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ppt/tags/tag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7.xml" ContentType="application/vnd.openxmlformats-officedocument.presentationml.tags+xml"/>
  <Override PartName="/ppt/notesSlides/notesSlide16.xml" ContentType="application/vnd.openxmlformats-officedocument.presentationml.notesSlide+xml"/>
  <Override PartName="/ppt/tags/tag8.xml" ContentType="application/vnd.openxmlformats-officedocument.presentationml.tags+xml"/>
  <Override PartName="/ppt/notesSlides/notesSlide17.xml" ContentType="application/vnd.openxmlformats-officedocument.presentationml.notesSlide+xml"/>
  <Override PartName="/ppt/tags/tag9.xml" ContentType="application/vnd.openxmlformats-officedocument.presentationml.tags+xml"/>
  <Override PartName="/ppt/notesSlides/notesSlide18.xml" ContentType="application/vnd.openxmlformats-officedocument.presentationml.notesSlide+xml"/>
  <Override PartName="/ppt/tags/tag10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tags/tag12.xml" ContentType="application/vnd.openxmlformats-officedocument.presentationml.tags+xml"/>
  <Override PartName="/ppt/notesSlides/notesSlide22.xml" ContentType="application/vnd.openxmlformats-officedocument.presentationml.notesSlide+xml"/>
  <Override PartName="/ppt/tags/tag13.xml" ContentType="application/vnd.openxmlformats-officedocument.presentationml.tags+xml"/>
  <Override PartName="/ppt/notesSlides/notesSlide23.xml" ContentType="application/vnd.openxmlformats-officedocument.presentationml.notesSlide+xml"/>
  <Override PartName="/ppt/tags/tag14.xml" ContentType="application/vnd.openxmlformats-officedocument.presentationml.tags+xml"/>
  <Override PartName="/ppt/notesSlides/notesSlide24.xml" ContentType="application/vnd.openxmlformats-officedocument.presentationml.notesSlide+xml"/>
  <Override PartName="/ppt/tags/tag15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6.xml" ContentType="application/vnd.openxmlformats-officedocument.presentationml.tags+xml"/>
  <Override PartName="/ppt/notesSlides/notesSlide27.xml" ContentType="application/vnd.openxmlformats-officedocument.presentationml.notesSlide+xml"/>
  <Override PartName="/ppt/tags/tag17.xml" ContentType="application/vnd.openxmlformats-officedocument.presentationml.tags+xml"/>
  <Override PartName="/ppt/notesSlides/notesSlide28.xml" ContentType="application/vnd.openxmlformats-officedocument.presentationml.notesSlide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tags/tag19.xml" ContentType="application/vnd.openxmlformats-officedocument.presentationml.tags+xml"/>
  <Override PartName="/ppt/notesSlides/notesSlide30.xml" ContentType="application/vnd.openxmlformats-officedocument.presentationml.notesSlide+xml"/>
  <Override PartName="/ppt/tags/tag20.xml" ContentType="application/vnd.openxmlformats-officedocument.presentationml.tags+xml"/>
  <Override PartName="/ppt/notesSlides/notesSlide31.xml" ContentType="application/vnd.openxmlformats-officedocument.presentationml.notesSlide+xml"/>
  <Override PartName="/ppt/tags/tag21.xml" ContentType="application/vnd.openxmlformats-officedocument.presentationml.tags+xml"/>
  <Override PartName="/ppt/notesSlides/notesSlide32.xml" ContentType="application/vnd.openxmlformats-officedocument.presentationml.notesSlide+xml"/>
  <Override PartName="/ppt/tags/tag22.xml" ContentType="application/vnd.openxmlformats-officedocument.presentationml.tags+xml"/>
  <Override PartName="/ppt/notesSlides/notesSlide33.xml" ContentType="application/vnd.openxmlformats-officedocument.presentationml.notesSlide+xml"/>
  <Override PartName="/ppt/tags/tag23.xml" ContentType="application/vnd.openxmlformats-officedocument.presentationml.tags+xml"/>
  <Override PartName="/ppt/notesSlides/notesSlide34.xml" ContentType="application/vnd.openxmlformats-officedocument.presentationml.notesSlide+xml"/>
  <Override PartName="/ppt/tags/tag24.xml" ContentType="application/vnd.openxmlformats-officedocument.presentationml.tags+xml"/>
  <Override PartName="/ppt/notesSlides/notesSlide35.xml" ContentType="application/vnd.openxmlformats-officedocument.presentationml.notesSlide+xml"/>
  <Override PartName="/ppt/tags/tag25.xml" ContentType="application/vnd.openxmlformats-officedocument.presentationml.tags+xml"/>
  <Override PartName="/ppt/notesSlides/notesSlide36.xml" ContentType="application/vnd.openxmlformats-officedocument.presentationml.notesSlide+xml"/>
  <Override PartName="/ppt/tags/tag26.xml" ContentType="application/vnd.openxmlformats-officedocument.presentationml.tags+xml"/>
  <Override PartName="/ppt/notesSlides/notesSlide37.xml" ContentType="application/vnd.openxmlformats-officedocument.presentationml.notesSlide+xml"/>
  <Override PartName="/ppt/tags/tag27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7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58" r:id="rId4"/>
    <p:sldId id="259" r:id="rId5"/>
    <p:sldId id="298" r:id="rId6"/>
    <p:sldId id="260" r:id="rId7"/>
    <p:sldId id="261" r:id="rId8"/>
    <p:sldId id="304" r:id="rId9"/>
    <p:sldId id="305" r:id="rId10"/>
    <p:sldId id="306" r:id="rId11"/>
    <p:sldId id="262" r:id="rId12"/>
    <p:sldId id="294" r:id="rId13"/>
    <p:sldId id="263" r:id="rId14"/>
    <p:sldId id="286" r:id="rId15"/>
    <p:sldId id="287" r:id="rId16"/>
    <p:sldId id="293" r:id="rId17"/>
    <p:sldId id="266" r:id="rId18"/>
    <p:sldId id="288" r:id="rId19"/>
    <p:sldId id="268" r:id="rId20"/>
    <p:sldId id="291" r:id="rId21"/>
    <p:sldId id="295" r:id="rId22"/>
    <p:sldId id="269" r:id="rId23"/>
    <p:sldId id="270" r:id="rId24"/>
    <p:sldId id="271" r:id="rId25"/>
    <p:sldId id="273" r:id="rId26"/>
    <p:sldId id="272" r:id="rId27"/>
    <p:sldId id="299" r:id="rId28"/>
    <p:sldId id="274" r:id="rId29"/>
    <p:sldId id="275" r:id="rId30"/>
    <p:sldId id="300" r:id="rId31"/>
    <p:sldId id="276" r:id="rId32"/>
    <p:sldId id="303" r:id="rId33"/>
    <p:sldId id="302" r:id="rId34"/>
    <p:sldId id="277" r:id="rId35"/>
    <p:sldId id="278" r:id="rId36"/>
    <p:sldId id="279" r:id="rId37"/>
    <p:sldId id="280" r:id="rId38"/>
    <p:sldId id="281" r:id="rId39"/>
    <p:sldId id="282" r:id="rId40"/>
    <p:sldId id="283" r:id="rId41"/>
    <p:sldId id="290" r:id="rId42"/>
    <p:sldId id="289" r:id="rId43"/>
    <p:sldId id="285" r:id="rId44"/>
  </p:sldIdLst>
  <p:sldSz cx="12188825" cy="6858000"/>
  <p:notesSz cx="6858000" cy="9144000"/>
  <p:defaultTextStyle>
    <a:defPPr>
      <a:defRPr lang="en-US"/>
    </a:defPPr>
    <a:lvl1pPr marL="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83EB7B-6A2A-FD4A-9270-254626D48F17}">
          <p14:sldIdLst>
            <p14:sldId id="256"/>
            <p14:sldId id="257"/>
            <p14:sldId id="258"/>
            <p14:sldId id="259"/>
            <p14:sldId id="298"/>
            <p14:sldId id="260"/>
            <p14:sldId id="261"/>
            <p14:sldId id="304"/>
            <p14:sldId id="305"/>
            <p14:sldId id="306"/>
            <p14:sldId id="262"/>
            <p14:sldId id="294"/>
            <p14:sldId id="263"/>
            <p14:sldId id="286"/>
            <p14:sldId id="287"/>
            <p14:sldId id="293"/>
            <p14:sldId id="266"/>
            <p14:sldId id="288"/>
            <p14:sldId id="268"/>
            <p14:sldId id="291"/>
            <p14:sldId id="295"/>
            <p14:sldId id="269"/>
            <p14:sldId id="270"/>
            <p14:sldId id="271"/>
            <p14:sldId id="273"/>
            <p14:sldId id="272"/>
            <p14:sldId id="299"/>
            <p14:sldId id="274"/>
            <p14:sldId id="275"/>
            <p14:sldId id="300"/>
            <p14:sldId id="276"/>
            <p14:sldId id="303"/>
            <p14:sldId id="302"/>
            <p14:sldId id="277"/>
            <p14:sldId id="278"/>
            <p14:sldId id="279"/>
            <p14:sldId id="280"/>
            <p14:sldId id="281"/>
            <p14:sldId id="282"/>
            <p14:sldId id="283"/>
            <p14:sldId id="290"/>
            <p14:sldId id="289"/>
            <p14:sldId id="285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796">
          <p15:clr>
            <a:srgbClr val="A4A3A4"/>
          </p15:clr>
        </p15:guide>
        <p15:guide id="2" pos="1720">
          <p15:clr>
            <a:srgbClr val="A4A3A4"/>
          </p15:clr>
        </p15:guide>
        <p15:guide id="3" pos="360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icrosoft Office User" initials="Office [7]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70" autoAdjust="0"/>
    <p:restoredTop sz="71558" autoAdjust="0"/>
  </p:normalViewPr>
  <p:slideViewPr>
    <p:cSldViewPr snapToGrid="0" snapToObjects="1">
      <p:cViewPr>
        <p:scale>
          <a:sx n="69" d="100"/>
          <a:sy n="69" d="100"/>
        </p:scale>
        <p:origin x="-424" y="-752"/>
      </p:cViewPr>
      <p:guideLst>
        <p:guide orient="horz" pos="796"/>
        <p:guide pos="1720"/>
        <p:guide pos="36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2144" y="17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commentAuthors" Target="commentAuthors.xml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emf"/><Relationship Id="rId3" Type="http://schemas.openxmlformats.org/officeDocument/2006/relationships/image" Target="../media/image7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Arial"/>
              <a:cs typeface="Arial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C3007F-2CFB-D44D-BF5A-55B9EE608405}" type="slidenum">
              <a:rPr lang="en-US" smtClean="0">
                <a:latin typeface="Arial"/>
                <a:cs typeface="Arial"/>
              </a:rPr>
              <a:t>‹#›</a:t>
            </a:fld>
            <a:endParaRPr lang="en-US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 flipH="1">
            <a:off x="2320685" y="8753470"/>
            <a:ext cx="20693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solidFill>
                  <a:srgbClr val="000000"/>
                </a:solidFill>
                <a:latin typeface="Arial"/>
                <a:cs typeface="Arial"/>
              </a:rPr>
              <a:t>© </a:t>
            </a:r>
            <a:r>
              <a:rPr lang="en-US" sz="900" err="1">
                <a:solidFill>
                  <a:srgbClr val="000000"/>
                </a:solidFill>
                <a:latin typeface="Arial"/>
                <a:cs typeface="Arial"/>
              </a:rPr>
              <a:t>MapR</a:t>
            </a:r>
            <a:r>
              <a:rPr lang="en-US" sz="900">
                <a:solidFill>
                  <a:srgbClr val="000000"/>
                </a:solidFill>
                <a:latin typeface="Arial"/>
                <a:cs typeface="Arial"/>
              </a:rPr>
              <a:t> Technologies, </a:t>
            </a:r>
            <a:r>
              <a:rPr lang="en-US" sz="900" smtClean="0">
                <a:solidFill>
                  <a:srgbClr val="000000"/>
                </a:solidFill>
                <a:latin typeface="Arial"/>
                <a:cs typeface="Arial"/>
              </a:rPr>
              <a:t>confidential </a:t>
            </a:r>
            <a:endParaRPr lang="en-US" sz="900">
              <a:solidFill>
                <a:srgbClr val="000000"/>
              </a:solidFill>
              <a:latin typeface="Arial"/>
              <a:cs typeface="Arial"/>
            </a:endParaRPr>
          </a:p>
        </p:txBody>
      </p:sp>
      <p:pic>
        <p:nvPicPr>
          <p:cNvPr id="8" name="Picture 7" descr="MapR006_DphIV_app_ppt_logotype_rgbRED_noBox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3093" y="119252"/>
            <a:ext cx="1252570" cy="320040"/>
          </a:xfrm>
          <a:prstGeom prst="rect">
            <a:avLst/>
          </a:prstGeom>
        </p:spPr>
      </p:pic>
      <p:pic>
        <p:nvPicPr>
          <p:cNvPr id="4" name="Picture 3" descr="Max_CG9-01-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564" y="8536141"/>
            <a:ext cx="506861" cy="50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4248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6.emf"/><Relationship Id="rId3" Type="http://schemas.openxmlformats.org/officeDocument/2006/relationships/image" Target="../media/image1.emf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3E8932-7A25-5240-B9BA-D3C5466B7FBD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MapR006_DphIV_app_ppt_elephant_rgb128-161-182.eps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3B6E8E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8677696"/>
            <a:ext cx="508000" cy="330200"/>
          </a:xfrm>
          <a:prstGeom prst="rect">
            <a:avLst/>
          </a:prstGeom>
        </p:spPr>
      </p:pic>
      <p:pic>
        <p:nvPicPr>
          <p:cNvPr id="10" name="Picture 9" descr="MapR006_DphIV_app_ppt_logotype_rgbRED_noBox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776" y="137160"/>
            <a:ext cx="1252570" cy="320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961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68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36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04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872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340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808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275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744" algn="l" defTabSz="609468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hyperlink" Target="https://spark.apache.org/docs/1.0.0/api/java/org/apache/spark/streaming/dstream/DStream.html" TargetMode="Externa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Relationship Id="rId3" Type="http://schemas.openxmlformats.org/officeDocument/2006/relationships/hyperlink" Target="https://spark.apache.org/docs/1.0.0/api/java/org/apache/spark/rdd/PairRDDFunctions.html%23saveAsHadoopDataset(org.apache.hadoop.mapred.JobConf)" TargetMode="Externa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Many of the systems</a:t>
            </a:r>
            <a:r>
              <a:rPr lang="en-US" baseline="0" dirty="0" smtClean="0"/>
              <a:t> we want to monitor happen as a stream of events, </a:t>
            </a:r>
            <a:r>
              <a:rPr lang="en-US" baseline="0" dirty="0" smtClean="0"/>
              <a:t> some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examples include event</a:t>
            </a:r>
            <a:r>
              <a:rPr lang="en-US" sz="1600" b="0" i="0" u="none" strike="noStrike" cap="none" baseline="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data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from  mobile applications, </a:t>
            </a:r>
            <a:r>
              <a:rPr lang="en-US" sz="1600" b="0" i="0" u="none" strike="noStrike" cap="none" baseline="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log transactions, and all</a:t>
            </a:r>
            <a:r>
              <a:rPr lang="en-US" sz="1600" b="0" i="0" u="none" strike="noStrike" cap="none" baseline="0" dirty="0" smtClean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 kinds of sensors and  devices.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354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mtClean="0"/>
              <a:t>What do we need</a:t>
            </a:r>
            <a:r>
              <a:rPr lang="en-US" baseline="0" smtClean="0"/>
              <a:t> to do ? We need to collect the data , process the data, store the data , and finally serve the data for  </a:t>
            </a:r>
            <a:r>
              <a:rPr lang="en-US" smtClean="0"/>
              <a:t>Analysis</a:t>
            </a:r>
            <a:r>
              <a:rPr lang="en-US" baseline="0" smtClean="0"/>
              <a:t> , Machine Learning,  Dashboards…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969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20525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Streaming supports</a:t>
            </a:r>
            <a:r>
              <a:rPr lang="en-US" sz="16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data</a:t>
            </a:r>
            <a:r>
              <a:rPr lang="en-US" baseline="0" dirty="0" smtClean="0"/>
              <a:t> </a:t>
            </a:r>
            <a:r>
              <a:rPr lang="en-US" dirty="0" smtClean="0"/>
              <a:t> delivered </a:t>
            </a:r>
            <a:r>
              <a:rPr lang="en-US" dirty="0" smtClean="0"/>
              <a:t>through Network</a:t>
            </a:r>
            <a:r>
              <a:rPr lang="en-US" baseline="0" dirty="0" smtClean="0"/>
              <a:t> </a:t>
            </a:r>
            <a:r>
              <a:rPr lang="en-US" baseline="0" dirty="0" smtClean="0"/>
              <a:t>m</a:t>
            </a:r>
            <a:r>
              <a:rPr lang="en-US" dirty="0" smtClean="0"/>
              <a:t>essaging systems </a:t>
            </a:r>
            <a:r>
              <a:rPr lang="en-US" baseline="0" dirty="0" smtClean="0"/>
              <a:t>or </a:t>
            </a:r>
            <a:r>
              <a:rPr lang="en-US" baseline="0" dirty="0" smtClean="0"/>
              <a:t>deposited in a file system</a:t>
            </a:r>
            <a:r>
              <a:rPr lang="en-US" dirty="0" smtClean="0"/>
              <a:t>. 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our example, we will use MapR Streams, a new distributed messaging system for streaming event data at scale. MapR Streams enables producers and consumers to exchange events in real time via the Apache Kafka 0.9 API. </a:t>
            </a:r>
            <a:endParaRPr lang="en-US" dirty="0" smtClean="0"/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sz="16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251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1" name="Shape 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MapR</a:t>
            </a:r>
            <a:r>
              <a:rPr lang="en-US" sz="16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Calibri"/>
              </a:rPr>
              <a:t> Streams </a:t>
            </a:r>
            <a:r>
              <a:rPr lang="en-US" smtClean="0">
                <a:sym typeface="Calibri"/>
              </a:rPr>
              <a:t>Topics are logical collections of messages that are managed by MapR Streams.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mtClean="0">
                <a:sym typeface="Calibri"/>
              </a:rPr>
              <a:t>Topics </a:t>
            </a:r>
            <a:r>
              <a:rPr lang="en-US">
                <a:sym typeface="Calibri"/>
              </a:rPr>
              <a:t>organize events into categories</a:t>
            </a:r>
            <a:r>
              <a:rPr lang="en-US" smtClean="0">
                <a:sym typeface="Calibri"/>
              </a:rPr>
              <a:t>. Topics </a:t>
            </a:r>
            <a:r>
              <a:rPr lang="en-US">
                <a:sym typeface="Calibri"/>
              </a:rPr>
              <a:t>decouple producers, which are the sources of data, from consumers, which are the applications that process, analyze, and share data.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endParaRPr lang="en-US">
              <a:sym typeface="Calibri"/>
            </a:endParaRPr>
          </a:p>
        </p:txBody>
      </p:sp>
      <p:sp>
        <p:nvSpPr>
          <p:cNvPr id="302" name="Shape 302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1" indent="-12592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2" indent="-12487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3" indent="-12380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4" indent="-12273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5" indent="-12167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6" indent="-12060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7" indent="-11953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8" indent="-11846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242794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Topics are partitioned for throughput and scalability. Partitions make topics scalable by spreading the load for a topic across multiple servers. Producers are load balanced between partitions and consumers can be grouped to read in parallel from multiple partitions within a topic for faster performance. Partitioned parallel messaging is a key to high performance at scale.</a:t>
            </a:r>
            <a:endParaRPr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>
              <a:sym typeface="Calibri"/>
            </a:endParaRPr>
          </a:p>
        </p:txBody>
      </p:sp>
      <p:sp>
        <p:nvSpPr>
          <p:cNvPr id="444" name="Shape 44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1" indent="-12592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2" indent="-12487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3" indent="-12380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4" indent="-12273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5" indent="-12167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6" indent="-12060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7" indent="-11953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8" indent="-11846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91307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MapR Streams performance scales linearly as servers are added within a cluster, with each server handling more than 1 million messages per second.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660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Spark Streaming brings Spark's APIs to stream processing, letting you use the same APIs for streaming and batch processing.</a:t>
            </a: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u="none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u="non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Streams can be processed with Spark’s core APIS, </a:t>
            </a:r>
            <a:r>
              <a:rPr lang="en-US" sz="1600" u="none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Dataframes</a:t>
            </a:r>
            <a:r>
              <a:rPr lang="en-US" sz="1600" u="non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SQL, GraphX or machine learning APIs, and can be persisted to a HDFS, MapR-FS,</a:t>
            </a:r>
            <a:r>
              <a:rPr lang="en-US" sz="1600" u="non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MapR-DB, </a:t>
            </a:r>
            <a:r>
              <a:rPr lang="en-US" sz="1600" u="none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HBase</a:t>
            </a:r>
            <a:r>
              <a:rPr lang="en-US" sz="1600" u="non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60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 any dat</a:t>
            </a:r>
            <a:r>
              <a:rPr lang="en-US" sz="1600" u="non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source offering a </a:t>
            </a:r>
            <a:r>
              <a:rPr lang="en-US" sz="1600" u="none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</a:t>
            </a:r>
            <a:r>
              <a:rPr lang="en-US" sz="1600" u="non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600" u="none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en-US" sz="1600" u="none" strike="noStrike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en-US" sz="1600" u="none" strike="noStrike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or Spark connector. </a:t>
            </a:r>
            <a:endParaRPr lang="en-US" u="none" smtClean="0">
              <a:effectLst/>
            </a:endParaRPr>
          </a:p>
          <a:p>
            <a:endParaRPr lang="en-US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577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Spark Streaming divides the data stream into batch intervals called </a:t>
            </a:r>
            <a:r>
              <a:rPr lang="en-US" sz="1100" kern="120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DStreams</a:t>
            </a:r>
            <a:r>
              <a:rPr lang="en-US" sz="1100" b="0" kern="120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.</a:t>
            </a: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Underneath</a:t>
            </a:r>
            <a:r>
              <a:rPr lang="en-US" sz="1100" kern="1200" baseline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the covers a </a:t>
            </a:r>
            <a:r>
              <a:rPr lang="en-US" sz="1100" kern="1200" baseline="0" err="1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dstream</a:t>
            </a:r>
            <a:r>
              <a:rPr lang="en-US" sz="1100" kern="1200" baseline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is composed of a sequence of  RDDs, one for each batch interval</a:t>
            </a:r>
            <a:endParaRPr lang="en-US" smtClean="0"/>
          </a:p>
          <a:p>
            <a:r>
              <a:rPr lang="en-US" sz="1100" kern="120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Each RDD contains the records received</a:t>
            </a:r>
            <a:r>
              <a:rPr lang="en-US" sz="1100" kern="1200" baseline="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 </a:t>
            </a:r>
            <a:r>
              <a:rPr lang="en-US" sz="1100" kern="120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during the </a:t>
            </a:r>
            <a:r>
              <a:rPr lang="en-US" sz="1100" b="0" kern="120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batch interval</a:t>
            </a:r>
            <a:r>
              <a:rPr lang="en-US" sz="1100" kern="1200" smtClean="0">
                <a:solidFill>
                  <a:schemeClr val="tx1"/>
                </a:solidFill>
                <a:effectLst/>
                <a:latin typeface="Arial"/>
                <a:ea typeface="+mn-ea"/>
                <a:cs typeface="Arial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0161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Resilient distributed datasets, or RDD, are the primary abstraction in Spark. </a:t>
            </a:r>
            <a:r>
              <a:rPr lang="en-US" dirty="0" smtClean="0"/>
              <a:t>An </a:t>
            </a:r>
            <a:r>
              <a:rPr lang="en-US" dirty="0" smtClean="0"/>
              <a:t>RDD is simply a distributed collection of elements,</a:t>
            </a:r>
            <a:r>
              <a:rPr lang="en-US" baseline="0" dirty="0" smtClean="0"/>
              <a:t> like a list , except that it’s spread out across multiple nodes in the cluster.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846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data contained in RDDs is partitioned and operations are performed in parallel on the data cached in memory. Spark caches RDDs in memory, whereas </a:t>
            </a:r>
            <a:r>
              <a:rPr lang="en-US" dirty="0" err="1" smtClean="0"/>
              <a:t>MapReduce</a:t>
            </a:r>
            <a:r>
              <a:rPr lang="en-US" dirty="0" smtClean="0"/>
              <a:t> involves more reading and writing from disk.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78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" name="Shape 1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Batch processing can give great insights into things that happened in the past, but it lacks the ability to answer the question of "what is happening right now?”</a:t>
            </a:r>
            <a:endParaRPr lang="en-US"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endParaRPr lang="en-US">
              <a:sym typeface="Calibri"/>
            </a:endParaRPr>
          </a:p>
        </p:txBody>
      </p:sp>
      <p:sp>
        <p:nvSpPr>
          <p:cNvPr id="194" name="Shape 19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1" indent="-12592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2" indent="-12487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3" indent="-12380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4" indent="-12273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5" indent="-12167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6" indent="-12060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7" indent="-11953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8" indent="-11846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30822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again the key to high performance at scale is partitioning and minimizing disk I/O.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8007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There are two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types of operations on DStreams: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</a:t>
            </a:r>
            <a:r>
              <a:rPr 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transformations</a:t>
            </a:r>
            <a:r>
              <a:rPr lang="en-US" sz="120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and </a:t>
            </a:r>
            <a:r>
              <a:rPr lang="en-US" sz="1200" i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output operations</a:t>
            </a:r>
            <a:r>
              <a:rPr lang="en-US" sz="120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.</a:t>
            </a: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Arial"/>
            </a:endParaRP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Your Spark application processes the DStream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RDDs using Spark transformations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 </a:t>
            </a:r>
            <a:r>
              <a:rPr lang="en-US" sz="1200" smtClean="0">
                <a:latin typeface="+mn-lt"/>
              </a:rPr>
              <a:t>like map, reduce,</a:t>
            </a:r>
            <a:r>
              <a:rPr lang="en-US" sz="1200" baseline="0" smtClean="0">
                <a:latin typeface="+mn-lt"/>
              </a:rPr>
              <a:t> and join, </a:t>
            </a:r>
            <a:r>
              <a:rPr lang="en-US" sz="1200" smtClean="0">
                <a:latin typeface="+mn-lt"/>
              </a:rPr>
              <a:t>which</a:t>
            </a:r>
            <a:r>
              <a:rPr lang="en-US" sz="1200" baseline="0" smtClean="0">
                <a:latin typeface="+mn-lt"/>
              </a:rPr>
              <a:t> create new RDDs. </a:t>
            </a:r>
            <a:r>
              <a:rPr lang="en-US" sz="1200" smtClean="0">
                <a:latin typeface="+mn-lt"/>
              </a:rPr>
              <a:t>Any operation applied on a DStream translates to operations on the underlying RDDs,</a:t>
            </a:r>
            <a:r>
              <a:rPr lang="en-US" sz="1200" baseline="0" smtClean="0">
                <a:latin typeface="+mn-lt"/>
              </a:rPr>
              <a:t> 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Arial"/>
              </a:rPr>
              <a:t>which in turn, applies the transformation to the elements of the RDD.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7713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Examples of output operations are saveAsHadoopFiles, which saves to a Hadoop-compatible file system, and saveAsHadoopDataset, which saves to any Hadoop-supported storage system.</a:t>
            </a:r>
            <a:endParaRPr lang="en-US" sz="11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3492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mtClean="0"/>
              <a:t>For Storing lots of Streaming Data we need a data store that supports</a:t>
            </a:r>
            <a:r>
              <a:rPr lang="en-US" baseline="0" smtClean="0"/>
              <a:t> fast writes and</a:t>
            </a:r>
            <a:r>
              <a:rPr lang="en-US" smtClean="0"/>
              <a:t> scales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24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4691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MapR-DB (</a:t>
            </a:r>
            <a:r>
              <a:rPr lang="en-US" sz="1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HBase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API), a table is automatically partitioned across a cluster by key range, and each server is the source for a subset of a table. Grouping the data by key range provides for really fast read and writes by row key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Also with MapR-DB each region of a table has a write and read cache. Recently read or written data and cached column families are available in memory,</a:t>
            </a:r>
            <a:r>
              <a:rPr lang="en-US" sz="1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providing </a:t>
            </a:r>
            <a:r>
              <a:rPr lang="en-US" sz="1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really fast read and writes.</a:t>
            </a:r>
            <a:endParaRPr lang="en-US" sz="1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1742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a relational database and a normalized schema, query joins cause bottlenecks with lots of data. MapR-DB and a de-normalized schema scales because data that is read together is stored together.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26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39746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how do we collect, process, and store real-time events with high performance at scale? The key is partitioning, caching, and minimizing time spent on Disk reads and writes for :</a:t>
            </a:r>
          </a:p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Messaging with MapR Streams</a:t>
            </a:r>
          </a:p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 with Spark Streaming</a:t>
            </a:r>
          </a:p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Storage with MapR-DB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81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 applications like dashboards, business intelligence tools, and other applications use the processed event data. The processing output can also be stored back in MapR-DB, in another Column Family or Table, for further processing later.</a:t>
            </a:r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28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8306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 we will step through the code for a MapR Streams producer sending messages, and for Spark Streaming processing the events and storing data in MapR-DB</a:t>
            </a:r>
            <a:endParaRPr lang="en-US" b="0" i="0" kern="1200" baseline="0" smtClean="0">
              <a:solidFill>
                <a:schemeClr val="tx1"/>
              </a:solidFill>
              <a:effectLst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29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7123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 we will look at the MapR Streams publisher code</a:t>
            </a:r>
            <a:endParaRPr lang="en-US" b="0" i="0" kern="1200" baseline="0" smtClean="0">
              <a:solidFill>
                <a:schemeClr val="tx1"/>
              </a:solidFill>
              <a:effectLst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30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7123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2" name="Shape 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Calibri"/>
              <a:buNone/>
              <a:tabLst/>
              <a:defRPr/>
            </a:pPr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becoming important to process events as they arrive for real-time insights, but high performance at scale is necessary to do this.</a:t>
            </a:r>
            <a:endParaRPr lang="en-US">
              <a:sym typeface="Calibri"/>
            </a:endParaRPr>
          </a:p>
        </p:txBody>
      </p:sp>
      <p:sp>
        <p:nvSpPr>
          <p:cNvPr id="213" name="Shape 213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/>
          <a:p>
            <a:pPr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1" indent="-12592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2" indent="-12487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3" indent="-12380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4" indent="-12273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5" indent="-12167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6" indent="-12060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7" indent="-11953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  <a:p>
            <a:pPr lvl="8" indent="-11846">
              <a:buClr>
                <a:srgbClr val="000000"/>
              </a:buClr>
              <a:buFont typeface="Arial"/>
              <a:buNone/>
            </a:pPr>
            <a:endParaRPr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3807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 producer properties</a:t>
            </a:r>
          </a:p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 a KafkaProducer</a:t>
            </a:r>
          </a:p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the ProducerRecord message</a:t>
            </a:r>
          </a:p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Send the message</a:t>
            </a:r>
            <a:endParaRPr lang="en-US" kern="1200" smtClean="0"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31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17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 we will look at the Spark Streaming code</a:t>
            </a:r>
            <a:endParaRPr lang="en-US" b="0" i="0" kern="1200" baseline="0" smtClean="0">
              <a:solidFill>
                <a:schemeClr val="tx1"/>
              </a:solidFill>
              <a:effectLst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32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7123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kern="1200" dirty="0" smtClean="0">
                <a:solidFill>
                  <a:schemeClr val="tx1"/>
                </a:solidFill>
                <a:effectLst/>
              </a:rPr>
              <a:t>In this example</a:t>
            </a:r>
            <a:r>
              <a:rPr lang="en-US" b="0" i="0" kern="1200" baseline="0" dirty="0" smtClean="0">
                <a:solidFill>
                  <a:schemeClr val="tx1"/>
                </a:solidFill>
                <a:effectLst/>
              </a:rPr>
              <a:t> 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we use the </a:t>
            </a:r>
            <a:r>
              <a:rPr lang="en-US" b="0" i="0" kern="1200" dirty="0" err="1" smtClean="0">
                <a:solidFill>
                  <a:schemeClr val="tx1"/>
                </a:solidFill>
                <a:effectLst/>
              </a:rPr>
              <a:t>KafkaUtils</a:t>
            </a:r>
            <a:r>
              <a:rPr lang="en-US" b="0" i="0" kern="1200" baseline="0" dirty="0" smtClean="0">
                <a:solidFill>
                  <a:schemeClr val="tx1"/>
                </a:solidFill>
                <a:effectLst/>
              </a:rPr>
              <a:t> </a:t>
            </a:r>
            <a:r>
              <a:rPr lang="en-US" b="0" i="0" kern="1200" dirty="0" err="1" smtClean="0">
                <a:solidFill>
                  <a:schemeClr val="tx1"/>
                </a:solidFill>
                <a:effectLst/>
              </a:rPr>
              <a:t>createDirectStream</a:t>
            </a:r>
            <a:r>
              <a:rPr lang="en-US" b="0" i="0" kern="1200" baseline="0" dirty="0" smtClean="0">
                <a:solidFill>
                  <a:schemeClr val="tx1"/>
                </a:solidFill>
                <a:effectLst/>
              </a:rPr>
              <a:t> 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method to create an input stream from a  MapR Streams topic.</a:t>
            </a:r>
          </a:p>
          <a:p>
            <a:r>
              <a:rPr lang="en-US" b="0" i="0" kern="1200" dirty="0" smtClean="0">
                <a:solidFill>
                  <a:schemeClr val="tx1"/>
                </a:solidFill>
                <a:effectLst/>
              </a:rPr>
              <a:t>This creates a </a:t>
            </a:r>
            <a:r>
              <a:rPr lang="en-US" b="0" i="0" kern="1200" dirty="0" err="1" smtClean="0">
                <a:solidFill>
                  <a:schemeClr val="tx1"/>
                </a:solidFill>
                <a:effectLst/>
              </a:rPr>
              <a:t>DStream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 that represents </a:t>
            </a:r>
            <a:r>
              <a:rPr lang="en-US" b="0" i="0" kern="1200" dirty="0" smtClean="0">
                <a:solidFill>
                  <a:schemeClr val="tx1"/>
                </a:solidFill>
                <a:effectLst/>
                <a:ea typeface="+mn-ea"/>
              </a:rPr>
              <a:t>the stream of incoming data, where each record is a line of text.</a:t>
            </a:r>
          </a:p>
          <a:p>
            <a:r>
              <a:rPr lang="en-US" b="0" i="0" kern="1200" dirty="0" smtClean="0">
                <a:solidFill>
                  <a:schemeClr val="tx1"/>
                </a:solidFill>
                <a:effectLst/>
                <a:ea typeface="+mn-ea"/>
              </a:rPr>
              <a:t> Internally a </a:t>
            </a:r>
            <a:r>
              <a:rPr lang="en-US" b="0" i="0" kern="1200" dirty="0" err="1" smtClean="0">
                <a:solidFill>
                  <a:schemeClr val="tx1"/>
                </a:solidFill>
                <a:effectLst/>
                <a:ea typeface="+mn-ea"/>
              </a:rPr>
              <a:t>DStream</a:t>
            </a:r>
            <a:r>
              <a:rPr lang="en-US" b="0" i="0" kern="1200" dirty="0" smtClean="0">
                <a:solidFill>
                  <a:schemeClr val="tx1"/>
                </a:solidFill>
                <a:effectLst/>
                <a:ea typeface="+mn-ea"/>
              </a:rPr>
              <a:t> is a sequence of RDDs, one RDD per batch interval.</a:t>
            </a:r>
          </a:p>
          <a:p>
            <a:endParaRPr lang="en-US" kern="1200" dirty="0" smtClean="0"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33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71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kern="1200" dirty="0" smtClean="0">
                <a:solidFill>
                  <a:schemeClr val="tx1"/>
                </a:solidFill>
                <a:effectLst/>
              </a:rPr>
              <a:t>Next we parse the message values into Sensor objects, with the map operation on the </a:t>
            </a:r>
            <a:r>
              <a:rPr lang="en-US" b="0" i="0" kern="1200" dirty="0" err="1" smtClean="0">
                <a:solidFill>
                  <a:schemeClr val="tx1"/>
                </a:solidFill>
                <a:effectLst/>
              </a:rPr>
              <a:t>dStream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.</a:t>
            </a:r>
          </a:p>
          <a:p>
            <a:r>
              <a:rPr lang="en-US" b="0" i="0" kern="1200" dirty="0" smtClean="0">
                <a:solidFill>
                  <a:schemeClr val="tx1"/>
                </a:solidFill>
                <a:effectLst/>
              </a:rPr>
              <a:t>The map operation applies the </a:t>
            </a:r>
            <a:r>
              <a:rPr lang="en-US" b="0" i="0" kern="1200" dirty="0" err="1" smtClean="0">
                <a:solidFill>
                  <a:schemeClr val="tx1"/>
                </a:solidFill>
                <a:effectLst/>
              </a:rPr>
              <a:t>Sensor.parseSensor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 function on the RDDs in the 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 </a:t>
            </a:r>
            <a:r>
              <a:rPr lang="en-US" b="0" i="0" kern="1200" dirty="0" err="1" smtClean="0">
                <a:solidFill>
                  <a:schemeClr val="tx1"/>
                </a:solidFill>
                <a:effectLst/>
              </a:rPr>
              <a:t>DStream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, resulting in RDDs of Sensor objects.</a:t>
            </a:r>
          </a:p>
          <a:p>
            <a:r>
              <a:rPr lang="en-US" b="0" i="0" kern="1200" dirty="0" smtClean="0">
                <a:solidFill>
                  <a:schemeClr val="tx1"/>
                </a:solidFill>
                <a:effectLst/>
              </a:rPr>
              <a:t>Any operation applied on a </a:t>
            </a:r>
            <a:r>
              <a:rPr lang="en-US" b="0" i="0" kern="1200" dirty="0" err="1" smtClean="0">
                <a:solidFill>
                  <a:schemeClr val="tx1"/>
                </a:solidFill>
                <a:effectLst/>
              </a:rPr>
              <a:t>DStream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 translates to operations on the underlying RDDs. the m</a:t>
            </a:r>
            <a:r>
              <a:rPr lang="en-US" dirty="0" smtClean="0"/>
              <a:t>ap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 operation is applied on each RDD in the </a:t>
            </a:r>
            <a:r>
              <a:rPr lang="en-US" b="0" i="0" kern="1200" dirty="0" err="1" smtClean="0">
                <a:solidFill>
                  <a:schemeClr val="tx1"/>
                </a:solidFill>
                <a:effectLst/>
              </a:rPr>
              <a:t>dStream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 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to generate the </a:t>
            </a:r>
            <a:r>
              <a:rPr lang="en-US" b="0" i="0" kern="1200" dirty="0" err="1" smtClean="0">
                <a:solidFill>
                  <a:schemeClr val="tx1"/>
                </a:solidFill>
                <a:effectLst/>
              </a:rPr>
              <a:t>sensorDStream</a:t>
            </a:r>
            <a:r>
              <a:rPr lang="en-US" b="0" i="0" kern="1200" dirty="0" smtClean="0">
                <a:solidFill>
                  <a:schemeClr val="tx1"/>
                </a:solidFill>
                <a:effectLst/>
              </a:rPr>
              <a:t> RDDs.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34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81005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oil pump sensor data comes in as strings of comma separated values. We use a Scala case class to define the Sensor schema corresponding to the sensor data, and a parseSensor function to parse the comma separated values into the sensor case class.</a:t>
            </a:r>
            <a:endParaRPr lang="en-US" b="0" i="0" kern="1200" baseline="0" smtClean="0">
              <a:solidFill>
                <a:schemeClr val="tx1"/>
              </a:solidFill>
              <a:effectLst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35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6023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Next</a:t>
            </a:r>
            <a:r>
              <a:rPr lang="en-US" b="0" i="0" kern="1200" baseline="0" smtClean="0">
                <a:solidFill>
                  <a:schemeClr val="tx1"/>
                </a:solidFill>
                <a:effectLst/>
                <a:ea typeface="+mn-ea"/>
              </a:rPr>
              <a:t> 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we use the </a:t>
            </a:r>
            <a:r>
              <a:rPr lang="en-US" b="0" i="0" kern="1200" err="1" smtClean="0">
                <a:solidFill>
                  <a:schemeClr val="tx1"/>
                </a:solidFill>
                <a:effectLst/>
                <a:ea typeface="+mn-ea"/>
              </a:rPr>
              <a:t>DStream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 </a:t>
            </a:r>
            <a:r>
              <a:rPr lang="en-US" b="0" i="0" u="none" strike="noStrike" kern="1200" smtClean="0">
                <a:solidFill>
                  <a:schemeClr val="tx1"/>
                </a:solidFill>
                <a:effectLst/>
                <a:ea typeface="+mn-ea"/>
                <a:hlinkClick r:id="rId3"/>
              </a:rPr>
              <a:t>foreachRDD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 method to apply processing to each RDD in this </a:t>
            </a:r>
            <a:r>
              <a:rPr lang="en-US" b="0" i="0" kern="1200" err="1" smtClean="0">
                <a:solidFill>
                  <a:schemeClr val="tx1"/>
                </a:solidFill>
                <a:effectLst/>
                <a:ea typeface="+mn-ea"/>
              </a:rPr>
              <a:t>DStream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. </a:t>
            </a:r>
            <a:endParaRPr lang="en-US" b="0" i="0" kern="1200" smtClean="0">
              <a:solidFill>
                <a:schemeClr val="tx1"/>
              </a:solidFill>
              <a:effectLst/>
            </a:endParaRPr>
          </a:p>
          <a:p>
            <a:pPr marL="0" marR="0" indent="0" algn="l" defTabSz="60949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kern="1200" smtClean="0">
                <a:solidFill>
                  <a:schemeClr val="tx1"/>
                </a:solidFill>
                <a:effectLst/>
                <a:ea typeface="+mn-ea"/>
              </a:rPr>
              <a:t>We register the </a:t>
            </a:r>
            <a:r>
              <a:rPr lang="en-US" kern="1200" err="1" smtClean="0">
                <a:solidFill>
                  <a:schemeClr val="tx1"/>
                </a:solidFill>
                <a:effectLst/>
                <a:ea typeface="+mn-ea"/>
              </a:rPr>
              <a:t>DataFrame</a:t>
            </a:r>
            <a:r>
              <a:rPr lang="en-US" kern="1200" smtClean="0">
                <a:solidFill>
                  <a:schemeClr val="tx1"/>
                </a:solidFill>
                <a:effectLst/>
                <a:ea typeface="+mn-ea"/>
              </a:rPr>
              <a:t> as a table,</a:t>
            </a:r>
            <a:r>
              <a:rPr lang="en-US" kern="1200" baseline="0" smtClean="0">
                <a:solidFill>
                  <a:schemeClr val="tx1"/>
                </a:solidFill>
                <a:effectLst/>
                <a:ea typeface="+mn-ea"/>
              </a:rPr>
              <a:t> which </a:t>
            </a:r>
            <a:r>
              <a:rPr lang="en-US" kern="1200" smtClean="0">
                <a:solidFill>
                  <a:schemeClr val="tx1"/>
                </a:solidFill>
                <a:effectLst/>
                <a:ea typeface="+mn-ea"/>
              </a:rPr>
              <a:t>allows us to use it in subsequent SQL statements.</a:t>
            </a:r>
          </a:p>
          <a:p>
            <a:pPr marL="0" indent="0">
              <a:buFont typeface="Arial"/>
              <a:buNone/>
            </a:pPr>
            <a:r>
              <a:rPr lang="en-US" baseline="0" smtClean="0"/>
              <a:t>We use an </a:t>
            </a:r>
            <a:r>
              <a:rPr lang="en-US" baseline="0" err="1" smtClean="0"/>
              <a:t>sql</a:t>
            </a:r>
            <a:r>
              <a:rPr lang="en-US" baseline="0" smtClean="0"/>
              <a:t> query to find the </a:t>
            </a:r>
            <a:r>
              <a:rPr lang="en-US" smtClean="0"/>
              <a:t>max, min,</a:t>
            </a:r>
            <a:r>
              <a:rPr lang="en-US" baseline="0" smtClean="0"/>
              <a:t> and </a:t>
            </a:r>
            <a:r>
              <a:rPr lang="en-US" smtClean="0"/>
              <a:t>average</a:t>
            </a:r>
            <a:r>
              <a:rPr lang="en-US" baseline="0" smtClean="0"/>
              <a:t> for the sensor attributes</a:t>
            </a:r>
          </a:p>
          <a:p>
            <a:endParaRPr lang="en-US" b="0" i="0" kern="1200" baseline="0" smtClean="0">
              <a:solidFill>
                <a:schemeClr val="tx1"/>
              </a:solidFill>
              <a:effectLst/>
            </a:endParaRPr>
          </a:p>
          <a:p>
            <a:endParaRPr lang="en-US" b="0" i="0" kern="1200" smtClean="0">
              <a:solidFill>
                <a:schemeClr val="tx1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36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44737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 is example output from the query which shows the max, min, and average output from our sensors.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37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0156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kern="1200" smtClean="0">
                <a:solidFill>
                  <a:schemeClr val="tx1"/>
                </a:solidFill>
                <a:effectLst/>
              </a:rPr>
              <a:t>The </a:t>
            </a:r>
            <a:r>
              <a:rPr lang="en-US" b="0" i="0" kern="1200" err="1" smtClean="0">
                <a:solidFill>
                  <a:schemeClr val="tx1"/>
                </a:solidFill>
                <a:effectLst/>
              </a:rPr>
              <a:t>sensorRDD</a:t>
            </a:r>
            <a:r>
              <a:rPr lang="en-US" b="0" i="0" kern="1200" smtClean="0">
                <a:solidFill>
                  <a:schemeClr val="tx1"/>
                </a:solidFill>
                <a:effectLst/>
              </a:rPr>
              <a:t> objects are converted to Put objects, and then written to HBase, using the </a:t>
            </a:r>
            <a:r>
              <a:rPr lang="en-US" b="0" i="0" u="none" strike="noStrike" kern="1200" smtClean="0">
                <a:solidFill>
                  <a:schemeClr val="tx1"/>
                </a:solidFill>
                <a:effectLst/>
                <a:hlinkClick r:id="rId3"/>
              </a:rPr>
              <a:t>saveAsHadoopDataset</a:t>
            </a:r>
            <a:r>
              <a:rPr lang="en-US" b="0" i="0" u="none" strike="noStrike" kern="1200" smtClean="0">
                <a:solidFill>
                  <a:schemeClr val="tx1"/>
                </a:solidFill>
                <a:effectLst/>
              </a:rPr>
              <a:t> </a:t>
            </a:r>
            <a:r>
              <a:rPr lang="en-US" b="0" i="0" kern="1200" smtClean="0">
                <a:solidFill>
                  <a:schemeClr val="tx1"/>
                </a:solidFill>
                <a:effectLst/>
              </a:rPr>
              <a:t>method.</a:t>
            </a:r>
            <a:r>
              <a:rPr lang="en-US" b="0" i="0" kern="1200" baseline="0" smtClean="0">
                <a:solidFill>
                  <a:schemeClr val="tx1"/>
                </a:solidFill>
                <a:effectLst/>
              </a:rPr>
              <a:t> </a:t>
            </a:r>
            <a:r>
              <a:rPr lang="en-US" b="0" i="0" kern="1200" baseline="0" smtClean="0">
                <a:solidFill>
                  <a:schemeClr val="tx1"/>
                </a:solidFill>
                <a:effectLst/>
                <a:ea typeface="+mn-ea"/>
              </a:rPr>
              <a:t>This 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outputs the RDD to any </a:t>
            </a:r>
            <a:r>
              <a:rPr lang="en-US" b="0" i="0" kern="1200" err="1" smtClean="0">
                <a:solidFill>
                  <a:schemeClr val="tx1"/>
                </a:solidFill>
                <a:effectLst/>
                <a:ea typeface="+mn-ea"/>
              </a:rPr>
              <a:t>Hadoop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-supported storage system using a </a:t>
            </a:r>
            <a:r>
              <a:rPr lang="en-US" b="0" i="0" kern="1200" err="1" smtClean="0">
                <a:solidFill>
                  <a:schemeClr val="tx1"/>
                </a:solidFill>
                <a:effectLst/>
                <a:ea typeface="+mn-ea"/>
              </a:rPr>
              <a:t>Hadoop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 Configuration object for that storage system.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38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353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To start receiving data, we must explicitly call start() on the </a:t>
            </a:r>
            <a:r>
              <a:rPr lang="en-US" b="0" i="0" kern="1200" err="1" smtClean="0">
                <a:solidFill>
                  <a:schemeClr val="tx1"/>
                </a:solidFill>
                <a:effectLst/>
                <a:ea typeface="+mn-ea"/>
              </a:rPr>
              <a:t>StreamingContext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, then call </a:t>
            </a:r>
            <a:r>
              <a:rPr lang="en-US" b="0" i="0" kern="1200" err="1" smtClean="0">
                <a:solidFill>
                  <a:schemeClr val="tx1"/>
                </a:solidFill>
                <a:effectLst/>
                <a:ea typeface="+mn-ea"/>
              </a:rPr>
              <a:t>awaitTermination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 to wait for the streaming computation to finish.</a:t>
            </a:r>
            <a:endParaRPr lang="en-US" kern="1200">
              <a:solidFill>
                <a:schemeClr val="tx1"/>
              </a:solidFill>
              <a:effectLst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39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4086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Font typeface="Calibri"/>
              <a:buNone/>
            </a:pPr>
            <a:r>
              <a:rPr lang="en-US" dirty="0" smtClean="0">
                <a:sym typeface="Calibri"/>
              </a:rPr>
              <a:t>All of the components of the use case architecture we just discussed can run on the same cluster with the MapR Converged Data Platform..</a:t>
            </a:r>
            <a:endParaRPr dirty="0"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2728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based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flows</a:t>
            </a:r>
            <a:r>
              <a:rPr lang="en-US" sz="11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1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 require flowing data to be quickly analyzed and understood in context.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7816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can read an explanation of the example code and</a:t>
            </a:r>
            <a:r>
              <a:rPr lang="en-US" baseline="0" dirty="0" smtClean="0"/>
              <a:t> find a download like for the code in these 2 blogs.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2888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free</a:t>
            </a:r>
            <a:r>
              <a:rPr lang="en-US" baseline="0" dirty="0" smtClean="0"/>
              <a:t> on demand training   , spark , </a:t>
            </a:r>
            <a:r>
              <a:rPr lang="en-US" baseline="0" dirty="0" err="1" smtClean="0"/>
              <a:t>hbase</a:t>
            </a:r>
            <a:r>
              <a:rPr lang="en-US" baseline="0" dirty="0" smtClean="0"/>
              <a:t> , </a:t>
            </a:r>
            <a:r>
              <a:rPr lang="en-US" baseline="0" dirty="0" err="1" smtClean="0"/>
              <a:t>mapr</a:t>
            </a:r>
            <a:r>
              <a:rPr lang="en-US" baseline="0" dirty="0" smtClean="0"/>
              <a:t> streams and more at </a:t>
            </a:r>
            <a:r>
              <a:rPr lang="en-US" baseline="0" dirty="0" err="1" smtClean="0"/>
              <a:t>learn.mapr.com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6288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43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955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Shape 10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03" name="Shape 10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buSzPct val="25000"/>
              <a:buNone/>
            </a:pPr>
            <a:r>
              <a:rPr lang="en-US" sz="1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Let’s </a:t>
            </a:r>
            <a:r>
              <a:rPr lang="en-US" sz="16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go over an</a:t>
            </a:r>
            <a:r>
              <a:rPr lang="en-US" sz="1600" b="0" i="0" u="none" strike="noStrike" cap="none" baseline="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example which generates lot of data and needs real time alerts , </a:t>
            </a:r>
            <a:r>
              <a:rPr lang="en-US" sz="16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Remember what happened with BP in the Gulf coast?</a:t>
            </a: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16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Shape 1004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>
              <a:buSzPct val="25000"/>
            </a:pPr>
            <a:fld id="{00000000-1234-1234-1234-123412341234}" type="slidenum">
              <a:rPr lang="en-US">
                <a:solidFill>
                  <a:prstClr val="black"/>
                </a:solidFill>
                <a:ea typeface="Calibri"/>
                <a:cs typeface="Calibri"/>
                <a:sym typeface="Calibri"/>
              </a:rPr>
              <a:pPr>
                <a:buSzPct val="25000"/>
              </a:pPr>
              <a:t>6</a:t>
            </a:fld>
            <a:endParaRPr lang="en-US">
              <a:solidFill>
                <a:prstClr val="black"/>
              </a:solidFill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9636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The example use case we will look</a:t>
            </a:r>
            <a:r>
              <a:rPr lang="en-US" b="0" i="0" kern="1200" baseline="0" smtClean="0">
                <a:solidFill>
                  <a:schemeClr val="tx1"/>
                </a:solidFill>
                <a:effectLst/>
                <a:ea typeface="+mn-ea"/>
              </a:rPr>
              <a:t> at here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 is an application</a:t>
            </a:r>
            <a:r>
              <a:rPr lang="en-US" b="0" i="0" kern="1200" baseline="0" smtClean="0">
                <a:solidFill>
                  <a:schemeClr val="tx1"/>
                </a:solidFill>
                <a:effectLst/>
                <a:ea typeface="+mn-ea"/>
              </a:rPr>
              <a:t> 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that monitors oil wells.</a:t>
            </a:r>
            <a:r>
              <a:rPr lang="en-US" b="0" i="0" kern="1200" baseline="0" smtClean="0">
                <a:solidFill>
                  <a:schemeClr val="tx1"/>
                </a:solidFill>
                <a:effectLst/>
                <a:ea typeface="+mn-ea"/>
              </a:rPr>
              <a:t> 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Sensors in oil rigs</a:t>
            </a:r>
            <a:r>
              <a:rPr lang="en-US" b="0" i="0" kern="1200" baseline="0" smtClean="0">
                <a:solidFill>
                  <a:schemeClr val="tx1"/>
                </a:solidFill>
                <a:effectLst/>
                <a:ea typeface="+mn-ea"/>
              </a:rPr>
              <a:t> 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generate</a:t>
            </a:r>
            <a:r>
              <a:rPr lang="en-US" b="0" i="0" kern="1200" baseline="0" smtClean="0">
                <a:solidFill>
                  <a:schemeClr val="tx1"/>
                </a:solidFill>
                <a:effectLst/>
                <a:ea typeface="+mn-ea"/>
              </a:rPr>
              <a:t> streaming data, which is processed by Spark and stored in HBase, for use by 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various analytical and reporting tools.</a:t>
            </a:r>
            <a:r>
              <a:rPr lang="en-US" b="0" i="0" kern="1200" baseline="0" smtClean="0">
                <a:solidFill>
                  <a:schemeClr val="tx1"/>
                </a:solidFill>
                <a:effectLst/>
                <a:ea typeface="+mn-ea"/>
              </a:rPr>
              <a:t>  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We</a:t>
            </a:r>
            <a:r>
              <a:rPr lang="en-US" b="0" i="0" kern="1200" baseline="0" smtClean="0">
                <a:solidFill>
                  <a:schemeClr val="tx1"/>
                </a:solidFill>
                <a:effectLst/>
                <a:ea typeface="+mn-ea"/>
              </a:rPr>
              <a:t> want to 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store every single event in HBase as it streams in.</a:t>
            </a:r>
            <a:r>
              <a:rPr lang="en-US" b="0" i="0" kern="1200" baseline="0" smtClean="0">
                <a:solidFill>
                  <a:schemeClr val="tx1"/>
                </a:solidFill>
                <a:effectLst/>
                <a:ea typeface="+mn-ea"/>
              </a:rPr>
              <a:t>  We also want to filter for, and store alarms.  Daily Spark processing will </a:t>
            </a:r>
            <a:r>
              <a:rPr lang="en-US" b="0" i="0" kern="1200" smtClean="0">
                <a:solidFill>
                  <a:schemeClr val="tx1"/>
                </a:solidFill>
                <a:effectLst/>
                <a:ea typeface="+mn-ea"/>
              </a:rPr>
              <a:t>store aggregated summary statistics.</a:t>
            </a:r>
            <a:endParaRPr lang="en-US" b="0" i="0" kern="1200" baseline="0" smtClean="0">
              <a:solidFill>
                <a:schemeClr val="tx1"/>
              </a:solidFill>
              <a:effectLst/>
              <a:ea typeface="+mn-ea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74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HBase table schema for the streaming data is as follows:</a:t>
            </a:r>
          </a:p>
          <a:p>
            <a:endParaRPr lang="en-US" dirty="0" smtClean="0"/>
          </a:p>
          <a:p>
            <a:r>
              <a:rPr lang="en-US" dirty="0" smtClean="0"/>
              <a:t>The row key is a composite</a:t>
            </a:r>
            <a:r>
              <a:rPr lang="en-US" baseline="0" dirty="0" smtClean="0"/>
              <a:t> </a:t>
            </a:r>
            <a:r>
              <a:rPr lang="en-US" dirty="0" smtClean="0"/>
              <a:t>of the oil pump name, date, and a time stamp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552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Column Family “data” contains columns corresponding to the input data fields.</a:t>
            </a:r>
          </a:p>
          <a:p>
            <a:endParaRPr lang="en-US" dirty="0" smtClean="0"/>
          </a:p>
          <a:p>
            <a:r>
              <a:rPr lang="en-US" dirty="0" smtClean="0"/>
              <a:t>The</a:t>
            </a:r>
            <a:r>
              <a:rPr lang="en-US" baseline="0" dirty="0" smtClean="0"/>
              <a:t> </a:t>
            </a:r>
            <a:r>
              <a:rPr lang="en-US" dirty="0" smtClean="0"/>
              <a:t>Column Family “alerts” contains columns corresponding to any filters for </a:t>
            </a:r>
            <a:r>
              <a:rPr lang="en-US" dirty="0" smtClean="0"/>
              <a:t>alarms.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Note that the data and alert column families could be set to expire values after a certain amount of 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1123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Schema for the daily statistics summary rollups is as:</a:t>
            </a:r>
            <a:r>
              <a:rPr lang="en-US" baseline="0" dirty="0" smtClean="0"/>
              <a:t> the composite </a:t>
            </a:r>
            <a:r>
              <a:rPr lang="en-US" dirty="0" smtClean="0"/>
              <a:t>row key of the pump name and date,</a:t>
            </a:r>
            <a:r>
              <a:rPr lang="en-US" baseline="0" dirty="0" smtClean="0"/>
              <a:t> and then the </a:t>
            </a:r>
            <a:r>
              <a:rPr lang="en-US" dirty="0" smtClean="0"/>
              <a:t>Column Family “stats”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3E8932-7A25-5240-B9BA-D3C5466B7F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501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emf"/><Relationship Id="rId3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1" y="0"/>
            <a:ext cx="1218723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smtClean="0">
              <a:solidFill>
                <a:prstClr val="white"/>
              </a:solidFill>
            </a:endParaRPr>
          </a:p>
        </p:txBody>
      </p:sp>
      <p:sp>
        <p:nvSpPr>
          <p:cNvPr id="25" name="TextBox 24"/>
          <p:cNvSpPr txBox="1"/>
          <p:nvPr userDrawn="1"/>
        </p:nvSpPr>
        <p:spPr>
          <a:xfrm>
            <a:off x="9444594" y="6567651"/>
            <a:ext cx="2360059" cy="143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smtClean="0">
                <a:solidFill>
                  <a:prstClr val="white"/>
                </a:solidFill>
              </a:rPr>
              <a:t>© 2016 MapR Technologies</a:t>
            </a:r>
            <a:endParaRPr lang="en-US" sz="900">
              <a:solidFill>
                <a:prstClr val="white"/>
              </a:solidFill>
            </a:endParaRPr>
          </a:p>
        </p:txBody>
      </p:sp>
      <p:sp>
        <p:nvSpPr>
          <p:cNvPr id="84" name="TextBox 83" hidden="1"/>
          <p:cNvSpPr txBox="1"/>
          <p:nvPr userDrawn="1"/>
        </p:nvSpPr>
        <p:spPr>
          <a:xfrm>
            <a:off x="11621914" y="6639465"/>
            <a:ext cx="10971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prstClr val="white"/>
                </a:solidFill>
              </a:rPr>
              <a:pPr algn="r"/>
              <a:t>‹#›</a:t>
            </a:fld>
            <a:endParaRPr lang="en-US" sz="700">
              <a:solidFill>
                <a:prstClr val="white"/>
              </a:solidFill>
            </a:endParaRPr>
          </a:p>
        </p:txBody>
      </p:sp>
      <p:pic>
        <p:nvPicPr>
          <p:cNvPr id="10" name="Picture 9" descr="MapR006_DphIV_app_ppt_logotype_white_noBox_Jan2014.eps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39" y="553294"/>
            <a:ext cx="2556481" cy="653197"/>
          </a:xfrm>
          <a:prstGeom prst="rect">
            <a:avLst/>
          </a:prstGeom>
        </p:spPr>
      </p:pic>
      <p:cxnSp>
        <p:nvCxnSpPr>
          <p:cNvPr id="11" name="Straight Connector 10"/>
          <p:cNvCxnSpPr/>
          <p:nvPr userDrawn="1"/>
        </p:nvCxnSpPr>
        <p:spPr>
          <a:xfrm>
            <a:off x="2813333" y="868453"/>
            <a:ext cx="9373906" cy="0"/>
          </a:xfrm>
          <a:prstGeom prst="line">
            <a:avLst/>
          </a:prstGeom>
          <a:ln w="57150" cmpd="sng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50000">
                  <a:schemeClr val="bg1">
                    <a:alpha val="53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7"/>
          <p:cNvSpPr>
            <a:spLocks noGrp="1"/>
          </p:cNvSpPr>
          <p:nvPr>
            <p:ph type="body" sz="quarter" idx="10" hasCustomPrompt="1"/>
          </p:nvPr>
        </p:nvSpPr>
        <p:spPr bwMode="black">
          <a:xfrm>
            <a:off x="559840" y="3456778"/>
            <a:ext cx="11244814" cy="643253"/>
          </a:xfrm>
        </p:spPr>
        <p:txBody>
          <a:bodyPr anchor="b" anchorCtr="0"/>
          <a:lstStyle>
            <a:lvl1pPr marL="0" indent="0">
              <a:buNone/>
              <a:tabLst>
                <a:tab pos="2915995" algn="l"/>
              </a:tabLst>
              <a:defRPr sz="4400">
                <a:solidFill>
                  <a:schemeClr val="bg1"/>
                </a:solidFill>
                <a:latin typeface="+mn-lt"/>
              </a:defRPr>
            </a:lvl1pPr>
            <a:lvl2pPr marL="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>
              <a:defRPr>
                <a:solidFill>
                  <a:schemeClr val="accent2"/>
                </a:solidFill>
                <a:latin typeface="+mj-lt"/>
              </a:defRPr>
            </a:lvl3pPr>
            <a:lvl4pPr>
              <a:defRPr>
                <a:solidFill>
                  <a:schemeClr val="accent2"/>
                </a:solidFill>
                <a:latin typeface="+mj-lt"/>
              </a:defRPr>
            </a:lvl4pPr>
            <a:lvl5pPr>
              <a:defRPr>
                <a:solidFill>
                  <a:schemeClr val="accent2"/>
                </a:solidFill>
                <a:latin typeface="+mj-lt"/>
              </a:defRPr>
            </a:lvl5pPr>
          </a:lstStyle>
          <a:p>
            <a:pPr lvl="0"/>
            <a:r>
              <a:rPr lang="en-US" dirty="0" smtClean="0"/>
              <a:t>Title goes here</a:t>
            </a:r>
          </a:p>
        </p:txBody>
      </p:sp>
      <p:sp>
        <p:nvSpPr>
          <p:cNvPr id="14" name="Text Placeholder 16"/>
          <p:cNvSpPr>
            <a:spLocks noGrp="1"/>
          </p:cNvSpPr>
          <p:nvPr>
            <p:ph type="body" sz="quarter" idx="11" hasCustomPrompt="1"/>
          </p:nvPr>
        </p:nvSpPr>
        <p:spPr>
          <a:xfrm>
            <a:off x="559837" y="4349405"/>
            <a:ext cx="11244814" cy="579721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2700" baseline="0">
                <a:solidFill>
                  <a:schemeClr val="bg1">
                    <a:alpha val="90000"/>
                  </a:schemeClr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28581" indent="0"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Speaker Name</a:t>
            </a:r>
            <a:endParaRPr lang="en-US" dirty="0"/>
          </a:p>
        </p:txBody>
      </p:sp>
      <p:sp>
        <p:nvSpPr>
          <p:cNvPr id="16" name="Text Placeholder 16"/>
          <p:cNvSpPr>
            <a:spLocks noGrp="1"/>
          </p:cNvSpPr>
          <p:nvPr>
            <p:ph type="body" sz="quarter" idx="12" hasCustomPrompt="1"/>
          </p:nvPr>
        </p:nvSpPr>
        <p:spPr>
          <a:xfrm>
            <a:off x="559837" y="4929126"/>
            <a:ext cx="11244814" cy="47642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2400" baseline="0">
                <a:solidFill>
                  <a:schemeClr val="bg1">
                    <a:alpha val="80000"/>
                  </a:schemeClr>
                </a:solidFill>
              </a:defRPr>
            </a:lvl1pPr>
            <a:lvl2pPr marL="0" indent="0">
              <a:buFont typeface="Arial" panose="020B0604020202020204" pitchFamily="34" charset="0"/>
              <a:buNone/>
              <a:defRPr>
                <a:solidFill>
                  <a:schemeClr val="bg1"/>
                </a:solidFill>
              </a:defRPr>
            </a:lvl2pPr>
            <a:lvl3pPr marL="0" indent="0">
              <a:buNone/>
              <a:defRPr>
                <a:solidFill>
                  <a:schemeClr val="bg1"/>
                </a:solidFill>
              </a:defRPr>
            </a:lvl3pPr>
            <a:lvl4pPr marL="228581" indent="0">
              <a:buNone/>
              <a:defRPr>
                <a:solidFill>
                  <a:schemeClr val="bg1"/>
                </a:solidFill>
              </a:defRPr>
            </a:lvl4pPr>
            <a:lvl5pPr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Date</a:t>
            </a:r>
            <a:endParaRPr lang="en-US" dirty="0"/>
          </a:p>
        </p:txBody>
      </p:sp>
      <p:pic>
        <p:nvPicPr>
          <p:cNvPr id="19" name="Picture 18" descr="Max_white-0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8" y="6309259"/>
            <a:ext cx="574154" cy="57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87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Example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40060" y="1391477"/>
            <a:ext cx="10969943" cy="410819"/>
          </a:xfrm>
        </p:spPr>
        <p:txBody>
          <a:bodyPr anchor="b">
            <a:noAutofit/>
          </a:bodyPr>
          <a:lstStyle>
            <a:lvl1pPr marL="0" indent="0">
              <a:buNone/>
              <a:defRPr sz="3100" b="1">
                <a:latin typeface="Courier New"/>
                <a:cs typeface="Courier New"/>
              </a:defRPr>
            </a:lvl1pPr>
            <a:lvl2pPr marL="609468" indent="0">
              <a:buNone/>
              <a:defRPr sz="2700" b="1"/>
            </a:lvl2pPr>
            <a:lvl3pPr marL="1218936" indent="0">
              <a:buNone/>
              <a:defRPr sz="2400" b="1"/>
            </a:lvl3pPr>
            <a:lvl4pPr marL="1828404" indent="0">
              <a:buNone/>
              <a:defRPr sz="2100" b="1"/>
            </a:lvl4pPr>
            <a:lvl5pPr marL="2437872" indent="0">
              <a:buNone/>
              <a:defRPr sz="2100" b="1"/>
            </a:lvl5pPr>
            <a:lvl6pPr marL="3047340" indent="0">
              <a:buNone/>
              <a:defRPr sz="2100" b="1"/>
            </a:lvl6pPr>
            <a:lvl7pPr marL="3656808" indent="0">
              <a:buNone/>
              <a:defRPr sz="2100" b="1"/>
            </a:lvl7pPr>
            <a:lvl8pPr marL="4266275" indent="0">
              <a:buNone/>
              <a:defRPr sz="2100" b="1"/>
            </a:lvl8pPr>
            <a:lvl9pPr marL="4875744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995607"/>
            <a:ext cx="10969943" cy="4191348"/>
          </a:xfrm>
          <a:solidFill>
            <a:schemeClr val="accent4">
              <a:lumMod val="40000"/>
              <a:lumOff val="60000"/>
            </a:schemeClr>
          </a:solidFill>
          <a:ln w="28575" cmpd="sng"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chemeClr val="tx2"/>
                </a:solidFill>
                <a:latin typeface="Georgia"/>
                <a:cs typeface="Georgia"/>
              </a:defRPr>
            </a:lvl2pPr>
            <a:lvl3pPr>
              <a:defRPr>
                <a:solidFill>
                  <a:schemeClr val="tx2"/>
                </a:solidFill>
                <a:latin typeface="Georgia"/>
                <a:cs typeface="Georgia"/>
              </a:defRPr>
            </a:lvl3pPr>
            <a:lvl4pPr>
              <a:defRPr>
                <a:solidFill>
                  <a:schemeClr val="tx2"/>
                </a:solidFill>
                <a:latin typeface="Georgia"/>
                <a:cs typeface="Georgia"/>
              </a:defRPr>
            </a:lvl4pPr>
            <a:lvl5pPr>
              <a:defRPr>
                <a:solidFill>
                  <a:schemeClr val="tx2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53433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58" y="1842052"/>
            <a:ext cx="10969943" cy="4297365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40058" y="1264427"/>
            <a:ext cx="10969943" cy="537868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609468" indent="0">
              <a:buNone/>
              <a:defRPr sz="2700" b="1"/>
            </a:lvl2pPr>
            <a:lvl3pPr marL="1218936" indent="0">
              <a:buNone/>
              <a:defRPr sz="2400" b="1"/>
            </a:lvl3pPr>
            <a:lvl4pPr marL="1828404" indent="0">
              <a:buNone/>
              <a:defRPr sz="2100" b="1"/>
            </a:lvl4pPr>
            <a:lvl5pPr marL="2437872" indent="0">
              <a:buNone/>
              <a:defRPr sz="2100" b="1"/>
            </a:lvl5pPr>
            <a:lvl6pPr marL="3047340" indent="0">
              <a:buNone/>
              <a:defRPr sz="2100" b="1"/>
            </a:lvl6pPr>
            <a:lvl7pPr marL="3656808" indent="0">
              <a:buNone/>
              <a:defRPr sz="2100" b="1"/>
            </a:lvl7pPr>
            <a:lvl8pPr marL="4266275" indent="0">
              <a:buNone/>
              <a:defRPr sz="2100" b="1"/>
            </a:lvl8pPr>
            <a:lvl9pPr marL="4875744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5004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1113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9" y="1266572"/>
            <a:ext cx="5385514" cy="442157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</a:defRPr>
            </a:lvl1pPr>
            <a:lvl2pPr marL="609468" indent="0">
              <a:buNone/>
              <a:defRPr sz="2700" b="1"/>
            </a:lvl2pPr>
            <a:lvl3pPr marL="1218936" indent="0">
              <a:buNone/>
              <a:defRPr sz="2400" b="1"/>
            </a:lvl3pPr>
            <a:lvl4pPr marL="1828404" indent="0">
              <a:buNone/>
              <a:defRPr sz="2100" b="1"/>
            </a:lvl4pPr>
            <a:lvl5pPr marL="2437872" indent="0">
              <a:buNone/>
              <a:defRPr sz="2100" b="1"/>
            </a:lvl5pPr>
            <a:lvl6pPr marL="3047340" indent="0">
              <a:buNone/>
              <a:defRPr sz="2100" b="1"/>
            </a:lvl6pPr>
            <a:lvl7pPr marL="3656808" indent="0">
              <a:buNone/>
              <a:defRPr sz="2100" b="1"/>
            </a:lvl7pPr>
            <a:lvl8pPr marL="4266275" indent="0">
              <a:buNone/>
              <a:defRPr sz="2100" b="1"/>
            </a:lvl8pPr>
            <a:lvl9pPr marL="4875744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7" y="1266572"/>
            <a:ext cx="5387630" cy="442157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</a:defRPr>
            </a:lvl1pPr>
            <a:lvl2pPr marL="609468" indent="0">
              <a:buNone/>
              <a:defRPr sz="2700" b="1"/>
            </a:lvl2pPr>
            <a:lvl3pPr marL="1218936" indent="0">
              <a:buNone/>
              <a:defRPr sz="2400" b="1"/>
            </a:lvl3pPr>
            <a:lvl4pPr marL="1828404" indent="0">
              <a:buNone/>
              <a:defRPr sz="2100" b="1"/>
            </a:lvl4pPr>
            <a:lvl5pPr marL="2437872" indent="0">
              <a:buNone/>
              <a:defRPr sz="2100" b="1"/>
            </a:lvl5pPr>
            <a:lvl6pPr marL="3047340" indent="0">
              <a:buNone/>
              <a:defRPr sz="2100" b="1"/>
            </a:lvl6pPr>
            <a:lvl7pPr marL="3656808" indent="0">
              <a:buNone/>
              <a:defRPr sz="2100" b="1"/>
            </a:lvl7pPr>
            <a:lvl8pPr marL="4266275" indent="0">
              <a:buNone/>
              <a:defRPr sz="2100" b="1"/>
            </a:lvl8pPr>
            <a:lvl9pPr marL="4875744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7" y="1708730"/>
            <a:ext cx="5387630" cy="4669229"/>
          </a:xfrm>
        </p:spPr>
        <p:txBody>
          <a:bodyPr/>
          <a:lstStyle>
            <a:lvl1pPr marL="227003" indent="-227003">
              <a:defRPr sz="2800"/>
            </a:lvl1pPr>
            <a:lvl2pPr marL="514329" indent="-288913">
              <a:defRPr sz="2400"/>
            </a:lvl2pPr>
            <a:lvl3pPr marL="854040" indent="-303200">
              <a:defRPr sz="2000"/>
            </a:lvl3pPr>
            <a:lvl4pPr marL="1196925" indent="-303200">
              <a:defRPr sz="1900"/>
            </a:lvl4pPr>
            <a:lvl5pPr marL="1541398" indent="-303200"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0"/>
          </p:nvPr>
        </p:nvSpPr>
        <p:spPr>
          <a:xfrm>
            <a:off x="447789" y="1708730"/>
            <a:ext cx="5387630" cy="4669229"/>
          </a:xfrm>
        </p:spPr>
        <p:txBody>
          <a:bodyPr/>
          <a:lstStyle>
            <a:lvl1pPr marL="227003" indent="-227003">
              <a:defRPr sz="2800"/>
            </a:lvl1pPr>
            <a:lvl2pPr marL="514329" indent="-288913">
              <a:defRPr sz="2400"/>
            </a:lvl2pPr>
            <a:lvl3pPr marL="854040" indent="-303200">
              <a:defRPr sz="2000"/>
            </a:lvl3pPr>
            <a:lvl4pPr marL="1196925" indent="-303200">
              <a:defRPr sz="1900"/>
            </a:lvl4pPr>
            <a:lvl5pPr marL="1541398" indent="-303200"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0683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ansition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54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smtClean="0">
              <a:solidFill>
                <a:prstClr val="white"/>
              </a:solidFill>
            </a:endParaRPr>
          </a:p>
        </p:txBody>
      </p:sp>
      <p:sp>
        <p:nvSpPr>
          <p:cNvPr id="84" name="TextBox 83" hidden="1"/>
          <p:cNvSpPr txBox="1"/>
          <p:nvPr userDrawn="1"/>
        </p:nvSpPr>
        <p:spPr>
          <a:xfrm>
            <a:off x="11621914" y="6639465"/>
            <a:ext cx="10971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prstClr val="white"/>
                </a:solidFill>
              </a:rPr>
              <a:pPr algn="r"/>
              <a:t>‹#›</a:t>
            </a:fld>
            <a:endParaRPr lang="en-US" sz="7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1830" y="3107375"/>
            <a:ext cx="10027297" cy="643253"/>
          </a:xfrm>
        </p:spPr>
        <p:txBody>
          <a:bodyPr anchor="ctr"/>
          <a:lstStyle>
            <a:lvl1pPr marL="0" indent="0" algn="l" defTabSz="914323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Transition Slide</a:t>
            </a:r>
          </a:p>
        </p:txBody>
      </p:sp>
      <p:pic>
        <p:nvPicPr>
          <p:cNvPr id="8" name="Picture 7" descr="Max_white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8" y="6309259"/>
            <a:ext cx="574154" cy="574155"/>
          </a:xfrm>
          <a:prstGeom prst="rect">
            <a:avLst/>
          </a:prstGeom>
        </p:spPr>
      </p:pic>
      <p:sp>
        <p:nvSpPr>
          <p:cNvPr id="16" name="TextBox 15"/>
          <p:cNvSpPr txBox="1"/>
          <p:nvPr userDrawn="1"/>
        </p:nvSpPr>
        <p:spPr>
          <a:xfrm>
            <a:off x="8354723" y="6584366"/>
            <a:ext cx="2360059" cy="143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smtClean="0">
                <a:solidFill>
                  <a:srgbClr val="FFFFFF"/>
                </a:solidFill>
              </a:rPr>
              <a:t>© 2016 MapR Technologies</a:t>
            </a:r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9" name="Picture 8" descr="Map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20" y="6540110"/>
            <a:ext cx="796683" cy="1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5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de Example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40060" y="1317437"/>
            <a:ext cx="10969943" cy="441815"/>
          </a:xfrm>
        </p:spPr>
        <p:txBody>
          <a:bodyPr anchor="b">
            <a:noAutofit/>
          </a:bodyPr>
          <a:lstStyle>
            <a:lvl1pPr marL="0" indent="0">
              <a:buNone/>
              <a:defRPr sz="3100" b="1">
                <a:latin typeface="Courier New"/>
                <a:cs typeface="Courier New"/>
              </a:defRPr>
            </a:lvl1pPr>
            <a:lvl2pPr marL="609468" indent="0">
              <a:buNone/>
              <a:defRPr sz="2700" b="1"/>
            </a:lvl2pPr>
            <a:lvl3pPr marL="1218936" indent="0">
              <a:buNone/>
              <a:defRPr sz="2400" b="1"/>
            </a:lvl3pPr>
            <a:lvl4pPr marL="1828404" indent="0">
              <a:buNone/>
              <a:defRPr sz="2100" b="1"/>
            </a:lvl4pPr>
            <a:lvl5pPr marL="2437872" indent="0">
              <a:buNone/>
              <a:defRPr sz="2100" b="1"/>
            </a:lvl5pPr>
            <a:lvl6pPr marL="3047340" indent="0">
              <a:buNone/>
              <a:defRPr sz="2100" b="1"/>
            </a:lvl6pPr>
            <a:lvl7pPr marL="3656808" indent="0">
              <a:buNone/>
              <a:defRPr sz="2100" b="1"/>
            </a:lvl7pPr>
            <a:lvl8pPr marL="4266275" indent="0">
              <a:buNone/>
              <a:defRPr sz="2100" b="1"/>
            </a:lvl8pPr>
            <a:lvl9pPr marL="4875744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759251"/>
            <a:ext cx="10969943" cy="4486183"/>
          </a:xfrm>
          <a:solidFill>
            <a:schemeClr val="accent4">
              <a:lumMod val="40000"/>
              <a:lumOff val="60000"/>
            </a:schemeClr>
          </a:solidFill>
          <a:ln w="28575" cmpd="sng"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chemeClr val="tx2"/>
                </a:solidFill>
                <a:latin typeface="Georgia"/>
                <a:cs typeface="Georgia"/>
              </a:defRPr>
            </a:lvl2pPr>
            <a:lvl3pPr>
              <a:defRPr>
                <a:solidFill>
                  <a:schemeClr val="tx2"/>
                </a:solidFill>
                <a:latin typeface="Georgia"/>
                <a:cs typeface="Georgia"/>
              </a:defRPr>
            </a:lvl3pPr>
            <a:lvl4pPr>
              <a:defRPr>
                <a:solidFill>
                  <a:schemeClr val="tx2"/>
                </a:solidFill>
                <a:latin typeface="Georgia"/>
                <a:cs typeface="Georgia"/>
              </a:defRPr>
            </a:lvl4pPr>
            <a:lvl5pPr>
              <a:defRPr>
                <a:solidFill>
                  <a:schemeClr val="tx2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07687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364804" y="951460"/>
            <a:ext cx="11471040" cy="0"/>
          </a:xfrm>
          <a:prstGeom prst="line">
            <a:avLst/>
          </a:prstGeom>
          <a:noFill/>
          <a:ln w="254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7614544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364804" y="951460"/>
            <a:ext cx="11471040" cy="0"/>
          </a:xfrm>
          <a:prstGeom prst="line">
            <a:avLst/>
          </a:prstGeom>
          <a:noFill/>
          <a:ln w="254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  <p:sp>
        <p:nvSpPr>
          <p:cNvPr id="6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365761" y="1078991"/>
            <a:ext cx="11466576" cy="5266944"/>
          </a:xfrm>
        </p:spPr>
        <p:txBody>
          <a:bodyPr/>
          <a:lstStyle>
            <a:lvl1pPr marL="342885" indent="-342885">
              <a:buClr>
                <a:schemeClr val="accent1"/>
              </a:buClr>
              <a:buFont typeface="Arial" panose="020B0604020202020204" pitchFamily="34" charset="0"/>
              <a:buChar char="•"/>
              <a:defRPr/>
            </a:lvl1pPr>
            <a:lvl2pPr marL="339711" indent="-339711">
              <a:buClr>
                <a:schemeClr val="accent1"/>
              </a:buClr>
              <a:defRPr sz="2400"/>
            </a:lvl2pPr>
            <a:lvl3pPr marL="973098" indent="-339711">
              <a:buClr>
                <a:schemeClr val="tx1"/>
              </a:buClr>
              <a:buFont typeface="Arial" panose="020B0604020202020204" pitchFamily="34" charset="0"/>
              <a:buChar char="–"/>
              <a:defRPr sz="2000"/>
            </a:lvl3pPr>
            <a:lvl4pPr marL="1547749" indent="-352410">
              <a:buClr>
                <a:schemeClr val="tx1"/>
              </a:buClr>
              <a:defRPr sz="2000"/>
            </a:lvl4pPr>
            <a:lvl5pPr>
              <a:defRPr sz="2000"/>
            </a:lvl5pPr>
          </a:lstStyle>
          <a:p>
            <a:pPr lvl="1"/>
            <a:r>
              <a:rPr lang="en-US" dirty="0" smtClean="0"/>
              <a:t>First level</a:t>
            </a:r>
          </a:p>
          <a:p>
            <a:pPr lvl="2"/>
            <a:r>
              <a:rPr lang="en-US" dirty="0" smtClean="0"/>
              <a:t>Second level</a:t>
            </a:r>
          </a:p>
          <a:p>
            <a:pPr lvl="3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2361295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egu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65761" y="1078991"/>
            <a:ext cx="11466576" cy="5266944"/>
          </a:xfrm>
        </p:spPr>
        <p:txBody>
          <a:bodyPr/>
          <a:lstStyle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cxnSp>
        <p:nvCxnSpPr>
          <p:cNvPr id="4" name="Straight Connector 3"/>
          <p:cNvCxnSpPr/>
          <p:nvPr userDrawn="1"/>
        </p:nvCxnSpPr>
        <p:spPr bwMode="auto">
          <a:xfrm>
            <a:off x="364804" y="951460"/>
            <a:ext cx="11471040" cy="0"/>
          </a:xfrm>
          <a:prstGeom prst="line">
            <a:avLst/>
          </a:prstGeom>
          <a:noFill/>
          <a:ln w="25400" algn="ctr">
            <a:solidFill>
              <a:schemeClr val="bg1">
                <a:lumMod val="75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22562940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395" y="274639"/>
            <a:ext cx="10969943" cy="92352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2395" y="1198167"/>
            <a:ext cx="10969943" cy="4927999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31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 with By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0058" y="1842053"/>
            <a:ext cx="10969943" cy="4284113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idx="10"/>
          </p:nvPr>
        </p:nvSpPr>
        <p:spPr>
          <a:xfrm>
            <a:off x="440058" y="1330594"/>
            <a:ext cx="10969943" cy="442463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2"/>
                </a:solidFill>
              </a:defRPr>
            </a:lvl1pPr>
            <a:lvl2pPr marL="609468" indent="0">
              <a:buNone/>
              <a:defRPr sz="2700" b="1"/>
            </a:lvl2pPr>
            <a:lvl3pPr marL="1218936" indent="0">
              <a:buNone/>
              <a:defRPr sz="2400" b="1"/>
            </a:lvl3pPr>
            <a:lvl4pPr marL="1828404" indent="0">
              <a:buNone/>
              <a:defRPr sz="2100" b="1"/>
            </a:lvl4pPr>
            <a:lvl5pPr marL="2437872" indent="0">
              <a:buNone/>
              <a:defRPr sz="2100" b="1"/>
            </a:lvl5pPr>
            <a:lvl6pPr marL="3047340" indent="0">
              <a:buNone/>
              <a:defRPr sz="2100" b="1"/>
            </a:lvl6pPr>
            <a:lvl7pPr marL="3656808" indent="0">
              <a:buNone/>
              <a:defRPr sz="2100" b="1"/>
            </a:lvl7pPr>
            <a:lvl8pPr marL="4266275" indent="0">
              <a:buNone/>
              <a:defRPr sz="2100" b="1"/>
            </a:lvl8pPr>
            <a:lvl9pPr marL="4875744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585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765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643" y="1277679"/>
            <a:ext cx="5383398" cy="4927999"/>
          </a:xfrm>
        </p:spPr>
        <p:txBody>
          <a:bodyPr/>
          <a:lstStyle>
            <a:lvl1pPr marL="227003" indent="-227003">
              <a:defRPr sz="2800"/>
            </a:lvl1pPr>
            <a:lvl2pPr marL="511153" indent="-265102">
              <a:defRPr sz="2400"/>
            </a:lvl2pPr>
            <a:lvl3pPr marL="738157" indent="-246053">
              <a:defRPr sz="2000"/>
            </a:lvl3pPr>
            <a:lvl4pPr marL="1087392" indent="-303200">
              <a:defRPr sz="1900"/>
            </a:lvl4pPr>
            <a:lvl5pPr marL="1373130" indent="-303200"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45188" y="1277679"/>
            <a:ext cx="5383398" cy="4927999"/>
          </a:xfrm>
        </p:spPr>
        <p:txBody>
          <a:bodyPr>
            <a:normAutofit/>
          </a:bodyPr>
          <a:lstStyle>
            <a:lvl1pPr marL="230178" indent="-228591">
              <a:defRPr sz="2800"/>
            </a:lvl1pPr>
            <a:lvl2pPr marL="625449" indent="-379398">
              <a:defRPr lang="en-US" sz="2400" kern="1200" dirty="0" smtClean="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971510" indent="-303200">
              <a:defRPr sz="2000"/>
            </a:lvl3pPr>
            <a:lvl4pPr marL="1363607" indent="-303200">
              <a:defRPr sz="1900"/>
            </a:lvl4pPr>
            <a:lvl5pPr marL="1649345" indent="-303200">
              <a:defRPr sz="16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-925391" y="3160121"/>
            <a:ext cx="184667" cy="46166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endParaRPr lang="en-US" smtClean="0">
              <a:solidFill>
                <a:srgbClr val="4D4F53"/>
              </a:solidFill>
              <a:cs typeface="Arial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-925391" y="3160121"/>
            <a:ext cx="184667" cy="46166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endParaRPr lang="en-US" smtClean="0">
              <a:solidFill>
                <a:srgbClr val="4D4F5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087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59" y="1425598"/>
            <a:ext cx="5385514" cy="442157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</a:defRPr>
            </a:lvl1pPr>
            <a:lvl2pPr marL="609468" indent="0">
              <a:buNone/>
              <a:defRPr sz="2700" b="1"/>
            </a:lvl2pPr>
            <a:lvl3pPr marL="1218936" indent="0">
              <a:buNone/>
              <a:defRPr sz="2400" b="1"/>
            </a:lvl3pPr>
            <a:lvl4pPr marL="1828404" indent="0">
              <a:buNone/>
              <a:defRPr sz="2100" b="1"/>
            </a:lvl4pPr>
            <a:lvl5pPr marL="2437872" indent="0">
              <a:buNone/>
              <a:defRPr sz="2100" b="1"/>
            </a:lvl5pPr>
            <a:lvl6pPr marL="3047340" indent="0">
              <a:buNone/>
              <a:defRPr sz="2100" b="1"/>
            </a:lvl6pPr>
            <a:lvl7pPr marL="3656808" indent="0">
              <a:buNone/>
              <a:defRPr sz="2100" b="1"/>
            </a:lvl7pPr>
            <a:lvl8pPr marL="4266275" indent="0">
              <a:buNone/>
              <a:defRPr sz="2100" b="1"/>
            </a:lvl8pPr>
            <a:lvl9pPr marL="4875744" indent="0">
              <a:buNone/>
              <a:defRPr sz="21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1757" y="1425598"/>
            <a:ext cx="5387630" cy="442157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bg2"/>
                </a:solidFill>
              </a:defRPr>
            </a:lvl1pPr>
            <a:lvl2pPr marL="609468" indent="0">
              <a:buNone/>
              <a:defRPr sz="2700" b="1"/>
            </a:lvl2pPr>
            <a:lvl3pPr marL="1218936" indent="0">
              <a:buNone/>
              <a:defRPr sz="2400" b="1"/>
            </a:lvl3pPr>
            <a:lvl4pPr marL="1828404" indent="0">
              <a:buNone/>
              <a:defRPr sz="2100" b="1"/>
            </a:lvl4pPr>
            <a:lvl5pPr marL="2437872" indent="0">
              <a:buNone/>
              <a:defRPr sz="2100" b="1"/>
            </a:lvl5pPr>
            <a:lvl6pPr marL="3047340" indent="0">
              <a:buNone/>
              <a:defRPr sz="2100" b="1"/>
            </a:lvl6pPr>
            <a:lvl7pPr marL="3656808" indent="0">
              <a:buNone/>
              <a:defRPr sz="2100" b="1"/>
            </a:lvl7pPr>
            <a:lvl8pPr marL="4266275" indent="0">
              <a:buNone/>
              <a:defRPr sz="2100" b="1"/>
            </a:lvl8pPr>
            <a:lvl9pPr marL="4875744" indent="0">
              <a:buNone/>
              <a:defRPr sz="21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1757" y="1989168"/>
            <a:ext cx="5387630" cy="4030981"/>
          </a:xfrm>
        </p:spPr>
        <p:txBody>
          <a:bodyPr/>
          <a:lstStyle>
            <a:lvl1pPr marL="227003" indent="-227003">
              <a:defRPr sz="2800"/>
            </a:lvl1pPr>
            <a:lvl2pPr marL="514329" indent="-288913">
              <a:defRPr sz="2400"/>
            </a:lvl2pPr>
            <a:lvl3pPr marL="854040" indent="-303200">
              <a:defRPr sz="2000"/>
            </a:lvl3pPr>
            <a:lvl4pPr marL="1196925" indent="-303200">
              <a:defRPr sz="1900"/>
            </a:lvl4pPr>
            <a:lvl5pPr marL="1541398" indent="-303200"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Content Placeholder 5"/>
          <p:cNvSpPr>
            <a:spLocks noGrp="1"/>
          </p:cNvSpPr>
          <p:nvPr>
            <p:ph sz="quarter" idx="10"/>
          </p:nvPr>
        </p:nvSpPr>
        <p:spPr>
          <a:xfrm>
            <a:off x="447789" y="1989168"/>
            <a:ext cx="5387630" cy="4030981"/>
          </a:xfrm>
        </p:spPr>
        <p:txBody>
          <a:bodyPr/>
          <a:lstStyle>
            <a:lvl1pPr marL="227003" indent="-227003">
              <a:defRPr sz="2800"/>
            </a:lvl1pPr>
            <a:lvl2pPr marL="514329" indent="-288913">
              <a:defRPr sz="2400"/>
            </a:lvl2pPr>
            <a:lvl3pPr marL="854040" indent="-303200">
              <a:defRPr sz="2000"/>
            </a:lvl3pPr>
            <a:lvl4pPr marL="1196925" indent="-303200">
              <a:defRPr sz="1900"/>
            </a:lvl4pPr>
            <a:lvl5pPr marL="1541398" indent="-303200">
              <a:defRPr sz="16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807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 (no log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1337" y="5751428"/>
            <a:ext cx="12066154" cy="106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Rectangle 3"/>
          <p:cNvSpPr/>
          <p:nvPr userDrawn="1"/>
        </p:nvSpPr>
        <p:spPr>
          <a:xfrm>
            <a:off x="61337" y="5751428"/>
            <a:ext cx="12066154" cy="10697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21893" tIns="60947" rIns="121893" bIns="60947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4652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ansition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54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smtClean="0">
              <a:solidFill>
                <a:prstClr val="white"/>
              </a:solidFill>
            </a:endParaRPr>
          </a:p>
        </p:txBody>
      </p:sp>
      <p:sp>
        <p:nvSpPr>
          <p:cNvPr id="84" name="TextBox 83" hidden="1"/>
          <p:cNvSpPr txBox="1"/>
          <p:nvPr/>
        </p:nvSpPr>
        <p:spPr>
          <a:xfrm>
            <a:off x="11621914" y="6639465"/>
            <a:ext cx="10971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prstClr val="white"/>
                </a:solidFill>
              </a:rPr>
              <a:pPr algn="r"/>
              <a:t>‹#›</a:t>
            </a:fld>
            <a:endParaRPr lang="en-US" sz="700">
              <a:solidFill>
                <a:prstClr val="white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51830" y="3107375"/>
            <a:ext cx="10027297" cy="643253"/>
          </a:xfrm>
        </p:spPr>
        <p:txBody>
          <a:bodyPr anchor="ctr"/>
          <a:lstStyle>
            <a:lvl1pPr marL="0" indent="0" algn="l" defTabSz="914323" rtl="0" eaLnBrk="1" latinLnBrk="0" hangingPunct="1">
              <a:lnSpc>
                <a:spcPct val="95000"/>
              </a:lnSpc>
              <a:spcBef>
                <a:spcPts val="0"/>
              </a:spcBef>
              <a:buNone/>
              <a:defRPr lang="en-US" sz="4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Transition Slide</a:t>
            </a:r>
          </a:p>
        </p:txBody>
      </p:sp>
      <p:pic>
        <p:nvPicPr>
          <p:cNvPr id="8" name="Picture 7" descr="Max_white-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8" y="6309259"/>
            <a:ext cx="574154" cy="57415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8354723" y="6584366"/>
            <a:ext cx="2360059" cy="143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smtClean="0">
                <a:solidFill>
                  <a:srgbClr val="FFFFFF"/>
                </a:solidFill>
              </a:rPr>
              <a:t>© 2016 MapR Technologies</a:t>
            </a:r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9" name="Picture 8" descr="MapR_whit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20" y="6540110"/>
            <a:ext cx="796683" cy="182569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gradFill flip="none" rotWithShape="1">
            <a:gsLst>
              <a:gs pos="100000">
                <a:schemeClr val="accent2">
                  <a:lumMod val="75000"/>
                </a:schemeClr>
              </a:gs>
              <a:gs pos="0">
                <a:schemeClr val="accent2">
                  <a:lumMod val="60000"/>
                  <a:lumOff val="40000"/>
                </a:schemeClr>
              </a:gs>
              <a:gs pos="54000">
                <a:schemeClr val="accent2"/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 smtClean="0">
              <a:solidFill>
                <a:prstClr val="white"/>
              </a:solidFill>
            </a:endParaRPr>
          </a:p>
        </p:txBody>
      </p:sp>
      <p:sp>
        <p:nvSpPr>
          <p:cNvPr id="12" name="TextBox 11" hidden="1"/>
          <p:cNvSpPr txBox="1"/>
          <p:nvPr userDrawn="1"/>
        </p:nvSpPr>
        <p:spPr>
          <a:xfrm>
            <a:off x="11621914" y="6639465"/>
            <a:ext cx="109712" cy="10772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fld id="{342FB9F6-3526-4818-B864-6624DDD159B3}" type="slidenum">
              <a:rPr lang="en-US" sz="700" smtClean="0">
                <a:solidFill>
                  <a:prstClr val="white"/>
                </a:solidFill>
              </a:rPr>
              <a:pPr algn="r"/>
              <a:t>‹#›</a:t>
            </a:fld>
            <a:endParaRPr lang="en-US" sz="700">
              <a:solidFill>
                <a:prstClr val="white"/>
              </a:solidFill>
            </a:endParaRPr>
          </a:p>
        </p:txBody>
      </p:sp>
      <p:pic>
        <p:nvPicPr>
          <p:cNvPr id="13" name="Picture 12" descr="Max_white-0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098" y="6309259"/>
            <a:ext cx="574154" cy="574155"/>
          </a:xfrm>
          <a:prstGeom prst="rect">
            <a:avLst/>
          </a:prstGeom>
        </p:spPr>
      </p:pic>
      <p:sp>
        <p:nvSpPr>
          <p:cNvPr id="14" name="TextBox 13"/>
          <p:cNvSpPr txBox="1"/>
          <p:nvPr userDrawn="1"/>
        </p:nvSpPr>
        <p:spPr>
          <a:xfrm>
            <a:off x="8354723" y="6584366"/>
            <a:ext cx="2360059" cy="143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smtClean="0">
                <a:solidFill>
                  <a:srgbClr val="FFFFFF"/>
                </a:solidFill>
              </a:rPr>
              <a:t>© 2016 MapR Technologies</a:t>
            </a:r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15" name="Picture 14" descr="MapR_whit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20" y="6540110"/>
            <a:ext cx="796683" cy="18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5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Ex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1364975"/>
            <a:ext cx="10969943" cy="4761191"/>
          </a:xfrm>
          <a:solidFill>
            <a:schemeClr val="accent4">
              <a:lumMod val="40000"/>
              <a:lumOff val="60000"/>
            </a:schemeClr>
          </a:solidFill>
          <a:ln w="28575" cmpd="sng">
            <a:solidFill>
              <a:schemeClr val="tx2"/>
            </a:solidFill>
          </a:ln>
        </p:spPr>
        <p:txBody>
          <a:bodyPr>
            <a:normAutofit/>
          </a:bodyPr>
          <a:lstStyle>
            <a:lvl1pPr marL="0" indent="0">
              <a:buNone/>
              <a:defRPr sz="2400" b="1">
                <a:solidFill>
                  <a:schemeClr val="tx2"/>
                </a:solidFill>
                <a:latin typeface="Courier New"/>
                <a:cs typeface="Courier New"/>
              </a:defRPr>
            </a:lvl1pPr>
            <a:lvl2pPr>
              <a:defRPr>
                <a:solidFill>
                  <a:schemeClr val="tx2"/>
                </a:solidFill>
                <a:latin typeface="Georgia"/>
                <a:cs typeface="Georgia"/>
              </a:defRPr>
            </a:lvl2pPr>
            <a:lvl3pPr>
              <a:defRPr>
                <a:solidFill>
                  <a:schemeClr val="tx2"/>
                </a:solidFill>
                <a:latin typeface="Georgia"/>
                <a:cs typeface="Georgia"/>
              </a:defRPr>
            </a:lvl3pPr>
            <a:lvl4pPr>
              <a:defRPr>
                <a:solidFill>
                  <a:schemeClr val="tx2"/>
                </a:solidFill>
                <a:latin typeface="Georgia"/>
                <a:cs typeface="Georgia"/>
              </a:defRPr>
            </a:lvl4pPr>
            <a:lvl5pPr>
              <a:defRPr>
                <a:solidFill>
                  <a:schemeClr val="tx2"/>
                </a:solidFill>
                <a:latin typeface="Georgia"/>
                <a:cs typeface="Georgia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0832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1.emf"/><Relationship Id="rId21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40060" y="274639"/>
            <a:ext cx="10969943" cy="923528"/>
          </a:xfrm>
          <a:prstGeom prst="rect">
            <a:avLst/>
          </a:prstGeom>
        </p:spPr>
        <p:txBody>
          <a:bodyPr vert="horz" lIns="121893" tIns="60947" rIns="121893" bIns="60947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0060" y="1198167"/>
            <a:ext cx="10969943" cy="4927999"/>
          </a:xfrm>
          <a:prstGeom prst="rect">
            <a:avLst/>
          </a:prstGeom>
        </p:spPr>
        <p:txBody>
          <a:bodyPr vert="horz" lIns="121893" tIns="60947" rIns="121893" bIns="60947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21" name="Picture 20" descr="MapR006_DphIV_app_ppt_logotype_rgbRED_noBox.eps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20" y="6540110"/>
            <a:ext cx="831850" cy="212543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354723" y="6584366"/>
            <a:ext cx="2360059" cy="143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© 2016 MapR Technologies</a:t>
            </a:r>
            <a:endParaRPr lang="en-US" sz="9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4" name="Slide Number Placeholder 5"/>
          <p:cNvSpPr txBox="1">
            <a:spLocks/>
          </p:cNvSpPr>
          <p:nvPr/>
        </p:nvSpPr>
        <p:spPr>
          <a:xfrm>
            <a:off x="11757026" y="6507319"/>
            <a:ext cx="863600" cy="304800"/>
          </a:xfrm>
          <a:prstGeom prst="rect">
            <a:avLst/>
          </a:prstGeom>
        </p:spPr>
        <p:txBody>
          <a:bodyPr lIns="91436" tIns="45719" rIns="91436" bIns="4571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6DA7C-23A0-49B4-BC54-16041AFD646B}" type="slidenum">
              <a:rPr lang="en-US" sz="1200" smtClean="0">
                <a:solidFill>
                  <a:srgbClr val="747678"/>
                </a:solidFill>
              </a:rPr>
              <a:pPr/>
              <a:t>‹#›</a:t>
            </a:fld>
            <a:endParaRPr lang="en-US" sz="1200">
              <a:solidFill>
                <a:srgbClr val="747678"/>
              </a:solidFill>
            </a:endParaRPr>
          </a:p>
        </p:txBody>
      </p:sp>
      <p:pic>
        <p:nvPicPr>
          <p:cNvPr id="7" name="Picture 6" descr="Max_CG9-01.png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0" y="6329428"/>
            <a:ext cx="557845" cy="557845"/>
          </a:xfrm>
          <a:prstGeom prst="rect">
            <a:avLst/>
          </a:prstGeom>
        </p:spPr>
      </p:pic>
      <p:pic>
        <p:nvPicPr>
          <p:cNvPr id="8" name="Picture 7" descr="MapR006_DphIV_app_ppt_logotype_rgbRED_noBox.eps"/>
          <p:cNvPicPr>
            <a:picLocks noChangeAspect="1"/>
          </p:cNvPicPr>
          <p:nvPr userDrawn="1"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220" y="6540110"/>
            <a:ext cx="831850" cy="212543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8354723" y="6585754"/>
            <a:ext cx="2360059" cy="1436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900" smtClean="0">
                <a:solidFill>
                  <a:prstClr val="black">
                    <a:lumMod val="50000"/>
                    <a:lumOff val="50000"/>
                  </a:prstClr>
                </a:solidFill>
              </a:rPr>
              <a:t>© 2016 MapR Technologies</a:t>
            </a:r>
            <a:endParaRPr lang="en-US" sz="9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0" name="Slide Number Placeholder 5"/>
          <p:cNvSpPr txBox="1">
            <a:spLocks/>
          </p:cNvSpPr>
          <p:nvPr userDrawn="1"/>
        </p:nvSpPr>
        <p:spPr>
          <a:xfrm>
            <a:off x="11757026" y="6507319"/>
            <a:ext cx="863600" cy="304800"/>
          </a:xfrm>
          <a:prstGeom prst="rect">
            <a:avLst/>
          </a:prstGeom>
        </p:spPr>
        <p:txBody>
          <a:bodyPr lIns="91436" tIns="45719" rIns="91436" bIns="45719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4C6DA7C-23A0-49B4-BC54-16041AFD646B}" type="slidenum">
              <a:rPr lang="en-US" sz="1200" smtClean="0">
                <a:solidFill>
                  <a:srgbClr val="747678"/>
                </a:solidFill>
              </a:rPr>
              <a:pPr/>
              <a:t>‹#›</a:t>
            </a:fld>
            <a:endParaRPr lang="en-US" sz="1200">
              <a:solidFill>
                <a:srgbClr val="747678"/>
              </a:solidFill>
            </a:endParaRPr>
          </a:p>
        </p:txBody>
      </p:sp>
      <p:pic>
        <p:nvPicPr>
          <p:cNvPr id="11" name="Picture 10" descr="Max_CG9-01.png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50" y="6329428"/>
            <a:ext cx="557845" cy="55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090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4" r:id="rId7"/>
    <p:sldLayoutId id="2147483725" r:id="rId8"/>
    <p:sldLayoutId id="2147483726" r:id="rId9"/>
    <p:sldLayoutId id="2147483727" r:id="rId10"/>
    <p:sldLayoutId id="2147483728" r:id="rId11"/>
    <p:sldLayoutId id="2147483729" r:id="rId12"/>
    <p:sldLayoutId id="2147483730" r:id="rId13"/>
    <p:sldLayoutId id="2147483731" r:id="rId14"/>
    <p:sldLayoutId id="2147483732" r:id="rId15"/>
    <p:sldLayoutId id="2147483733" r:id="rId16"/>
    <p:sldLayoutId id="2147483734" r:id="rId17"/>
    <p:sldLayoutId id="2147483735" r:id="rId18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609468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Arial"/>
          <a:ea typeface="+mj-ea"/>
          <a:cs typeface="Arial"/>
        </a:defRPr>
      </a:lvl1pPr>
    </p:titleStyle>
    <p:bodyStyle>
      <a:lvl1pPr marL="344473" indent="-344473" algn="l" defTabSz="609468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2"/>
          </a:solidFill>
          <a:latin typeface="Arial"/>
          <a:ea typeface="+mn-ea"/>
          <a:cs typeface="Arial"/>
        </a:defRPr>
      </a:lvl1pPr>
      <a:lvl2pPr marL="801654" indent="-379398" algn="l" defTabSz="609468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2"/>
          </a:solidFill>
          <a:latin typeface="Arial"/>
          <a:ea typeface="+mn-ea"/>
          <a:cs typeface="Arial"/>
        </a:defRPr>
      </a:lvl2pPr>
      <a:lvl3pPr marL="1138190" indent="-303200" algn="l" defTabSz="609468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2"/>
          </a:solidFill>
          <a:latin typeface="Arial"/>
          <a:ea typeface="+mn-ea"/>
          <a:cs typeface="Arial"/>
        </a:defRPr>
      </a:lvl3pPr>
      <a:lvl4pPr marL="1490600" indent="-303200" algn="l" defTabSz="609468" rtl="0" eaLnBrk="1" latinLnBrk="0" hangingPunct="1">
        <a:spcBef>
          <a:spcPct val="20000"/>
        </a:spcBef>
        <a:buFont typeface="Arial"/>
        <a:buChar char="–"/>
        <a:tabLst>
          <a:tab pos="1604896" algn="l"/>
        </a:tabLst>
        <a:defRPr sz="1900" kern="1200">
          <a:solidFill>
            <a:schemeClr val="tx2"/>
          </a:solidFill>
          <a:latin typeface="Arial"/>
          <a:ea typeface="+mn-ea"/>
          <a:cs typeface="Arial"/>
        </a:defRPr>
      </a:lvl4pPr>
      <a:lvl5pPr marL="1835073" indent="-303200" algn="l" defTabSz="609468" rtl="0" eaLnBrk="1" latinLnBrk="0" hangingPunct="1">
        <a:spcBef>
          <a:spcPct val="20000"/>
        </a:spcBef>
        <a:buFont typeface="Arial"/>
        <a:buChar char="»"/>
        <a:defRPr sz="1600" kern="1200">
          <a:solidFill>
            <a:schemeClr val="tx2"/>
          </a:solidFill>
          <a:latin typeface="Arial"/>
          <a:ea typeface="+mn-ea"/>
          <a:cs typeface="Arial"/>
        </a:defRPr>
      </a:lvl5pPr>
      <a:lvl6pPr marL="3352073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541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009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477" indent="-304735" algn="l" defTabSz="609468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6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36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0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872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340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808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275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744" algn="l" defTabSz="60946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25.png"/><Relationship Id="rId5" Type="http://schemas.openxmlformats.org/officeDocument/2006/relationships/image" Target="../media/image24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29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4" Type="http://schemas.openxmlformats.org/officeDocument/2006/relationships/image" Target="../media/image9.pn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png"/><Relationship Id="rId11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32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34.png"/><Relationship Id="rId7" Type="http://schemas.openxmlformats.org/officeDocument/2006/relationships/image" Target="../media/image35.png"/><Relationship Id="rId1" Type="http://schemas.openxmlformats.org/officeDocument/2006/relationships/tags" Target="../tags/tag12.xml"/><Relationship Id="rId2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36.png"/><Relationship Id="rId8" Type="http://schemas.openxmlformats.org/officeDocument/2006/relationships/image" Target="../media/image34.png"/><Relationship Id="rId9" Type="http://schemas.openxmlformats.org/officeDocument/2006/relationships/image" Target="../media/image35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tags" Target="../tags/tag14.xml"/><Relationship Id="rId2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9" Type="http://schemas.openxmlformats.org/officeDocument/2006/relationships/image" Target="../media/image44.png"/><Relationship Id="rId10" Type="http://schemas.openxmlformats.org/officeDocument/2006/relationships/image" Target="../media/image45.png"/><Relationship Id="rId11" Type="http://schemas.openxmlformats.org/officeDocument/2006/relationships/image" Target="../media/image46.png"/><Relationship Id="rId1" Type="http://schemas.openxmlformats.org/officeDocument/2006/relationships/tags" Target="../tags/tag15.xml"/><Relationship Id="rId2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2.jpg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1.png"/><Relationship Id="rId12" Type="http://schemas.openxmlformats.org/officeDocument/2006/relationships/image" Target="../media/image36.png"/><Relationship Id="rId13" Type="http://schemas.openxmlformats.org/officeDocument/2006/relationships/image" Target="../media/image34.png"/><Relationship Id="rId14" Type="http://schemas.openxmlformats.org/officeDocument/2006/relationships/image" Target="../media/image35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4.png"/><Relationship Id="rId7" Type="http://schemas.openxmlformats.org/officeDocument/2006/relationships/image" Target="../media/image47.png"/><Relationship Id="rId8" Type="http://schemas.openxmlformats.org/officeDocument/2006/relationships/image" Target="../media/image48.png"/><Relationship Id="rId9" Type="http://schemas.openxmlformats.org/officeDocument/2006/relationships/image" Target="../media/image49.jpg"/><Relationship Id="rId10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tags" Target="../tags/tag17.xml"/><Relationship Id="rId2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tags" Target="../tags/tag18.xml"/><Relationship Id="rId2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tags" Target="../tags/tag19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tags" Target="../tags/tag20.xml"/><Relationship Id="rId2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tags" Target="../tags/tag21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tags" Target="../tags/tag22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4" Type="http://schemas.openxmlformats.org/officeDocument/2006/relationships/image" Target="../media/image52.png"/><Relationship Id="rId1" Type="http://schemas.openxmlformats.org/officeDocument/2006/relationships/tags" Target="../tags/tag23.xml"/><Relationship Id="rId2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tags" Target="../tags/tag24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53.png"/><Relationship Id="rId1" Type="http://schemas.openxmlformats.org/officeDocument/2006/relationships/tags" Target="../tags/tag25.xml"/><Relationship Id="rId2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1" Type="http://schemas.openxmlformats.org/officeDocument/2006/relationships/tags" Target="../tags/tag26.xml"/><Relationship Id="rId2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tags" Target="../tags/tag27.x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2.png"/><Relationship Id="rId12" Type="http://schemas.openxmlformats.org/officeDocument/2006/relationships/image" Target="../media/image63.png"/><Relationship Id="rId13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4.jpg"/><Relationship Id="rId4" Type="http://schemas.openxmlformats.org/officeDocument/2006/relationships/image" Target="../media/image55.jpg"/><Relationship Id="rId5" Type="http://schemas.openxmlformats.org/officeDocument/2006/relationships/image" Target="../media/image56.jpg"/><Relationship Id="rId6" Type="http://schemas.openxmlformats.org/officeDocument/2006/relationships/image" Target="../media/image57.jpg"/><Relationship Id="rId7" Type="http://schemas.openxmlformats.org/officeDocument/2006/relationships/image" Target="../media/image58.png"/><Relationship Id="rId8" Type="http://schemas.openxmlformats.org/officeDocument/2006/relationships/image" Target="../media/image59.png"/><Relationship Id="rId9" Type="http://schemas.openxmlformats.org/officeDocument/2006/relationships/image" Target="../media/image60.png"/><Relationship Id="rId10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pr.com/blog/fast-scalable-streaming-applications-mapr-streams-spark-streaming-and-mapr-db" TargetMode="External"/><Relationship Id="rId4" Type="http://schemas.openxmlformats.org/officeDocument/2006/relationships/hyperlink" Target="https://www.mapr.com/blog/spark-streaming-hbase" TargetMode="External"/><Relationship Id="rId5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5" Type="http://schemas.openxmlformats.org/officeDocument/2006/relationships/image" Target="../media/image67.png"/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/>
              <a:t>Exploring Data Pipelines for Spark Streaming Applications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Carol McDonald, Industry Solutions Architect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smtClean="0"/>
              <a:t>2016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66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All events stored, CF data could be set to expire data</a:t>
            </a:r>
          </a:p>
          <a:p>
            <a:r>
              <a:rPr lang="en-US" dirty="0"/>
              <a:t>Filtered alerts put in CF alerts</a:t>
            </a:r>
          </a:p>
          <a:p>
            <a:r>
              <a:rPr lang="en-US" dirty="0"/>
              <a:t>Daily summaries put in CF </a:t>
            </a:r>
            <a:r>
              <a:rPr lang="en-US" dirty="0" smtClean="0"/>
              <a:t>stats</a:t>
            </a:r>
            <a:endParaRPr lang="en-US" dirty="0"/>
          </a:p>
        </p:txBody>
      </p:sp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40764526"/>
              </p:ext>
            </p:extLst>
          </p:nvPr>
        </p:nvGraphicFramePr>
        <p:xfrm>
          <a:off x="1550061" y="2839826"/>
          <a:ext cx="9088703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85757"/>
                <a:gridCol w="892628"/>
                <a:gridCol w="478972"/>
                <a:gridCol w="653793"/>
                <a:gridCol w="802377"/>
                <a:gridCol w="742744"/>
                <a:gridCol w="1023257"/>
                <a:gridCol w="892629"/>
                <a:gridCol w="1116546"/>
              </a:tblGrid>
              <a:tr h="3657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Row key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CF data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CF</a:t>
                      </a:r>
                      <a:r>
                        <a:rPr lang="en-US" sz="1600" baseline="0" smtClean="0"/>
                        <a:t> alerts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CF stats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hz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…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psi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psi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hz_avg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…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psi_min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600" kern="1200" dirty="0" smtClean="0">
                          <a:effectLst/>
                        </a:rPr>
                        <a:t>COHUTTA_3/10/14_1:01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10.37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84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0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600" kern="1200" dirty="0" smtClean="0">
                          <a:effectLst/>
                        </a:rPr>
                        <a:t>COHUTTA_3/10/14</a:t>
                      </a:r>
                      <a:endParaRPr lang="en-US" sz="1600" b="1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mtClean="0"/>
                        <a:t>10</a:t>
                      </a:r>
                      <a:endParaRPr lang="en-US" sz="16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0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7566409" y="2798064"/>
            <a:ext cx="3125037" cy="813916"/>
          </a:xfrm>
          <a:prstGeom prst="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rtlCol="0" anchor="t" anchorCtr="0"/>
          <a:lstStyle/>
          <a:p>
            <a:pPr marL="0" algn="ctr" eaLnBrk="0" hangingPunct="0"/>
            <a:endParaRPr lang="en-US" sz="2000" dirty="0" err="1">
              <a:solidFill>
                <a:srgbClr val="4D4F53"/>
              </a:solidFill>
              <a:latin typeface="Courier New"/>
              <a:cs typeface="Courier New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497379" y="3896472"/>
            <a:ext cx="2109979" cy="454464"/>
          </a:xfrm>
          <a:prstGeom prst="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rtlCol="0" anchor="t" anchorCtr="0"/>
          <a:lstStyle/>
          <a:p>
            <a:pPr marL="0" algn="ctr" eaLnBrk="0" hangingPunct="0"/>
            <a:endParaRPr lang="en-US" sz="2000" dirty="0" err="1">
              <a:solidFill>
                <a:srgbClr val="4D4F53"/>
              </a:solidFill>
              <a:latin typeface="Courier New"/>
              <a:cs typeface="Courier Ne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77825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/>
          <p:cNvGrpSpPr/>
          <p:nvPr/>
        </p:nvGrpSpPr>
        <p:grpSpPr>
          <a:xfrm>
            <a:off x="9983432" y="1360522"/>
            <a:ext cx="1828800" cy="4859409"/>
            <a:chOff x="487100" y="1360521"/>
            <a:chExt cx="2132045" cy="4859409"/>
          </a:xfrm>
        </p:grpSpPr>
        <p:sp>
          <p:nvSpPr>
            <p:cNvPr id="202" name="Rectangle 201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Serve Data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7646555" y="1360522"/>
            <a:ext cx="1828800" cy="4859409"/>
            <a:chOff x="487100" y="1360521"/>
            <a:chExt cx="2132045" cy="4859409"/>
          </a:xfrm>
        </p:grpSpPr>
        <p:sp>
          <p:nvSpPr>
            <p:cNvPr id="187" name="Rectangle 186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Store Data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2972799" y="1360522"/>
            <a:ext cx="1828800" cy="4859409"/>
            <a:chOff x="487100" y="1360521"/>
            <a:chExt cx="2132045" cy="4859409"/>
          </a:xfrm>
        </p:grpSpPr>
        <p:sp>
          <p:nvSpPr>
            <p:cNvPr id="178" name="Rectangle 177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Collect Data</a:t>
              </a:r>
              <a:endParaRPr lang="en" sz="1900">
                <a:solidFill>
                  <a:prstClr val="white"/>
                </a:solidFill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 We Need to Do ?</a:t>
            </a:r>
            <a:endParaRPr lang="en-US"/>
          </a:p>
        </p:txBody>
      </p:sp>
      <p:grpSp>
        <p:nvGrpSpPr>
          <p:cNvPr id="180" name="Group 179"/>
          <p:cNvGrpSpPr/>
          <p:nvPr/>
        </p:nvGrpSpPr>
        <p:grpSpPr>
          <a:xfrm>
            <a:off x="5309677" y="1360522"/>
            <a:ext cx="1828800" cy="4859409"/>
            <a:chOff x="487100" y="1360521"/>
            <a:chExt cx="2132045" cy="4859409"/>
          </a:xfrm>
        </p:grpSpPr>
        <p:sp>
          <p:nvSpPr>
            <p:cNvPr id="181" name="Rectangle 180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Process Data</a:t>
              </a:r>
              <a:endParaRPr lang="en" sz="1900">
                <a:solidFill>
                  <a:prstClr val="white"/>
                </a:solidFill>
                <a:ea typeface="Impact"/>
                <a:cs typeface="Impact"/>
                <a:sym typeface="Impact"/>
              </a:endParaRPr>
            </a:p>
          </p:txBody>
        </p:sp>
      </p:grpSp>
      <p:cxnSp>
        <p:nvCxnSpPr>
          <p:cNvPr id="198" name="Straight Arrow Connector 197"/>
          <p:cNvCxnSpPr/>
          <p:nvPr/>
        </p:nvCxnSpPr>
        <p:spPr>
          <a:xfrm>
            <a:off x="2494647" y="4140683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4649195" y="4140683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7138477" y="4140683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9475355" y="3072005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Arc 50"/>
          <p:cNvSpPr/>
          <p:nvPr/>
        </p:nvSpPr>
        <p:spPr bwMode="auto">
          <a:xfrm>
            <a:off x="8877269" y="3891134"/>
            <a:ext cx="1215838" cy="1215839"/>
          </a:xfrm>
          <a:prstGeom prst="arc">
            <a:avLst>
              <a:gd name="adj1" fmla="val 16200000"/>
              <a:gd name="adj2" fmla="val 5273459"/>
            </a:avLst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635921" y="1360522"/>
            <a:ext cx="1828800" cy="4859409"/>
            <a:chOff x="487100" y="1360521"/>
            <a:chExt cx="2132045" cy="4859409"/>
          </a:xfrm>
        </p:grpSpPr>
        <p:sp>
          <p:nvSpPr>
            <p:cNvPr id="172" name="Rectangle 171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Data </a:t>
              </a:r>
              <a:r>
                <a:rPr lang="en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Source</a:t>
              </a: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</a:t>
              </a:r>
              <a:endParaRPr lang="en" sz="1900">
                <a:solidFill>
                  <a:prstClr val="white"/>
                </a:solidFill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549085" y="1981641"/>
            <a:ext cx="905190" cy="1001601"/>
            <a:chOff x="6002338" y="1958975"/>
            <a:chExt cx="3219450" cy="3562350"/>
          </a:xfrm>
        </p:grpSpPr>
        <p:sp>
          <p:nvSpPr>
            <p:cNvPr id="183" name="Freeform 5"/>
            <p:cNvSpPr>
              <a:spLocks noEditPoints="1"/>
            </p:cNvSpPr>
            <p:nvPr/>
          </p:nvSpPr>
          <p:spPr bwMode="auto">
            <a:xfrm>
              <a:off x="6002338" y="1958975"/>
              <a:ext cx="3219450" cy="3562350"/>
            </a:xfrm>
            <a:custGeom>
              <a:avLst/>
              <a:gdLst>
                <a:gd name="T0" fmla="*/ 1858 w 2028"/>
                <a:gd name="T1" fmla="*/ 710 h 2244"/>
                <a:gd name="T2" fmla="*/ 2020 w 2028"/>
                <a:gd name="T3" fmla="*/ 466 h 2244"/>
                <a:gd name="T4" fmla="*/ 1982 w 2028"/>
                <a:gd name="T5" fmla="*/ 204 h 2244"/>
                <a:gd name="T6" fmla="*/ 1756 w 2028"/>
                <a:gd name="T7" fmla="*/ 18 h 2244"/>
                <a:gd name="T8" fmla="*/ 1490 w 2028"/>
                <a:gd name="T9" fmla="*/ 32 h 2244"/>
                <a:gd name="T10" fmla="*/ 1284 w 2028"/>
                <a:gd name="T11" fmla="*/ 238 h 2244"/>
                <a:gd name="T12" fmla="*/ 1264 w 2028"/>
                <a:gd name="T13" fmla="*/ 486 h 2244"/>
                <a:gd name="T14" fmla="*/ 1202 w 2028"/>
                <a:gd name="T15" fmla="*/ 716 h 2244"/>
                <a:gd name="T16" fmla="*/ 952 w 2028"/>
                <a:gd name="T17" fmla="*/ 636 h 2244"/>
                <a:gd name="T18" fmla="*/ 656 w 2028"/>
                <a:gd name="T19" fmla="*/ 756 h 2244"/>
                <a:gd name="T20" fmla="*/ 518 w 2028"/>
                <a:gd name="T21" fmla="*/ 494 h 2244"/>
                <a:gd name="T22" fmla="*/ 488 w 2028"/>
                <a:gd name="T23" fmla="*/ 332 h 2244"/>
                <a:gd name="T24" fmla="*/ 338 w 2028"/>
                <a:gd name="T25" fmla="*/ 208 h 2244"/>
                <a:gd name="T26" fmla="*/ 158 w 2028"/>
                <a:gd name="T27" fmla="*/ 216 h 2244"/>
                <a:gd name="T28" fmla="*/ 20 w 2028"/>
                <a:gd name="T29" fmla="*/ 354 h 2244"/>
                <a:gd name="T30" fmla="*/ 12 w 2028"/>
                <a:gd name="T31" fmla="*/ 534 h 2244"/>
                <a:gd name="T32" fmla="*/ 136 w 2028"/>
                <a:gd name="T33" fmla="*/ 684 h 2244"/>
                <a:gd name="T34" fmla="*/ 298 w 2028"/>
                <a:gd name="T35" fmla="*/ 714 h 2244"/>
                <a:gd name="T36" fmla="*/ 584 w 2028"/>
                <a:gd name="T37" fmla="*/ 844 h 2244"/>
                <a:gd name="T38" fmla="*/ 524 w 2028"/>
                <a:gd name="T39" fmla="*/ 1066 h 2244"/>
                <a:gd name="T40" fmla="*/ 282 w 2028"/>
                <a:gd name="T41" fmla="*/ 1306 h 2244"/>
                <a:gd name="T42" fmla="*/ 170 w 2028"/>
                <a:gd name="T43" fmla="*/ 1340 h 2244"/>
                <a:gd name="T44" fmla="*/ 136 w 2028"/>
                <a:gd name="T45" fmla="*/ 1440 h 2244"/>
                <a:gd name="T46" fmla="*/ 222 w 2028"/>
                <a:gd name="T47" fmla="*/ 1546 h 2244"/>
                <a:gd name="T48" fmla="*/ 306 w 2028"/>
                <a:gd name="T49" fmla="*/ 1542 h 2244"/>
                <a:gd name="T50" fmla="*/ 382 w 2028"/>
                <a:gd name="T51" fmla="*/ 1428 h 2244"/>
                <a:gd name="T52" fmla="*/ 616 w 2028"/>
                <a:gd name="T53" fmla="*/ 1332 h 2244"/>
                <a:gd name="T54" fmla="*/ 770 w 2028"/>
                <a:gd name="T55" fmla="*/ 1454 h 2244"/>
                <a:gd name="T56" fmla="*/ 874 w 2028"/>
                <a:gd name="T57" fmla="*/ 1760 h 2244"/>
                <a:gd name="T58" fmla="*/ 744 w 2028"/>
                <a:gd name="T59" fmla="*/ 1856 h 2244"/>
                <a:gd name="T60" fmla="*/ 702 w 2028"/>
                <a:gd name="T61" fmla="*/ 1996 h 2244"/>
                <a:gd name="T62" fmla="*/ 774 w 2028"/>
                <a:gd name="T63" fmla="*/ 2172 h 2244"/>
                <a:gd name="T64" fmla="*/ 950 w 2028"/>
                <a:gd name="T65" fmla="*/ 2244 h 2244"/>
                <a:gd name="T66" fmla="*/ 1108 w 2028"/>
                <a:gd name="T67" fmla="*/ 2188 h 2244"/>
                <a:gd name="T68" fmla="*/ 1196 w 2028"/>
                <a:gd name="T69" fmla="*/ 2022 h 2244"/>
                <a:gd name="T70" fmla="*/ 1166 w 2028"/>
                <a:gd name="T71" fmla="*/ 1876 h 2244"/>
                <a:gd name="T72" fmla="*/ 1046 w 2028"/>
                <a:gd name="T73" fmla="*/ 1768 h 2244"/>
                <a:gd name="T74" fmla="*/ 1116 w 2028"/>
                <a:gd name="T75" fmla="*/ 1464 h 2244"/>
                <a:gd name="T76" fmla="*/ 1290 w 2028"/>
                <a:gd name="T77" fmla="*/ 1330 h 2244"/>
                <a:gd name="T78" fmla="*/ 1574 w 2028"/>
                <a:gd name="T79" fmla="*/ 1350 h 2244"/>
                <a:gd name="T80" fmla="*/ 1690 w 2028"/>
                <a:gd name="T81" fmla="*/ 1408 h 2244"/>
                <a:gd name="T82" fmla="*/ 1796 w 2028"/>
                <a:gd name="T83" fmla="*/ 1322 h 2244"/>
                <a:gd name="T84" fmla="*/ 1792 w 2028"/>
                <a:gd name="T85" fmla="*/ 1236 h 2244"/>
                <a:gd name="T86" fmla="*/ 1678 w 2028"/>
                <a:gd name="T87" fmla="*/ 1160 h 2244"/>
                <a:gd name="T88" fmla="*/ 1594 w 2028"/>
                <a:gd name="T89" fmla="*/ 1194 h 2244"/>
                <a:gd name="T90" fmla="*/ 1376 w 2028"/>
                <a:gd name="T91" fmla="*/ 1000 h 2244"/>
                <a:gd name="T92" fmla="*/ 1414 w 2028"/>
                <a:gd name="T93" fmla="*/ 704 h 2244"/>
                <a:gd name="T94" fmla="*/ 1640 w 2028"/>
                <a:gd name="T95" fmla="*/ 776 h 2244"/>
                <a:gd name="T96" fmla="*/ 812 w 2028"/>
                <a:gd name="T97" fmla="*/ 1324 h 2244"/>
                <a:gd name="T98" fmla="*/ 672 w 2028"/>
                <a:gd name="T99" fmla="*/ 1154 h 2244"/>
                <a:gd name="T100" fmla="*/ 682 w 2028"/>
                <a:gd name="T101" fmla="*/ 952 h 2244"/>
                <a:gd name="T102" fmla="*/ 838 w 2028"/>
                <a:gd name="T103" fmla="*/ 794 h 2244"/>
                <a:gd name="T104" fmla="*/ 1040 w 2028"/>
                <a:gd name="T105" fmla="*/ 784 h 2244"/>
                <a:gd name="T106" fmla="*/ 1210 w 2028"/>
                <a:gd name="T107" fmla="*/ 926 h 2244"/>
                <a:gd name="T108" fmla="*/ 1240 w 2028"/>
                <a:gd name="T109" fmla="*/ 1124 h 2244"/>
                <a:gd name="T110" fmla="*/ 1116 w 2028"/>
                <a:gd name="T111" fmla="*/ 1310 h 2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28" h="2244">
                  <a:moveTo>
                    <a:pt x="1640" y="776"/>
                  </a:moveTo>
                  <a:lnTo>
                    <a:pt x="1640" y="776"/>
                  </a:lnTo>
                  <a:lnTo>
                    <a:pt x="1680" y="774"/>
                  </a:lnTo>
                  <a:lnTo>
                    <a:pt x="1718" y="768"/>
                  </a:lnTo>
                  <a:lnTo>
                    <a:pt x="1756" y="760"/>
                  </a:lnTo>
                  <a:lnTo>
                    <a:pt x="1792" y="746"/>
                  </a:lnTo>
                  <a:lnTo>
                    <a:pt x="1826" y="730"/>
                  </a:lnTo>
                  <a:lnTo>
                    <a:pt x="1858" y="710"/>
                  </a:lnTo>
                  <a:lnTo>
                    <a:pt x="1888" y="688"/>
                  </a:lnTo>
                  <a:lnTo>
                    <a:pt x="1916" y="664"/>
                  </a:lnTo>
                  <a:lnTo>
                    <a:pt x="1940" y="636"/>
                  </a:lnTo>
                  <a:lnTo>
                    <a:pt x="1962" y="606"/>
                  </a:lnTo>
                  <a:lnTo>
                    <a:pt x="1982" y="574"/>
                  </a:lnTo>
                  <a:lnTo>
                    <a:pt x="1998" y="540"/>
                  </a:lnTo>
                  <a:lnTo>
                    <a:pt x="2012" y="504"/>
                  </a:lnTo>
                  <a:lnTo>
                    <a:pt x="2020" y="466"/>
                  </a:lnTo>
                  <a:lnTo>
                    <a:pt x="2026" y="428"/>
                  </a:lnTo>
                  <a:lnTo>
                    <a:pt x="2028" y="388"/>
                  </a:lnTo>
                  <a:lnTo>
                    <a:pt x="2028" y="388"/>
                  </a:lnTo>
                  <a:lnTo>
                    <a:pt x="2026" y="348"/>
                  </a:lnTo>
                  <a:lnTo>
                    <a:pt x="2020" y="310"/>
                  </a:lnTo>
                  <a:lnTo>
                    <a:pt x="2012" y="274"/>
                  </a:lnTo>
                  <a:lnTo>
                    <a:pt x="1998" y="238"/>
                  </a:lnTo>
                  <a:lnTo>
                    <a:pt x="1982" y="204"/>
                  </a:lnTo>
                  <a:lnTo>
                    <a:pt x="1962" y="172"/>
                  </a:lnTo>
                  <a:lnTo>
                    <a:pt x="1940" y="142"/>
                  </a:lnTo>
                  <a:lnTo>
                    <a:pt x="1916" y="114"/>
                  </a:lnTo>
                  <a:lnTo>
                    <a:pt x="1888" y="90"/>
                  </a:lnTo>
                  <a:lnTo>
                    <a:pt x="1858" y="66"/>
                  </a:lnTo>
                  <a:lnTo>
                    <a:pt x="1826" y="48"/>
                  </a:lnTo>
                  <a:lnTo>
                    <a:pt x="1792" y="32"/>
                  </a:lnTo>
                  <a:lnTo>
                    <a:pt x="1756" y="18"/>
                  </a:lnTo>
                  <a:lnTo>
                    <a:pt x="1718" y="8"/>
                  </a:lnTo>
                  <a:lnTo>
                    <a:pt x="1680" y="2"/>
                  </a:lnTo>
                  <a:lnTo>
                    <a:pt x="1640" y="0"/>
                  </a:lnTo>
                  <a:lnTo>
                    <a:pt x="1640" y="0"/>
                  </a:lnTo>
                  <a:lnTo>
                    <a:pt x="1600" y="2"/>
                  </a:lnTo>
                  <a:lnTo>
                    <a:pt x="1562" y="8"/>
                  </a:lnTo>
                  <a:lnTo>
                    <a:pt x="1526" y="18"/>
                  </a:lnTo>
                  <a:lnTo>
                    <a:pt x="1490" y="32"/>
                  </a:lnTo>
                  <a:lnTo>
                    <a:pt x="1456" y="48"/>
                  </a:lnTo>
                  <a:lnTo>
                    <a:pt x="1424" y="66"/>
                  </a:lnTo>
                  <a:lnTo>
                    <a:pt x="1394" y="90"/>
                  </a:lnTo>
                  <a:lnTo>
                    <a:pt x="1366" y="114"/>
                  </a:lnTo>
                  <a:lnTo>
                    <a:pt x="1342" y="142"/>
                  </a:lnTo>
                  <a:lnTo>
                    <a:pt x="1318" y="172"/>
                  </a:lnTo>
                  <a:lnTo>
                    <a:pt x="1300" y="204"/>
                  </a:lnTo>
                  <a:lnTo>
                    <a:pt x="1284" y="238"/>
                  </a:lnTo>
                  <a:lnTo>
                    <a:pt x="1270" y="274"/>
                  </a:lnTo>
                  <a:lnTo>
                    <a:pt x="1260" y="310"/>
                  </a:lnTo>
                  <a:lnTo>
                    <a:pt x="1254" y="348"/>
                  </a:lnTo>
                  <a:lnTo>
                    <a:pt x="1252" y="388"/>
                  </a:lnTo>
                  <a:lnTo>
                    <a:pt x="1252" y="388"/>
                  </a:lnTo>
                  <a:lnTo>
                    <a:pt x="1254" y="422"/>
                  </a:lnTo>
                  <a:lnTo>
                    <a:pt x="1258" y="454"/>
                  </a:lnTo>
                  <a:lnTo>
                    <a:pt x="1264" y="486"/>
                  </a:lnTo>
                  <a:lnTo>
                    <a:pt x="1274" y="516"/>
                  </a:lnTo>
                  <a:lnTo>
                    <a:pt x="1286" y="546"/>
                  </a:lnTo>
                  <a:lnTo>
                    <a:pt x="1300" y="574"/>
                  </a:lnTo>
                  <a:lnTo>
                    <a:pt x="1316" y="600"/>
                  </a:lnTo>
                  <a:lnTo>
                    <a:pt x="1334" y="626"/>
                  </a:lnTo>
                  <a:lnTo>
                    <a:pt x="1230" y="738"/>
                  </a:lnTo>
                  <a:lnTo>
                    <a:pt x="1230" y="738"/>
                  </a:lnTo>
                  <a:lnTo>
                    <a:pt x="1202" y="716"/>
                  </a:lnTo>
                  <a:lnTo>
                    <a:pt x="1170" y="696"/>
                  </a:lnTo>
                  <a:lnTo>
                    <a:pt x="1138" y="678"/>
                  </a:lnTo>
                  <a:lnTo>
                    <a:pt x="1102" y="664"/>
                  </a:lnTo>
                  <a:lnTo>
                    <a:pt x="1068" y="652"/>
                  </a:lnTo>
                  <a:lnTo>
                    <a:pt x="1030" y="644"/>
                  </a:lnTo>
                  <a:lnTo>
                    <a:pt x="992" y="638"/>
                  </a:lnTo>
                  <a:lnTo>
                    <a:pt x="952" y="636"/>
                  </a:lnTo>
                  <a:lnTo>
                    <a:pt x="952" y="636"/>
                  </a:lnTo>
                  <a:lnTo>
                    <a:pt x="910" y="638"/>
                  </a:lnTo>
                  <a:lnTo>
                    <a:pt x="868" y="644"/>
                  </a:lnTo>
                  <a:lnTo>
                    <a:pt x="828" y="654"/>
                  </a:lnTo>
                  <a:lnTo>
                    <a:pt x="790" y="668"/>
                  </a:lnTo>
                  <a:lnTo>
                    <a:pt x="752" y="686"/>
                  </a:lnTo>
                  <a:lnTo>
                    <a:pt x="718" y="706"/>
                  </a:lnTo>
                  <a:lnTo>
                    <a:pt x="686" y="730"/>
                  </a:lnTo>
                  <a:lnTo>
                    <a:pt x="656" y="756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90" y="578"/>
                  </a:lnTo>
                  <a:lnTo>
                    <a:pt x="498" y="562"/>
                  </a:lnTo>
                  <a:lnTo>
                    <a:pt x="504" y="546"/>
                  </a:lnTo>
                  <a:lnTo>
                    <a:pt x="510" y="528"/>
                  </a:lnTo>
                  <a:lnTo>
                    <a:pt x="514" y="512"/>
                  </a:lnTo>
                  <a:lnTo>
                    <a:pt x="518" y="494"/>
                  </a:lnTo>
                  <a:lnTo>
                    <a:pt x="520" y="474"/>
                  </a:lnTo>
                  <a:lnTo>
                    <a:pt x="520" y="456"/>
                  </a:lnTo>
                  <a:lnTo>
                    <a:pt x="520" y="456"/>
                  </a:lnTo>
                  <a:lnTo>
                    <a:pt x="518" y="430"/>
                  </a:lnTo>
                  <a:lnTo>
                    <a:pt x="514" y="404"/>
                  </a:lnTo>
                  <a:lnTo>
                    <a:pt x="508" y="378"/>
                  </a:lnTo>
                  <a:lnTo>
                    <a:pt x="500" y="354"/>
                  </a:lnTo>
                  <a:lnTo>
                    <a:pt x="488" y="332"/>
                  </a:lnTo>
                  <a:lnTo>
                    <a:pt x="476" y="310"/>
                  </a:lnTo>
                  <a:lnTo>
                    <a:pt x="460" y="290"/>
                  </a:lnTo>
                  <a:lnTo>
                    <a:pt x="444" y="272"/>
                  </a:lnTo>
                  <a:lnTo>
                    <a:pt x="426" y="256"/>
                  </a:lnTo>
                  <a:lnTo>
                    <a:pt x="406" y="240"/>
                  </a:lnTo>
                  <a:lnTo>
                    <a:pt x="384" y="228"/>
                  </a:lnTo>
                  <a:lnTo>
                    <a:pt x="362" y="216"/>
                  </a:lnTo>
                  <a:lnTo>
                    <a:pt x="338" y="208"/>
                  </a:lnTo>
                  <a:lnTo>
                    <a:pt x="312" y="202"/>
                  </a:lnTo>
                  <a:lnTo>
                    <a:pt x="286" y="198"/>
                  </a:lnTo>
                  <a:lnTo>
                    <a:pt x="260" y="196"/>
                  </a:lnTo>
                  <a:lnTo>
                    <a:pt x="260" y="196"/>
                  </a:lnTo>
                  <a:lnTo>
                    <a:pt x="234" y="198"/>
                  </a:lnTo>
                  <a:lnTo>
                    <a:pt x="208" y="202"/>
                  </a:lnTo>
                  <a:lnTo>
                    <a:pt x="182" y="208"/>
                  </a:lnTo>
                  <a:lnTo>
                    <a:pt x="158" y="216"/>
                  </a:lnTo>
                  <a:lnTo>
                    <a:pt x="136" y="228"/>
                  </a:lnTo>
                  <a:lnTo>
                    <a:pt x="114" y="240"/>
                  </a:lnTo>
                  <a:lnTo>
                    <a:pt x="94" y="256"/>
                  </a:lnTo>
                  <a:lnTo>
                    <a:pt x="76" y="272"/>
                  </a:lnTo>
                  <a:lnTo>
                    <a:pt x="60" y="290"/>
                  </a:lnTo>
                  <a:lnTo>
                    <a:pt x="44" y="310"/>
                  </a:lnTo>
                  <a:lnTo>
                    <a:pt x="32" y="332"/>
                  </a:lnTo>
                  <a:lnTo>
                    <a:pt x="20" y="354"/>
                  </a:lnTo>
                  <a:lnTo>
                    <a:pt x="12" y="378"/>
                  </a:lnTo>
                  <a:lnTo>
                    <a:pt x="6" y="404"/>
                  </a:lnTo>
                  <a:lnTo>
                    <a:pt x="2" y="430"/>
                  </a:lnTo>
                  <a:lnTo>
                    <a:pt x="0" y="456"/>
                  </a:lnTo>
                  <a:lnTo>
                    <a:pt x="0" y="456"/>
                  </a:lnTo>
                  <a:lnTo>
                    <a:pt x="2" y="482"/>
                  </a:lnTo>
                  <a:lnTo>
                    <a:pt x="6" y="508"/>
                  </a:lnTo>
                  <a:lnTo>
                    <a:pt x="12" y="534"/>
                  </a:lnTo>
                  <a:lnTo>
                    <a:pt x="20" y="558"/>
                  </a:lnTo>
                  <a:lnTo>
                    <a:pt x="32" y="580"/>
                  </a:lnTo>
                  <a:lnTo>
                    <a:pt x="44" y="602"/>
                  </a:lnTo>
                  <a:lnTo>
                    <a:pt x="60" y="622"/>
                  </a:lnTo>
                  <a:lnTo>
                    <a:pt x="76" y="640"/>
                  </a:lnTo>
                  <a:lnTo>
                    <a:pt x="94" y="656"/>
                  </a:lnTo>
                  <a:lnTo>
                    <a:pt x="114" y="672"/>
                  </a:lnTo>
                  <a:lnTo>
                    <a:pt x="136" y="684"/>
                  </a:lnTo>
                  <a:lnTo>
                    <a:pt x="158" y="696"/>
                  </a:lnTo>
                  <a:lnTo>
                    <a:pt x="182" y="704"/>
                  </a:lnTo>
                  <a:lnTo>
                    <a:pt x="208" y="710"/>
                  </a:lnTo>
                  <a:lnTo>
                    <a:pt x="234" y="714"/>
                  </a:lnTo>
                  <a:lnTo>
                    <a:pt x="260" y="716"/>
                  </a:lnTo>
                  <a:lnTo>
                    <a:pt x="260" y="716"/>
                  </a:lnTo>
                  <a:lnTo>
                    <a:pt x="280" y="716"/>
                  </a:lnTo>
                  <a:lnTo>
                    <a:pt x="298" y="714"/>
                  </a:lnTo>
                  <a:lnTo>
                    <a:pt x="318" y="710"/>
                  </a:lnTo>
                  <a:lnTo>
                    <a:pt x="336" y="704"/>
                  </a:lnTo>
                  <a:lnTo>
                    <a:pt x="354" y="698"/>
                  </a:lnTo>
                  <a:lnTo>
                    <a:pt x="370" y="692"/>
                  </a:lnTo>
                  <a:lnTo>
                    <a:pt x="386" y="682"/>
                  </a:lnTo>
                  <a:lnTo>
                    <a:pt x="402" y="674"/>
                  </a:lnTo>
                  <a:lnTo>
                    <a:pt x="584" y="844"/>
                  </a:lnTo>
                  <a:lnTo>
                    <a:pt x="584" y="844"/>
                  </a:lnTo>
                  <a:lnTo>
                    <a:pt x="570" y="868"/>
                  </a:lnTo>
                  <a:lnTo>
                    <a:pt x="558" y="894"/>
                  </a:lnTo>
                  <a:lnTo>
                    <a:pt x="548" y="920"/>
                  </a:lnTo>
                  <a:lnTo>
                    <a:pt x="540" y="948"/>
                  </a:lnTo>
                  <a:lnTo>
                    <a:pt x="532" y="976"/>
                  </a:lnTo>
                  <a:lnTo>
                    <a:pt x="528" y="1006"/>
                  </a:lnTo>
                  <a:lnTo>
                    <a:pt x="524" y="1036"/>
                  </a:lnTo>
                  <a:lnTo>
                    <a:pt x="524" y="1066"/>
                  </a:lnTo>
                  <a:lnTo>
                    <a:pt x="524" y="1066"/>
                  </a:lnTo>
                  <a:lnTo>
                    <a:pt x="524" y="1090"/>
                  </a:lnTo>
                  <a:lnTo>
                    <a:pt x="526" y="1116"/>
                  </a:lnTo>
                  <a:lnTo>
                    <a:pt x="530" y="1140"/>
                  </a:lnTo>
                  <a:lnTo>
                    <a:pt x="534" y="1164"/>
                  </a:lnTo>
                  <a:lnTo>
                    <a:pt x="304" y="1312"/>
                  </a:lnTo>
                  <a:lnTo>
                    <a:pt x="304" y="1312"/>
                  </a:lnTo>
                  <a:lnTo>
                    <a:pt x="282" y="1306"/>
                  </a:lnTo>
                  <a:lnTo>
                    <a:pt x="258" y="1304"/>
                  </a:lnTo>
                  <a:lnTo>
                    <a:pt x="258" y="1304"/>
                  </a:lnTo>
                  <a:lnTo>
                    <a:pt x="246" y="1304"/>
                  </a:lnTo>
                  <a:lnTo>
                    <a:pt x="234" y="1306"/>
                  </a:lnTo>
                  <a:lnTo>
                    <a:pt x="222" y="1310"/>
                  </a:lnTo>
                  <a:lnTo>
                    <a:pt x="210" y="1314"/>
                  </a:lnTo>
                  <a:lnTo>
                    <a:pt x="190" y="1326"/>
                  </a:lnTo>
                  <a:lnTo>
                    <a:pt x="170" y="1340"/>
                  </a:lnTo>
                  <a:lnTo>
                    <a:pt x="156" y="1358"/>
                  </a:lnTo>
                  <a:lnTo>
                    <a:pt x="144" y="1380"/>
                  </a:lnTo>
                  <a:lnTo>
                    <a:pt x="140" y="1392"/>
                  </a:lnTo>
                  <a:lnTo>
                    <a:pt x="138" y="1404"/>
                  </a:lnTo>
                  <a:lnTo>
                    <a:pt x="136" y="1416"/>
                  </a:lnTo>
                  <a:lnTo>
                    <a:pt x="134" y="1428"/>
                  </a:lnTo>
                  <a:lnTo>
                    <a:pt x="134" y="1428"/>
                  </a:lnTo>
                  <a:lnTo>
                    <a:pt x="136" y="1440"/>
                  </a:lnTo>
                  <a:lnTo>
                    <a:pt x="138" y="1452"/>
                  </a:lnTo>
                  <a:lnTo>
                    <a:pt x="140" y="1464"/>
                  </a:lnTo>
                  <a:lnTo>
                    <a:pt x="144" y="1476"/>
                  </a:lnTo>
                  <a:lnTo>
                    <a:pt x="156" y="1498"/>
                  </a:lnTo>
                  <a:lnTo>
                    <a:pt x="170" y="1516"/>
                  </a:lnTo>
                  <a:lnTo>
                    <a:pt x="190" y="1530"/>
                  </a:lnTo>
                  <a:lnTo>
                    <a:pt x="210" y="1542"/>
                  </a:lnTo>
                  <a:lnTo>
                    <a:pt x="222" y="1546"/>
                  </a:lnTo>
                  <a:lnTo>
                    <a:pt x="234" y="1550"/>
                  </a:lnTo>
                  <a:lnTo>
                    <a:pt x="246" y="1552"/>
                  </a:lnTo>
                  <a:lnTo>
                    <a:pt x="258" y="1552"/>
                  </a:lnTo>
                  <a:lnTo>
                    <a:pt x="258" y="1552"/>
                  </a:lnTo>
                  <a:lnTo>
                    <a:pt x="272" y="1552"/>
                  </a:lnTo>
                  <a:lnTo>
                    <a:pt x="284" y="1550"/>
                  </a:lnTo>
                  <a:lnTo>
                    <a:pt x="296" y="1546"/>
                  </a:lnTo>
                  <a:lnTo>
                    <a:pt x="306" y="1542"/>
                  </a:lnTo>
                  <a:lnTo>
                    <a:pt x="328" y="1530"/>
                  </a:lnTo>
                  <a:lnTo>
                    <a:pt x="346" y="1516"/>
                  </a:lnTo>
                  <a:lnTo>
                    <a:pt x="362" y="1498"/>
                  </a:lnTo>
                  <a:lnTo>
                    <a:pt x="372" y="1476"/>
                  </a:lnTo>
                  <a:lnTo>
                    <a:pt x="378" y="1464"/>
                  </a:lnTo>
                  <a:lnTo>
                    <a:pt x="380" y="1452"/>
                  </a:lnTo>
                  <a:lnTo>
                    <a:pt x="382" y="1440"/>
                  </a:lnTo>
                  <a:lnTo>
                    <a:pt x="382" y="1428"/>
                  </a:lnTo>
                  <a:lnTo>
                    <a:pt x="382" y="1428"/>
                  </a:lnTo>
                  <a:lnTo>
                    <a:pt x="382" y="1412"/>
                  </a:lnTo>
                  <a:lnTo>
                    <a:pt x="378" y="1398"/>
                  </a:lnTo>
                  <a:lnTo>
                    <a:pt x="574" y="1270"/>
                  </a:lnTo>
                  <a:lnTo>
                    <a:pt x="574" y="1270"/>
                  </a:lnTo>
                  <a:lnTo>
                    <a:pt x="588" y="1292"/>
                  </a:lnTo>
                  <a:lnTo>
                    <a:pt x="602" y="1312"/>
                  </a:lnTo>
                  <a:lnTo>
                    <a:pt x="616" y="1332"/>
                  </a:lnTo>
                  <a:lnTo>
                    <a:pt x="632" y="1352"/>
                  </a:lnTo>
                  <a:lnTo>
                    <a:pt x="650" y="1370"/>
                  </a:lnTo>
                  <a:lnTo>
                    <a:pt x="668" y="1386"/>
                  </a:lnTo>
                  <a:lnTo>
                    <a:pt x="686" y="1402"/>
                  </a:lnTo>
                  <a:lnTo>
                    <a:pt x="706" y="1418"/>
                  </a:lnTo>
                  <a:lnTo>
                    <a:pt x="726" y="1432"/>
                  </a:lnTo>
                  <a:lnTo>
                    <a:pt x="748" y="1444"/>
                  </a:lnTo>
                  <a:lnTo>
                    <a:pt x="770" y="1454"/>
                  </a:lnTo>
                  <a:lnTo>
                    <a:pt x="794" y="1464"/>
                  </a:lnTo>
                  <a:lnTo>
                    <a:pt x="818" y="1474"/>
                  </a:lnTo>
                  <a:lnTo>
                    <a:pt x="842" y="1480"/>
                  </a:lnTo>
                  <a:lnTo>
                    <a:pt x="868" y="1486"/>
                  </a:lnTo>
                  <a:lnTo>
                    <a:pt x="892" y="1490"/>
                  </a:lnTo>
                  <a:lnTo>
                    <a:pt x="896" y="1754"/>
                  </a:lnTo>
                  <a:lnTo>
                    <a:pt x="896" y="1754"/>
                  </a:lnTo>
                  <a:lnTo>
                    <a:pt x="874" y="1760"/>
                  </a:lnTo>
                  <a:lnTo>
                    <a:pt x="856" y="1766"/>
                  </a:lnTo>
                  <a:lnTo>
                    <a:pt x="836" y="1774"/>
                  </a:lnTo>
                  <a:lnTo>
                    <a:pt x="818" y="1786"/>
                  </a:lnTo>
                  <a:lnTo>
                    <a:pt x="802" y="1796"/>
                  </a:lnTo>
                  <a:lnTo>
                    <a:pt x="786" y="1810"/>
                  </a:lnTo>
                  <a:lnTo>
                    <a:pt x="770" y="1824"/>
                  </a:lnTo>
                  <a:lnTo>
                    <a:pt x="756" y="1840"/>
                  </a:lnTo>
                  <a:lnTo>
                    <a:pt x="744" y="1856"/>
                  </a:lnTo>
                  <a:lnTo>
                    <a:pt x="734" y="1874"/>
                  </a:lnTo>
                  <a:lnTo>
                    <a:pt x="724" y="1892"/>
                  </a:lnTo>
                  <a:lnTo>
                    <a:pt x="716" y="1912"/>
                  </a:lnTo>
                  <a:lnTo>
                    <a:pt x="710" y="1932"/>
                  </a:lnTo>
                  <a:lnTo>
                    <a:pt x="704" y="1952"/>
                  </a:lnTo>
                  <a:lnTo>
                    <a:pt x="702" y="1974"/>
                  </a:lnTo>
                  <a:lnTo>
                    <a:pt x="702" y="1996"/>
                  </a:lnTo>
                  <a:lnTo>
                    <a:pt x="702" y="1996"/>
                  </a:lnTo>
                  <a:lnTo>
                    <a:pt x="702" y="2022"/>
                  </a:lnTo>
                  <a:lnTo>
                    <a:pt x="706" y="2046"/>
                  </a:lnTo>
                  <a:lnTo>
                    <a:pt x="712" y="2070"/>
                  </a:lnTo>
                  <a:lnTo>
                    <a:pt x="720" y="2092"/>
                  </a:lnTo>
                  <a:lnTo>
                    <a:pt x="730" y="2114"/>
                  </a:lnTo>
                  <a:lnTo>
                    <a:pt x="744" y="2134"/>
                  </a:lnTo>
                  <a:lnTo>
                    <a:pt x="758" y="2154"/>
                  </a:lnTo>
                  <a:lnTo>
                    <a:pt x="774" y="2172"/>
                  </a:lnTo>
                  <a:lnTo>
                    <a:pt x="792" y="2188"/>
                  </a:lnTo>
                  <a:lnTo>
                    <a:pt x="810" y="2202"/>
                  </a:lnTo>
                  <a:lnTo>
                    <a:pt x="830" y="2214"/>
                  </a:lnTo>
                  <a:lnTo>
                    <a:pt x="852" y="2224"/>
                  </a:lnTo>
                  <a:lnTo>
                    <a:pt x="876" y="2234"/>
                  </a:lnTo>
                  <a:lnTo>
                    <a:pt x="900" y="2240"/>
                  </a:lnTo>
                  <a:lnTo>
                    <a:pt x="924" y="2242"/>
                  </a:lnTo>
                  <a:lnTo>
                    <a:pt x="950" y="2244"/>
                  </a:lnTo>
                  <a:lnTo>
                    <a:pt x="950" y="2244"/>
                  </a:lnTo>
                  <a:lnTo>
                    <a:pt x="974" y="2242"/>
                  </a:lnTo>
                  <a:lnTo>
                    <a:pt x="1000" y="2240"/>
                  </a:lnTo>
                  <a:lnTo>
                    <a:pt x="1024" y="2234"/>
                  </a:lnTo>
                  <a:lnTo>
                    <a:pt x="1046" y="2224"/>
                  </a:lnTo>
                  <a:lnTo>
                    <a:pt x="1068" y="2214"/>
                  </a:lnTo>
                  <a:lnTo>
                    <a:pt x="1088" y="2202"/>
                  </a:lnTo>
                  <a:lnTo>
                    <a:pt x="1108" y="2188"/>
                  </a:lnTo>
                  <a:lnTo>
                    <a:pt x="1124" y="2172"/>
                  </a:lnTo>
                  <a:lnTo>
                    <a:pt x="1140" y="2154"/>
                  </a:lnTo>
                  <a:lnTo>
                    <a:pt x="1156" y="2134"/>
                  </a:lnTo>
                  <a:lnTo>
                    <a:pt x="1168" y="2114"/>
                  </a:lnTo>
                  <a:lnTo>
                    <a:pt x="1178" y="2092"/>
                  </a:lnTo>
                  <a:lnTo>
                    <a:pt x="1186" y="2070"/>
                  </a:lnTo>
                  <a:lnTo>
                    <a:pt x="1192" y="2046"/>
                  </a:lnTo>
                  <a:lnTo>
                    <a:pt x="1196" y="2022"/>
                  </a:lnTo>
                  <a:lnTo>
                    <a:pt x="1198" y="1996"/>
                  </a:lnTo>
                  <a:lnTo>
                    <a:pt x="1198" y="1996"/>
                  </a:lnTo>
                  <a:lnTo>
                    <a:pt x="1196" y="1974"/>
                  </a:lnTo>
                  <a:lnTo>
                    <a:pt x="1194" y="1954"/>
                  </a:lnTo>
                  <a:lnTo>
                    <a:pt x="1190" y="1932"/>
                  </a:lnTo>
                  <a:lnTo>
                    <a:pt x="1184" y="1912"/>
                  </a:lnTo>
                  <a:lnTo>
                    <a:pt x="1176" y="1894"/>
                  </a:lnTo>
                  <a:lnTo>
                    <a:pt x="1166" y="1876"/>
                  </a:lnTo>
                  <a:lnTo>
                    <a:pt x="1156" y="1858"/>
                  </a:lnTo>
                  <a:lnTo>
                    <a:pt x="1144" y="1842"/>
                  </a:lnTo>
                  <a:lnTo>
                    <a:pt x="1130" y="1826"/>
                  </a:lnTo>
                  <a:lnTo>
                    <a:pt x="1116" y="1812"/>
                  </a:lnTo>
                  <a:lnTo>
                    <a:pt x="1100" y="1798"/>
                  </a:lnTo>
                  <a:lnTo>
                    <a:pt x="1084" y="1786"/>
                  </a:lnTo>
                  <a:lnTo>
                    <a:pt x="1066" y="1776"/>
                  </a:lnTo>
                  <a:lnTo>
                    <a:pt x="1046" y="1768"/>
                  </a:lnTo>
                  <a:lnTo>
                    <a:pt x="1028" y="1760"/>
                  </a:lnTo>
                  <a:lnTo>
                    <a:pt x="1008" y="1754"/>
                  </a:lnTo>
                  <a:lnTo>
                    <a:pt x="1004" y="1492"/>
                  </a:lnTo>
                  <a:lnTo>
                    <a:pt x="1004" y="1492"/>
                  </a:lnTo>
                  <a:lnTo>
                    <a:pt x="1034" y="1488"/>
                  </a:lnTo>
                  <a:lnTo>
                    <a:pt x="1062" y="1480"/>
                  </a:lnTo>
                  <a:lnTo>
                    <a:pt x="1088" y="1472"/>
                  </a:lnTo>
                  <a:lnTo>
                    <a:pt x="1116" y="1464"/>
                  </a:lnTo>
                  <a:lnTo>
                    <a:pt x="1140" y="1452"/>
                  </a:lnTo>
                  <a:lnTo>
                    <a:pt x="1166" y="1438"/>
                  </a:lnTo>
                  <a:lnTo>
                    <a:pt x="1190" y="1424"/>
                  </a:lnTo>
                  <a:lnTo>
                    <a:pt x="1212" y="1408"/>
                  </a:lnTo>
                  <a:lnTo>
                    <a:pt x="1234" y="1390"/>
                  </a:lnTo>
                  <a:lnTo>
                    <a:pt x="1254" y="1372"/>
                  </a:lnTo>
                  <a:lnTo>
                    <a:pt x="1272" y="1352"/>
                  </a:lnTo>
                  <a:lnTo>
                    <a:pt x="1290" y="1330"/>
                  </a:lnTo>
                  <a:lnTo>
                    <a:pt x="1306" y="1308"/>
                  </a:lnTo>
                  <a:lnTo>
                    <a:pt x="1322" y="1284"/>
                  </a:lnTo>
                  <a:lnTo>
                    <a:pt x="1336" y="1260"/>
                  </a:lnTo>
                  <a:lnTo>
                    <a:pt x="1348" y="1234"/>
                  </a:lnTo>
                  <a:lnTo>
                    <a:pt x="1558" y="1312"/>
                  </a:lnTo>
                  <a:lnTo>
                    <a:pt x="1558" y="1312"/>
                  </a:lnTo>
                  <a:lnTo>
                    <a:pt x="1564" y="1332"/>
                  </a:lnTo>
                  <a:lnTo>
                    <a:pt x="1574" y="1350"/>
                  </a:lnTo>
                  <a:lnTo>
                    <a:pt x="1586" y="1368"/>
                  </a:lnTo>
                  <a:lnTo>
                    <a:pt x="1600" y="1382"/>
                  </a:lnTo>
                  <a:lnTo>
                    <a:pt x="1618" y="1392"/>
                  </a:lnTo>
                  <a:lnTo>
                    <a:pt x="1636" y="1402"/>
                  </a:lnTo>
                  <a:lnTo>
                    <a:pt x="1656" y="1406"/>
                  </a:lnTo>
                  <a:lnTo>
                    <a:pt x="1678" y="1408"/>
                  </a:lnTo>
                  <a:lnTo>
                    <a:pt x="1678" y="1408"/>
                  </a:lnTo>
                  <a:lnTo>
                    <a:pt x="1690" y="1408"/>
                  </a:lnTo>
                  <a:lnTo>
                    <a:pt x="1702" y="1406"/>
                  </a:lnTo>
                  <a:lnTo>
                    <a:pt x="1714" y="1404"/>
                  </a:lnTo>
                  <a:lnTo>
                    <a:pt x="1726" y="1398"/>
                  </a:lnTo>
                  <a:lnTo>
                    <a:pt x="1748" y="1388"/>
                  </a:lnTo>
                  <a:lnTo>
                    <a:pt x="1766" y="1372"/>
                  </a:lnTo>
                  <a:lnTo>
                    <a:pt x="1780" y="1354"/>
                  </a:lnTo>
                  <a:lnTo>
                    <a:pt x="1792" y="1332"/>
                  </a:lnTo>
                  <a:lnTo>
                    <a:pt x="1796" y="1322"/>
                  </a:lnTo>
                  <a:lnTo>
                    <a:pt x="1800" y="1310"/>
                  </a:lnTo>
                  <a:lnTo>
                    <a:pt x="1802" y="1298"/>
                  </a:lnTo>
                  <a:lnTo>
                    <a:pt x="1802" y="1284"/>
                  </a:lnTo>
                  <a:lnTo>
                    <a:pt x="1802" y="1284"/>
                  </a:lnTo>
                  <a:lnTo>
                    <a:pt x="1802" y="1272"/>
                  </a:lnTo>
                  <a:lnTo>
                    <a:pt x="1800" y="1260"/>
                  </a:lnTo>
                  <a:lnTo>
                    <a:pt x="1796" y="1248"/>
                  </a:lnTo>
                  <a:lnTo>
                    <a:pt x="1792" y="1236"/>
                  </a:lnTo>
                  <a:lnTo>
                    <a:pt x="1780" y="1216"/>
                  </a:lnTo>
                  <a:lnTo>
                    <a:pt x="1766" y="1196"/>
                  </a:lnTo>
                  <a:lnTo>
                    <a:pt x="1748" y="1182"/>
                  </a:lnTo>
                  <a:lnTo>
                    <a:pt x="1726" y="1170"/>
                  </a:lnTo>
                  <a:lnTo>
                    <a:pt x="1714" y="1166"/>
                  </a:lnTo>
                  <a:lnTo>
                    <a:pt x="1702" y="1164"/>
                  </a:lnTo>
                  <a:lnTo>
                    <a:pt x="1690" y="1162"/>
                  </a:lnTo>
                  <a:lnTo>
                    <a:pt x="1678" y="1160"/>
                  </a:lnTo>
                  <a:lnTo>
                    <a:pt x="1678" y="1160"/>
                  </a:lnTo>
                  <a:lnTo>
                    <a:pt x="1664" y="1162"/>
                  </a:lnTo>
                  <a:lnTo>
                    <a:pt x="1650" y="1164"/>
                  </a:lnTo>
                  <a:lnTo>
                    <a:pt x="1638" y="1168"/>
                  </a:lnTo>
                  <a:lnTo>
                    <a:pt x="1626" y="1172"/>
                  </a:lnTo>
                  <a:lnTo>
                    <a:pt x="1614" y="1178"/>
                  </a:lnTo>
                  <a:lnTo>
                    <a:pt x="1604" y="1186"/>
                  </a:lnTo>
                  <a:lnTo>
                    <a:pt x="1594" y="1194"/>
                  </a:lnTo>
                  <a:lnTo>
                    <a:pt x="1584" y="1204"/>
                  </a:lnTo>
                  <a:lnTo>
                    <a:pt x="1378" y="1126"/>
                  </a:lnTo>
                  <a:lnTo>
                    <a:pt x="1378" y="1126"/>
                  </a:lnTo>
                  <a:lnTo>
                    <a:pt x="1380" y="1096"/>
                  </a:lnTo>
                  <a:lnTo>
                    <a:pt x="1382" y="1066"/>
                  </a:lnTo>
                  <a:lnTo>
                    <a:pt x="1382" y="1066"/>
                  </a:lnTo>
                  <a:lnTo>
                    <a:pt x="1380" y="1032"/>
                  </a:lnTo>
                  <a:lnTo>
                    <a:pt x="1376" y="1000"/>
                  </a:lnTo>
                  <a:lnTo>
                    <a:pt x="1370" y="968"/>
                  </a:lnTo>
                  <a:lnTo>
                    <a:pt x="1362" y="936"/>
                  </a:lnTo>
                  <a:lnTo>
                    <a:pt x="1350" y="906"/>
                  </a:lnTo>
                  <a:lnTo>
                    <a:pt x="1338" y="876"/>
                  </a:lnTo>
                  <a:lnTo>
                    <a:pt x="1322" y="848"/>
                  </a:lnTo>
                  <a:lnTo>
                    <a:pt x="1306" y="822"/>
                  </a:lnTo>
                  <a:lnTo>
                    <a:pt x="1414" y="704"/>
                  </a:lnTo>
                  <a:lnTo>
                    <a:pt x="1414" y="704"/>
                  </a:lnTo>
                  <a:lnTo>
                    <a:pt x="1438" y="720"/>
                  </a:lnTo>
                  <a:lnTo>
                    <a:pt x="1464" y="734"/>
                  </a:lnTo>
                  <a:lnTo>
                    <a:pt x="1492" y="746"/>
                  </a:lnTo>
                  <a:lnTo>
                    <a:pt x="1520" y="758"/>
                  </a:lnTo>
                  <a:lnTo>
                    <a:pt x="1548" y="766"/>
                  </a:lnTo>
                  <a:lnTo>
                    <a:pt x="1578" y="772"/>
                  </a:lnTo>
                  <a:lnTo>
                    <a:pt x="1610" y="776"/>
                  </a:lnTo>
                  <a:lnTo>
                    <a:pt x="1640" y="776"/>
                  </a:lnTo>
                  <a:lnTo>
                    <a:pt x="1640" y="776"/>
                  </a:lnTo>
                  <a:close/>
                  <a:moveTo>
                    <a:pt x="952" y="1360"/>
                  </a:moveTo>
                  <a:lnTo>
                    <a:pt x="952" y="1360"/>
                  </a:lnTo>
                  <a:lnTo>
                    <a:pt x="922" y="1358"/>
                  </a:lnTo>
                  <a:lnTo>
                    <a:pt x="894" y="1354"/>
                  </a:lnTo>
                  <a:lnTo>
                    <a:pt x="864" y="1346"/>
                  </a:lnTo>
                  <a:lnTo>
                    <a:pt x="838" y="1336"/>
                  </a:lnTo>
                  <a:lnTo>
                    <a:pt x="812" y="1324"/>
                  </a:lnTo>
                  <a:lnTo>
                    <a:pt x="788" y="1310"/>
                  </a:lnTo>
                  <a:lnTo>
                    <a:pt x="766" y="1292"/>
                  </a:lnTo>
                  <a:lnTo>
                    <a:pt x="744" y="1274"/>
                  </a:lnTo>
                  <a:lnTo>
                    <a:pt x="726" y="1252"/>
                  </a:lnTo>
                  <a:lnTo>
                    <a:pt x="708" y="1230"/>
                  </a:lnTo>
                  <a:lnTo>
                    <a:pt x="694" y="1206"/>
                  </a:lnTo>
                  <a:lnTo>
                    <a:pt x="682" y="1180"/>
                  </a:lnTo>
                  <a:lnTo>
                    <a:pt x="672" y="1154"/>
                  </a:lnTo>
                  <a:lnTo>
                    <a:pt x="664" y="1124"/>
                  </a:lnTo>
                  <a:lnTo>
                    <a:pt x="660" y="1096"/>
                  </a:lnTo>
                  <a:lnTo>
                    <a:pt x="658" y="1066"/>
                  </a:lnTo>
                  <a:lnTo>
                    <a:pt x="658" y="1066"/>
                  </a:lnTo>
                  <a:lnTo>
                    <a:pt x="660" y="1036"/>
                  </a:lnTo>
                  <a:lnTo>
                    <a:pt x="664" y="1006"/>
                  </a:lnTo>
                  <a:lnTo>
                    <a:pt x="672" y="978"/>
                  </a:lnTo>
                  <a:lnTo>
                    <a:pt x="682" y="952"/>
                  </a:lnTo>
                  <a:lnTo>
                    <a:pt x="694" y="926"/>
                  </a:lnTo>
                  <a:lnTo>
                    <a:pt x="708" y="902"/>
                  </a:lnTo>
                  <a:lnTo>
                    <a:pt x="726" y="878"/>
                  </a:lnTo>
                  <a:lnTo>
                    <a:pt x="744" y="858"/>
                  </a:lnTo>
                  <a:lnTo>
                    <a:pt x="766" y="838"/>
                  </a:lnTo>
                  <a:lnTo>
                    <a:pt x="788" y="822"/>
                  </a:lnTo>
                  <a:lnTo>
                    <a:pt x="812" y="808"/>
                  </a:lnTo>
                  <a:lnTo>
                    <a:pt x="838" y="794"/>
                  </a:lnTo>
                  <a:lnTo>
                    <a:pt x="864" y="784"/>
                  </a:lnTo>
                  <a:lnTo>
                    <a:pt x="894" y="778"/>
                  </a:lnTo>
                  <a:lnTo>
                    <a:pt x="922" y="774"/>
                  </a:lnTo>
                  <a:lnTo>
                    <a:pt x="952" y="772"/>
                  </a:lnTo>
                  <a:lnTo>
                    <a:pt x="952" y="772"/>
                  </a:lnTo>
                  <a:lnTo>
                    <a:pt x="982" y="774"/>
                  </a:lnTo>
                  <a:lnTo>
                    <a:pt x="1012" y="778"/>
                  </a:lnTo>
                  <a:lnTo>
                    <a:pt x="1040" y="784"/>
                  </a:lnTo>
                  <a:lnTo>
                    <a:pt x="1066" y="794"/>
                  </a:lnTo>
                  <a:lnTo>
                    <a:pt x="1092" y="808"/>
                  </a:lnTo>
                  <a:lnTo>
                    <a:pt x="1116" y="822"/>
                  </a:lnTo>
                  <a:lnTo>
                    <a:pt x="1140" y="838"/>
                  </a:lnTo>
                  <a:lnTo>
                    <a:pt x="1160" y="858"/>
                  </a:lnTo>
                  <a:lnTo>
                    <a:pt x="1180" y="878"/>
                  </a:lnTo>
                  <a:lnTo>
                    <a:pt x="1196" y="902"/>
                  </a:lnTo>
                  <a:lnTo>
                    <a:pt x="1210" y="926"/>
                  </a:lnTo>
                  <a:lnTo>
                    <a:pt x="1224" y="952"/>
                  </a:lnTo>
                  <a:lnTo>
                    <a:pt x="1234" y="978"/>
                  </a:lnTo>
                  <a:lnTo>
                    <a:pt x="1240" y="1006"/>
                  </a:lnTo>
                  <a:lnTo>
                    <a:pt x="1244" y="1036"/>
                  </a:lnTo>
                  <a:lnTo>
                    <a:pt x="1246" y="1066"/>
                  </a:lnTo>
                  <a:lnTo>
                    <a:pt x="1246" y="1066"/>
                  </a:lnTo>
                  <a:lnTo>
                    <a:pt x="1244" y="1096"/>
                  </a:lnTo>
                  <a:lnTo>
                    <a:pt x="1240" y="1124"/>
                  </a:lnTo>
                  <a:lnTo>
                    <a:pt x="1234" y="1154"/>
                  </a:lnTo>
                  <a:lnTo>
                    <a:pt x="1224" y="1180"/>
                  </a:lnTo>
                  <a:lnTo>
                    <a:pt x="1210" y="1206"/>
                  </a:lnTo>
                  <a:lnTo>
                    <a:pt x="1196" y="1230"/>
                  </a:lnTo>
                  <a:lnTo>
                    <a:pt x="1180" y="1252"/>
                  </a:lnTo>
                  <a:lnTo>
                    <a:pt x="1160" y="1274"/>
                  </a:lnTo>
                  <a:lnTo>
                    <a:pt x="1140" y="1292"/>
                  </a:lnTo>
                  <a:lnTo>
                    <a:pt x="1116" y="1310"/>
                  </a:lnTo>
                  <a:lnTo>
                    <a:pt x="1092" y="1324"/>
                  </a:lnTo>
                  <a:lnTo>
                    <a:pt x="1066" y="1336"/>
                  </a:lnTo>
                  <a:lnTo>
                    <a:pt x="1040" y="1346"/>
                  </a:lnTo>
                  <a:lnTo>
                    <a:pt x="1012" y="1354"/>
                  </a:lnTo>
                  <a:lnTo>
                    <a:pt x="982" y="1358"/>
                  </a:lnTo>
                  <a:lnTo>
                    <a:pt x="952" y="1360"/>
                  </a:lnTo>
                  <a:lnTo>
                    <a:pt x="952" y="136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6"/>
            <p:cNvSpPr>
              <a:spLocks/>
            </p:cNvSpPr>
            <p:nvPr/>
          </p:nvSpPr>
          <p:spPr bwMode="auto">
            <a:xfrm>
              <a:off x="6176963" y="2524125"/>
              <a:ext cx="476250" cy="387350"/>
            </a:xfrm>
            <a:custGeom>
              <a:avLst/>
              <a:gdLst>
                <a:gd name="T0" fmla="*/ 0 w 300"/>
                <a:gd name="T1" fmla="*/ 216 h 244"/>
                <a:gd name="T2" fmla="*/ 48 w 300"/>
                <a:gd name="T3" fmla="*/ 212 h 244"/>
                <a:gd name="T4" fmla="*/ 90 w 300"/>
                <a:gd name="T5" fmla="*/ 190 h 244"/>
                <a:gd name="T6" fmla="*/ 80 w 300"/>
                <a:gd name="T7" fmla="*/ 190 h 244"/>
                <a:gd name="T8" fmla="*/ 64 w 300"/>
                <a:gd name="T9" fmla="*/ 184 h 244"/>
                <a:gd name="T10" fmla="*/ 48 w 300"/>
                <a:gd name="T11" fmla="*/ 172 h 244"/>
                <a:gd name="T12" fmla="*/ 38 w 300"/>
                <a:gd name="T13" fmla="*/ 158 h 244"/>
                <a:gd name="T14" fmla="*/ 34 w 300"/>
                <a:gd name="T15" fmla="*/ 148 h 244"/>
                <a:gd name="T16" fmla="*/ 62 w 300"/>
                <a:gd name="T17" fmla="*/ 146 h 244"/>
                <a:gd name="T18" fmla="*/ 50 w 300"/>
                <a:gd name="T19" fmla="*/ 144 h 244"/>
                <a:gd name="T20" fmla="*/ 32 w 300"/>
                <a:gd name="T21" fmla="*/ 130 h 244"/>
                <a:gd name="T22" fmla="*/ 18 w 300"/>
                <a:gd name="T23" fmla="*/ 114 h 244"/>
                <a:gd name="T24" fmla="*/ 12 w 300"/>
                <a:gd name="T25" fmla="*/ 96 h 244"/>
                <a:gd name="T26" fmla="*/ 12 w 300"/>
                <a:gd name="T27" fmla="*/ 86 h 244"/>
                <a:gd name="T28" fmla="*/ 40 w 300"/>
                <a:gd name="T29" fmla="*/ 92 h 244"/>
                <a:gd name="T30" fmla="*/ 30 w 300"/>
                <a:gd name="T31" fmla="*/ 86 h 244"/>
                <a:gd name="T32" fmla="*/ 18 w 300"/>
                <a:gd name="T33" fmla="*/ 66 h 244"/>
                <a:gd name="T34" fmla="*/ 14 w 300"/>
                <a:gd name="T35" fmla="*/ 56 h 244"/>
                <a:gd name="T36" fmla="*/ 14 w 300"/>
                <a:gd name="T37" fmla="*/ 32 h 244"/>
                <a:gd name="T38" fmla="*/ 20 w 300"/>
                <a:gd name="T39" fmla="*/ 10 h 244"/>
                <a:gd name="T40" fmla="*/ 34 w 300"/>
                <a:gd name="T41" fmla="*/ 24 h 244"/>
                <a:gd name="T42" fmla="*/ 62 w 300"/>
                <a:gd name="T43" fmla="*/ 48 h 244"/>
                <a:gd name="T44" fmla="*/ 94 w 300"/>
                <a:gd name="T45" fmla="*/ 64 h 244"/>
                <a:gd name="T46" fmla="*/ 128 w 300"/>
                <a:gd name="T47" fmla="*/ 74 h 244"/>
                <a:gd name="T48" fmla="*/ 148 w 300"/>
                <a:gd name="T49" fmla="*/ 76 h 244"/>
                <a:gd name="T50" fmla="*/ 148 w 300"/>
                <a:gd name="T51" fmla="*/ 70 h 244"/>
                <a:gd name="T52" fmla="*/ 148 w 300"/>
                <a:gd name="T53" fmla="*/ 48 h 244"/>
                <a:gd name="T54" fmla="*/ 158 w 300"/>
                <a:gd name="T55" fmla="*/ 26 h 244"/>
                <a:gd name="T56" fmla="*/ 174 w 300"/>
                <a:gd name="T57" fmla="*/ 10 h 244"/>
                <a:gd name="T58" fmla="*/ 196 w 300"/>
                <a:gd name="T59" fmla="*/ 0 h 244"/>
                <a:gd name="T60" fmla="*/ 212 w 300"/>
                <a:gd name="T61" fmla="*/ 0 h 244"/>
                <a:gd name="T62" fmla="*/ 240 w 300"/>
                <a:gd name="T63" fmla="*/ 8 h 244"/>
                <a:gd name="T64" fmla="*/ 252 w 300"/>
                <a:gd name="T65" fmla="*/ 18 h 244"/>
                <a:gd name="T66" fmla="*/ 254 w 300"/>
                <a:gd name="T67" fmla="*/ 18 h 244"/>
                <a:gd name="T68" fmla="*/ 290 w 300"/>
                <a:gd name="T69" fmla="*/ 4 h 244"/>
                <a:gd name="T70" fmla="*/ 292 w 300"/>
                <a:gd name="T71" fmla="*/ 4 h 244"/>
                <a:gd name="T72" fmla="*/ 292 w 300"/>
                <a:gd name="T73" fmla="*/ 4 h 244"/>
                <a:gd name="T74" fmla="*/ 288 w 300"/>
                <a:gd name="T75" fmla="*/ 14 h 244"/>
                <a:gd name="T76" fmla="*/ 274 w 300"/>
                <a:gd name="T77" fmla="*/ 32 h 244"/>
                <a:gd name="T78" fmla="*/ 266 w 300"/>
                <a:gd name="T79" fmla="*/ 38 h 244"/>
                <a:gd name="T80" fmla="*/ 284 w 300"/>
                <a:gd name="T81" fmla="*/ 34 h 244"/>
                <a:gd name="T82" fmla="*/ 300 w 300"/>
                <a:gd name="T83" fmla="*/ 28 h 244"/>
                <a:gd name="T84" fmla="*/ 294 w 300"/>
                <a:gd name="T85" fmla="*/ 38 h 244"/>
                <a:gd name="T86" fmla="*/ 270 w 300"/>
                <a:gd name="T87" fmla="*/ 60 h 244"/>
                <a:gd name="T88" fmla="*/ 270 w 300"/>
                <a:gd name="T89" fmla="*/ 62 h 244"/>
                <a:gd name="T90" fmla="*/ 270 w 300"/>
                <a:gd name="T91" fmla="*/ 80 h 244"/>
                <a:gd name="T92" fmla="*/ 264 w 300"/>
                <a:gd name="T93" fmla="*/ 112 h 244"/>
                <a:gd name="T94" fmla="*/ 252 w 300"/>
                <a:gd name="T95" fmla="*/ 144 h 244"/>
                <a:gd name="T96" fmla="*/ 236 w 300"/>
                <a:gd name="T97" fmla="*/ 172 h 244"/>
                <a:gd name="T98" fmla="*/ 224 w 300"/>
                <a:gd name="T99" fmla="*/ 186 h 244"/>
                <a:gd name="T100" fmla="*/ 184 w 300"/>
                <a:gd name="T101" fmla="*/ 220 h 244"/>
                <a:gd name="T102" fmla="*/ 136 w 300"/>
                <a:gd name="T103" fmla="*/ 240 h 244"/>
                <a:gd name="T104" fmla="*/ 118 w 300"/>
                <a:gd name="T105" fmla="*/ 242 h 244"/>
                <a:gd name="T106" fmla="*/ 100 w 300"/>
                <a:gd name="T107" fmla="*/ 244 h 244"/>
                <a:gd name="T108" fmla="*/ 50 w 300"/>
                <a:gd name="T109" fmla="*/ 238 h 244"/>
                <a:gd name="T110" fmla="*/ 2 w 300"/>
                <a:gd name="T111" fmla="*/ 218 h 244"/>
                <a:gd name="T112" fmla="*/ 0 w 300"/>
                <a:gd name="T113" fmla="*/ 216 h 244"/>
                <a:gd name="T114" fmla="*/ 0 w 300"/>
                <a:gd name="T115" fmla="*/ 21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0" h="244">
                  <a:moveTo>
                    <a:pt x="0" y="216"/>
                  </a:moveTo>
                  <a:lnTo>
                    <a:pt x="0" y="216"/>
                  </a:lnTo>
                  <a:lnTo>
                    <a:pt x="24" y="216"/>
                  </a:lnTo>
                  <a:lnTo>
                    <a:pt x="48" y="212"/>
                  </a:lnTo>
                  <a:lnTo>
                    <a:pt x="70" y="204"/>
                  </a:lnTo>
                  <a:lnTo>
                    <a:pt x="90" y="190"/>
                  </a:lnTo>
                  <a:lnTo>
                    <a:pt x="90" y="190"/>
                  </a:lnTo>
                  <a:lnTo>
                    <a:pt x="80" y="190"/>
                  </a:lnTo>
                  <a:lnTo>
                    <a:pt x="72" y="186"/>
                  </a:lnTo>
                  <a:lnTo>
                    <a:pt x="64" y="184"/>
                  </a:lnTo>
                  <a:lnTo>
                    <a:pt x="56" y="178"/>
                  </a:lnTo>
                  <a:lnTo>
                    <a:pt x="48" y="172"/>
                  </a:lnTo>
                  <a:lnTo>
                    <a:pt x="42" y="166"/>
                  </a:lnTo>
                  <a:lnTo>
                    <a:pt x="38" y="158"/>
                  </a:lnTo>
                  <a:lnTo>
                    <a:pt x="34" y="148"/>
                  </a:lnTo>
                  <a:lnTo>
                    <a:pt x="34" y="148"/>
                  </a:lnTo>
                  <a:lnTo>
                    <a:pt x="48" y="148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50" y="144"/>
                  </a:lnTo>
                  <a:lnTo>
                    <a:pt x="40" y="138"/>
                  </a:lnTo>
                  <a:lnTo>
                    <a:pt x="32" y="130"/>
                  </a:lnTo>
                  <a:lnTo>
                    <a:pt x="24" y="124"/>
                  </a:lnTo>
                  <a:lnTo>
                    <a:pt x="18" y="114"/>
                  </a:lnTo>
                  <a:lnTo>
                    <a:pt x="14" y="104"/>
                  </a:lnTo>
                  <a:lnTo>
                    <a:pt x="12" y="9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8" y="66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2" y="44"/>
                  </a:lnTo>
                  <a:lnTo>
                    <a:pt x="14" y="32"/>
                  </a:lnTo>
                  <a:lnTo>
                    <a:pt x="16" y="2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34" y="24"/>
                  </a:lnTo>
                  <a:lnTo>
                    <a:pt x="48" y="38"/>
                  </a:lnTo>
                  <a:lnTo>
                    <a:pt x="62" y="48"/>
                  </a:lnTo>
                  <a:lnTo>
                    <a:pt x="78" y="56"/>
                  </a:lnTo>
                  <a:lnTo>
                    <a:pt x="94" y="64"/>
                  </a:lnTo>
                  <a:lnTo>
                    <a:pt x="110" y="70"/>
                  </a:lnTo>
                  <a:lnTo>
                    <a:pt x="128" y="74"/>
                  </a:lnTo>
                  <a:lnTo>
                    <a:pt x="148" y="76"/>
                  </a:lnTo>
                  <a:lnTo>
                    <a:pt x="148" y="76"/>
                  </a:lnTo>
                  <a:lnTo>
                    <a:pt x="148" y="70"/>
                  </a:lnTo>
                  <a:lnTo>
                    <a:pt x="148" y="70"/>
                  </a:lnTo>
                  <a:lnTo>
                    <a:pt x="146" y="58"/>
                  </a:lnTo>
                  <a:lnTo>
                    <a:pt x="148" y="48"/>
                  </a:lnTo>
                  <a:lnTo>
                    <a:pt x="152" y="36"/>
                  </a:lnTo>
                  <a:lnTo>
                    <a:pt x="158" y="26"/>
                  </a:lnTo>
                  <a:lnTo>
                    <a:pt x="166" y="16"/>
                  </a:lnTo>
                  <a:lnTo>
                    <a:pt x="174" y="10"/>
                  </a:lnTo>
                  <a:lnTo>
                    <a:pt x="184" y="4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212" y="0"/>
                  </a:lnTo>
                  <a:lnTo>
                    <a:pt x="226" y="2"/>
                  </a:lnTo>
                  <a:lnTo>
                    <a:pt x="240" y="8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4" y="18"/>
                  </a:lnTo>
                  <a:lnTo>
                    <a:pt x="254" y="18"/>
                  </a:lnTo>
                  <a:lnTo>
                    <a:pt x="274" y="14"/>
                  </a:lnTo>
                  <a:lnTo>
                    <a:pt x="290" y="4"/>
                  </a:lnTo>
                  <a:lnTo>
                    <a:pt x="290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88" y="14"/>
                  </a:lnTo>
                  <a:lnTo>
                    <a:pt x="282" y="24"/>
                  </a:lnTo>
                  <a:lnTo>
                    <a:pt x="274" y="32"/>
                  </a:lnTo>
                  <a:lnTo>
                    <a:pt x="266" y="38"/>
                  </a:lnTo>
                  <a:lnTo>
                    <a:pt x="266" y="38"/>
                  </a:lnTo>
                  <a:lnTo>
                    <a:pt x="284" y="34"/>
                  </a:lnTo>
                  <a:lnTo>
                    <a:pt x="284" y="34"/>
                  </a:lnTo>
                  <a:lnTo>
                    <a:pt x="300" y="28"/>
                  </a:lnTo>
                  <a:lnTo>
                    <a:pt x="300" y="28"/>
                  </a:lnTo>
                  <a:lnTo>
                    <a:pt x="294" y="38"/>
                  </a:lnTo>
                  <a:lnTo>
                    <a:pt x="294" y="38"/>
                  </a:lnTo>
                  <a:lnTo>
                    <a:pt x="284" y="50"/>
                  </a:lnTo>
                  <a:lnTo>
                    <a:pt x="270" y="60"/>
                  </a:lnTo>
                  <a:lnTo>
                    <a:pt x="270" y="60"/>
                  </a:lnTo>
                  <a:lnTo>
                    <a:pt x="270" y="62"/>
                  </a:lnTo>
                  <a:lnTo>
                    <a:pt x="270" y="62"/>
                  </a:lnTo>
                  <a:lnTo>
                    <a:pt x="270" y="80"/>
                  </a:lnTo>
                  <a:lnTo>
                    <a:pt x="268" y="96"/>
                  </a:lnTo>
                  <a:lnTo>
                    <a:pt x="264" y="112"/>
                  </a:lnTo>
                  <a:lnTo>
                    <a:pt x="260" y="128"/>
                  </a:lnTo>
                  <a:lnTo>
                    <a:pt x="252" y="144"/>
                  </a:lnTo>
                  <a:lnTo>
                    <a:pt x="246" y="158"/>
                  </a:lnTo>
                  <a:lnTo>
                    <a:pt x="236" y="172"/>
                  </a:lnTo>
                  <a:lnTo>
                    <a:pt x="224" y="186"/>
                  </a:lnTo>
                  <a:lnTo>
                    <a:pt x="224" y="186"/>
                  </a:lnTo>
                  <a:lnTo>
                    <a:pt x="206" y="206"/>
                  </a:lnTo>
                  <a:lnTo>
                    <a:pt x="184" y="220"/>
                  </a:lnTo>
                  <a:lnTo>
                    <a:pt x="162" y="232"/>
                  </a:lnTo>
                  <a:lnTo>
                    <a:pt x="136" y="240"/>
                  </a:lnTo>
                  <a:lnTo>
                    <a:pt x="136" y="240"/>
                  </a:lnTo>
                  <a:lnTo>
                    <a:pt x="118" y="242"/>
                  </a:lnTo>
                  <a:lnTo>
                    <a:pt x="100" y="244"/>
                  </a:lnTo>
                  <a:lnTo>
                    <a:pt x="100" y="244"/>
                  </a:lnTo>
                  <a:lnTo>
                    <a:pt x="74" y="242"/>
                  </a:lnTo>
                  <a:lnTo>
                    <a:pt x="50" y="238"/>
                  </a:lnTo>
                  <a:lnTo>
                    <a:pt x="26" y="230"/>
                  </a:lnTo>
                  <a:lnTo>
                    <a:pt x="2" y="218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7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72 w 244"/>
                <a:gd name="T1" fmla="*/ 468 h 468"/>
                <a:gd name="T2" fmla="*/ 72 w 244"/>
                <a:gd name="T3" fmla="*/ 258 h 468"/>
                <a:gd name="T4" fmla="*/ 70 w 244"/>
                <a:gd name="T5" fmla="*/ 256 h 468"/>
                <a:gd name="T6" fmla="*/ 2 w 244"/>
                <a:gd name="T7" fmla="*/ 256 h 468"/>
                <a:gd name="T8" fmla="*/ 0 w 244"/>
                <a:gd name="T9" fmla="*/ 256 h 468"/>
                <a:gd name="T10" fmla="*/ 0 w 244"/>
                <a:gd name="T11" fmla="*/ 172 h 468"/>
                <a:gd name="T12" fmla="*/ 72 w 244"/>
                <a:gd name="T13" fmla="*/ 172 h 468"/>
                <a:gd name="T14" fmla="*/ 72 w 244"/>
                <a:gd name="T15" fmla="*/ 170 h 468"/>
                <a:gd name="T16" fmla="*/ 72 w 244"/>
                <a:gd name="T17" fmla="*/ 112 h 468"/>
                <a:gd name="T18" fmla="*/ 74 w 244"/>
                <a:gd name="T19" fmla="*/ 90 h 468"/>
                <a:gd name="T20" fmla="*/ 76 w 244"/>
                <a:gd name="T21" fmla="*/ 76 h 468"/>
                <a:gd name="T22" fmla="*/ 82 w 244"/>
                <a:gd name="T23" fmla="*/ 60 h 468"/>
                <a:gd name="T24" fmla="*/ 100 w 244"/>
                <a:gd name="T25" fmla="*/ 30 h 468"/>
                <a:gd name="T26" fmla="*/ 130 w 244"/>
                <a:gd name="T27" fmla="*/ 10 h 468"/>
                <a:gd name="T28" fmla="*/ 150 w 244"/>
                <a:gd name="T29" fmla="*/ 4 h 468"/>
                <a:gd name="T30" fmla="*/ 172 w 244"/>
                <a:gd name="T31" fmla="*/ 0 h 468"/>
                <a:gd name="T32" fmla="*/ 212 w 244"/>
                <a:gd name="T33" fmla="*/ 2 h 468"/>
                <a:gd name="T34" fmla="*/ 236 w 244"/>
                <a:gd name="T35" fmla="*/ 2 h 468"/>
                <a:gd name="T36" fmla="*/ 244 w 244"/>
                <a:gd name="T37" fmla="*/ 4 h 468"/>
                <a:gd name="T38" fmla="*/ 244 w 244"/>
                <a:gd name="T39" fmla="*/ 78 h 468"/>
                <a:gd name="T40" fmla="*/ 242 w 244"/>
                <a:gd name="T41" fmla="*/ 78 h 468"/>
                <a:gd name="T42" fmla="*/ 202 w 244"/>
                <a:gd name="T43" fmla="*/ 78 h 468"/>
                <a:gd name="T44" fmla="*/ 182 w 244"/>
                <a:gd name="T45" fmla="*/ 80 h 468"/>
                <a:gd name="T46" fmla="*/ 174 w 244"/>
                <a:gd name="T47" fmla="*/ 84 h 468"/>
                <a:gd name="T48" fmla="*/ 164 w 244"/>
                <a:gd name="T49" fmla="*/ 92 h 468"/>
                <a:gd name="T50" fmla="*/ 162 w 244"/>
                <a:gd name="T51" fmla="*/ 100 h 468"/>
                <a:gd name="T52" fmla="*/ 160 w 244"/>
                <a:gd name="T53" fmla="*/ 114 h 468"/>
                <a:gd name="T54" fmla="*/ 158 w 244"/>
                <a:gd name="T55" fmla="*/ 170 h 468"/>
                <a:gd name="T56" fmla="*/ 160 w 244"/>
                <a:gd name="T57" fmla="*/ 172 h 468"/>
                <a:gd name="T58" fmla="*/ 240 w 244"/>
                <a:gd name="T59" fmla="*/ 172 h 468"/>
                <a:gd name="T60" fmla="*/ 242 w 244"/>
                <a:gd name="T61" fmla="*/ 172 h 468"/>
                <a:gd name="T62" fmla="*/ 242 w 244"/>
                <a:gd name="T63" fmla="*/ 174 h 468"/>
                <a:gd name="T64" fmla="*/ 240 w 244"/>
                <a:gd name="T65" fmla="*/ 186 h 468"/>
                <a:gd name="T66" fmla="*/ 238 w 244"/>
                <a:gd name="T67" fmla="*/ 206 h 468"/>
                <a:gd name="T68" fmla="*/ 234 w 244"/>
                <a:gd name="T69" fmla="*/ 230 h 468"/>
                <a:gd name="T70" fmla="*/ 230 w 244"/>
                <a:gd name="T71" fmla="*/ 256 h 468"/>
                <a:gd name="T72" fmla="*/ 230 w 244"/>
                <a:gd name="T73" fmla="*/ 256 h 468"/>
                <a:gd name="T74" fmla="*/ 228 w 244"/>
                <a:gd name="T75" fmla="*/ 256 h 468"/>
                <a:gd name="T76" fmla="*/ 160 w 244"/>
                <a:gd name="T77" fmla="*/ 256 h 468"/>
                <a:gd name="T78" fmla="*/ 160 w 244"/>
                <a:gd name="T79" fmla="*/ 256 h 468"/>
                <a:gd name="T80" fmla="*/ 158 w 244"/>
                <a:gd name="T81" fmla="*/ 258 h 468"/>
                <a:gd name="T82" fmla="*/ 72 w 244"/>
                <a:gd name="T8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468">
                  <a:moveTo>
                    <a:pt x="72" y="468"/>
                  </a:moveTo>
                  <a:lnTo>
                    <a:pt x="72" y="46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6" y="76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90" y="44"/>
                  </a:lnTo>
                  <a:lnTo>
                    <a:pt x="100" y="30"/>
                  </a:lnTo>
                  <a:lnTo>
                    <a:pt x="114" y="2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50" y="4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74" y="84"/>
                  </a:lnTo>
                  <a:lnTo>
                    <a:pt x="168" y="88"/>
                  </a:lnTo>
                  <a:lnTo>
                    <a:pt x="164" y="92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58" y="468"/>
                  </a:lnTo>
                  <a:lnTo>
                    <a:pt x="72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8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72 w 244"/>
                <a:gd name="T1" fmla="*/ 468 h 468"/>
                <a:gd name="T2" fmla="*/ 72 w 244"/>
                <a:gd name="T3" fmla="*/ 258 h 468"/>
                <a:gd name="T4" fmla="*/ 70 w 244"/>
                <a:gd name="T5" fmla="*/ 256 h 468"/>
                <a:gd name="T6" fmla="*/ 2 w 244"/>
                <a:gd name="T7" fmla="*/ 256 h 468"/>
                <a:gd name="T8" fmla="*/ 0 w 244"/>
                <a:gd name="T9" fmla="*/ 256 h 468"/>
                <a:gd name="T10" fmla="*/ 0 w 244"/>
                <a:gd name="T11" fmla="*/ 172 h 468"/>
                <a:gd name="T12" fmla="*/ 72 w 244"/>
                <a:gd name="T13" fmla="*/ 172 h 468"/>
                <a:gd name="T14" fmla="*/ 72 w 244"/>
                <a:gd name="T15" fmla="*/ 170 h 468"/>
                <a:gd name="T16" fmla="*/ 72 w 244"/>
                <a:gd name="T17" fmla="*/ 112 h 468"/>
                <a:gd name="T18" fmla="*/ 74 w 244"/>
                <a:gd name="T19" fmla="*/ 90 h 468"/>
                <a:gd name="T20" fmla="*/ 76 w 244"/>
                <a:gd name="T21" fmla="*/ 76 h 468"/>
                <a:gd name="T22" fmla="*/ 82 w 244"/>
                <a:gd name="T23" fmla="*/ 60 h 468"/>
                <a:gd name="T24" fmla="*/ 100 w 244"/>
                <a:gd name="T25" fmla="*/ 30 h 468"/>
                <a:gd name="T26" fmla="*/ 130 w 244"/>
                <a:gd name="T27" fmla="*/ 10 h 468"/>
                <a:gd name="T28" fmla="*/ 150 w 244"/>
                <a:gd name="T29" fmla="*/ 4 h 468"/>
                <a:gd name="T30" fmla="*/ 172 w 244"/>
                <a:gd name="T31" fmla="*/ 0 h 468"/>
                <a:gd name="T32" fmla="*/ 212 w 244"/>
                <a:gd name="T33" fmla="*/ 2 h 468"/>
                <a:gd name="T34" fmla="*/ 236 w 244"/>
                <a:gd name="T35" fmla="*/ 2 h 468"/>
                <a:gd name="T36" fmla="*/ 244 w 244"/>
                <a:gd name="T37" fmla="*/ 4 h 468"/>
                <a:gd name="T38" fmla="*/ 244 w 244"/>
                <a:gd name="T39" fmla="*/ 78 h 468"/>
                <a:gd name="T40" fmla="*/ 242 w 244"/>
                <a:gd name="T41" fmla="*/ 78 h 468"/>
                <a:gd name="T42" fmla="*/ 202 w 244"/>
                <a:gd name="T43" fmla="*/ 78 h 468"/>
                <a:gd name="T44" fmla="*/ 182 w 244"/>
                <a:gd name="T45" fmla="*/ 80 h 468"/>
                <a:gd name="T46" fmla="*/ 174 w 244"/>
                <a:gd name="T47" fmla="*/ 84 h 468"/>
                <a:gd name="T48" fmla="*/ 164 w 244"/>
                <a:gd name="T49" fmla="*/ 92 h 468"/>
                <a:gd name="T50" fmla="*/ 162 w 244"/>
                <a:gd name="T51" fmla="*/ 100 h 468"/>
                <a:gd name="T52" fmla="*/ 160 w 244"/>
                <a:gd name="T53" fmla="*/ 114 h 468"/>
                <a:gd name="T54" fmla="*/ 158 w 244"/>
                <a:gd name="T55" fmla="*/ 170 h 468"/>
                <a:gd name="T56" fmla="*/ 160 w 244"/>
                <a:gd name="T57" fmla="*/ 172 h 468"/>
                <a:gd name="T58" fmla="*/ 240 w 244"/>
                <a:gd name="T59" fmla="*/ 172 h 468"/>
                <a:gd name="T60" fmla="*/ 242 w 244"/>
                <a:gd name="T61" fmla="*/ 172 h 468"/>
                <a:gd name="T62" fmla="*/ 242 w 244"/>
                <a:gd name="T63" fmla="*/ 174 h 468"/>
                <a:gd name="T64" fmla="*/ 240 w 244"/>
                <a:gd name="T65" fmla="*/ 186 h 468"/>
                <a:gd name="T66" fmla="*/ 238 w 244"/>
                <a:gd name="T67" fmla="*/ 206 h 468"/>
                <a:gd name="T68" fmla="*/ 234 w 244"/>
                <a:gd name="T69" fmla="*/ 230 h 468"/>
                <a:gd name="T70" fmla="*/ 230 w 244"/>
                <a:gd name="T71" fmla="*/ 256 h 468"/>
                <a:gd name="T72" fmla="*/ 230 w 244"/>
                <a:gd name="T73" fmla="*/ 256 h 468"/>
                <a:gd name="T74" fmla="*/ 228 w 244"/>
                <a:gd name="T75" fmla="*/ 256 h 468"/>
                <a:gd name="T76" fmla="*/ 160 w 244"/>
                <a:gd name="T77" fmla="*/ 256 h 468"/>
                <a:gd name="T78" fmla="*/ 160 w 244"/>
                <a:gd name="T79" fmla="*/ 256 h 468"/>
                <a:gd name="T80" fmla="*/ 158 w 244"/>
                <a:gd name="T81" fmla="*/ 25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468">
                  <a:moveTo>
                    <a:pt x="72" y="468"/>
                  </a:moveTo>
                  <a:lnTo>
                    <a:pt x="72" y="46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6" y="76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90" y="44"/>
                  </a:lnTo>
                  <a:lnTo>
                    <a:pt x="100" y="30"/>
                  </a:lnTo>
                  <a:lnTo>
                    <a:pt x="114" y="2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50" y="4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74" y="84"/>
                  </a:lnTo>
                  <a:lnTo>
                    <a:pt x="168" y="88"/>
                  </a:lnTo>
                  <a:lnTo>
                    <a:pt x="164" y="92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58" y="4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9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158 w 244"/>
                <a:gd name="T1" fmla="*/ 468 h 468"/>
                <a:gd name="T2" fmla="*/ 158 w 244"/>
                <a:gd name="T3" fmla="*/ 258 h 468"/>
                <a:gd name="T4" fmla="*/ 160 w 244"/>
                <a:gd name="T5" fmla="*/ 256 h 468"/>
                <a:gd name="T6" fmla="*/ 228 w 244"/>
                <a:gd name="T7" fmla="*/ 256 h 468"/>
                <a:gd name="T8" fmla="*/ 230 w 244"/>
                <a:gd name="T9" fmla="*/ 256 h 468"/>
                <a:gd name="T10" fmla="*/ 230 w 244"/>
                <a:gd name="T11" fmla="*/ 256 h 468"/>
                <a:gd name="T12" fmla="*/ 234 w 244"/>
                <a:gd name="T13" fmla="*/ 230 h 468"/>
                <a:gd name="T14" fmla="*/ 238 w 244"/>
                <a:gd name="T15" fmla="*/ 206 h 468"/>
                <a:gd name="T16" fmla="*/ 240 w 244"/>
                <a:gd name="T17" fmla="*/ 186 h 468"/>
                <a:gd name="T18" fmla="*/ 242 w 244"/>
                <a:gd name="T19" fmla="*/ 174 h 468"/>
                <a:gd name="T20" fmla="*/ 242 w 244"/>
                <a:gd name="T21" fmla="*/ 172 h 468"/>
                <a:gd name="T22" fmla="*/ 240 w 244"/>
                <a:gd name="T23" fmla="*/ 172 h 468"/>
                <a:gd name="T24" fmla="*/ 160 w 244"/>
                <a:gd name="T25" fmla="*/ 172 h 468"/>
                <a:gd name="T26" fmla="*/ 160 w 244"/>
                <a:gd name="T27" fmla="*/ 172 h 468"/>
                <a:gd name="T28" fmla="*/ 158 w 244"/>
                <a:gd name="T29" fmla="*/ 170 h 468"/>
                <a:gd name="T30" fmla="*/ 160 w 244"/>
                <a:gd name="T31" fmla="*/ 114 h 468"/>
                <a:gd name="T32" fmla="*/ 162 w 244"/>
                <a:gd name="T33" fmla="*/ 100 h 468"/>
                <a:gd name="T34" fmla="*/ 168 w 244"/>
                <a:gd name="T35" fmla="*/ 88 h 468"/>
                <a:gd name="T36" fmla="*/ 182 w 244"/>
                <a:gd name="T37" fmla="*/ 80 h 468"/>
                <a:gd name="T38" fmla="*/ 192 w 244"/>
                <a:gd name="T39" fmla="*/ 80 h 468"/>
                <a:gd name="T40" fmla="*/ 202 w 244"/>
                <a:gd name="T41" fmla="*/ 78 h 468"/>
                <a:gd name="T42" fmla="*/ 242 w 244"/>
                <a:gd name="T43" fmla="*/ 78 h 468"/>
                <a:gd name="T44" fmla="*/ 244 w 244"/>
                <a:gd name="T45" fmla="*/ 78 h 468"/>
                <a:gd name="T46" fmla="*/ 244 w 244"/>
                <a:gd name="T47" fmla="*/ 4 h 468"/>
                <a:gd name="T48" fmla="*/ 236 w 244"/>
                <a:gd name="T49" fmla="*/ 2 h 468"/>
                <a:gd name="T50" fmla="*/ 212 w 244"/>
                <a:gd name="T51" fmla="*/ 2 h 468"/>
                <a:gd name="T52" fmla="*/ 172 w 244"/>
                <a:gd name="T53" fmla="*/ 0 h 468"/>
                <a:gd name="T54" fmla="*/ 130 w 244"/>
                <a:gd name="T55" fmla="*/ 10 h 468"/>
                <a:gd name="T56" fmla="*/ 114 w 244"/>
                <a:gd name="T57" fmla="*/ 20 h 468"/>
                <a:gd name="T58" fmla="*/ 90 w 244"/>
                <a:gd name="T59" fmla="*/ 44 h 468"/>
                <a:gd name="T60" fmla="*/ 82 w 244"/>
                <a:gd name="T61" fmla="*/ 60 h 468"/>
                <a:gd name="T62" fmla="*/ 74 w 244"/>
                <a:gd name="T63" fmla="*/ 90 h 468"/>
                <a:gd name="T64" fmla="*/ 72 w 244"/>
                <a:gd name="T65" fmla="*/ 112 h 468"/>
                <a:gd name="T66" fmla="*/ 72 w 244"/>
                <a:gd name="T67" fmla="*/ 170 h 468"/>
                <a:gd name="T68" fmla="*/ 72 w 244"/>
                <a:gd name="T69" fmla="*/ 172 h 468"/>
                <a:gd name="T70" fmla="*/ 0 w 244"/>
                <a:gd name="T71" fmla="*/ 172 h 468"/>
                <a:gd name="T72" fmla="*/ 0 w 244"/>
                <a:gd name="T73" fmla="*/ 256 h 468"/>
                <a:gd name="T74" fmla="*/ 2 w 244"/>
                <a:gd name="T75" fmla="*/ 256 h 468"/>
                <a:gd name="T76" fmla="*/ 70 w 244"/>
                <a:gd name="T77" fmla="*/ 256 h 468"/>
                <a:gd name="T78" fmla="*/ 72 w 244"/>
                <a:gd name="T79" fmla="*/ 256 h 468"/>
                <a:gd name="T80" fmla="*/ 72 w 244"/>
                <a:gd name="T81" fmla="*/ 258 h 468"/>
                <a:gd name="T82" fmla="*/ 158 w 244"/>
                <a:gd name="T8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468">
                  <a:moveTo>
                    <a:pt x="158" y="468"/>
                  </a:moveTo>
                  <a:lnTo>
                    <a:pt x="158" y="468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4" y="92"/>
                  </a:lnTo>
                  <a:lnTo>
                    <a:pt x="168" y="88"/>
                  </a:lnTo>
                  <a:lnTo>
                    <a:pt x="174" y="84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92" y="80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0" y="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14" y="20"/>
                  </a:lnTo>
                  <a:lnTo>
                    <a:pt x="100" y="30"/>
                  </a:lnTo>
                  <a:lnTo>
                    <a:pt x="90" y="44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76" y="76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72" y="256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468"/>
                  </a:lnTo>
                  <a:lnTo>
                    <a:pt x="15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0"/>
            <p:cNvSpPr>
              <a:spLocks noEditPoints="1"/>
            </p:cNvSpPr>
            <p:nvPr/>
          </p:nvSpPr>
          <p:spPr bwMode="auto">
            <a:xfrm>
              <a:off x="7294563" y="4892675"/>
              <a:ext cx="333375" cy="527050"/>
            </a:xfrm>
            <a:custGeom>
              <a:avLst/>
              <a:gdLst>
                <a:gd name="T0" fmla="*/ 106 w 210"/>
                <a:gd name="T1" fmla="*/ 182 h 332"/>
                <a:gd name="T2" fmla="*/ 104 w 210"/>
                <a:gd name="T3" fmla="*/ 158 h 332"/>
                <a:gd name="T4" fmla="*/ 96 w 210"/>
                <a:gd name="T5" fmla="*/ 150 h 332"/>
                <a:gd name="T6" fmla="*/ 58 w 210"/>
                <a:gd name="T7" fmla="*/ 142 h 332"/>
                <a:gd name="T8" fmla="*/ 30 w 210"/>
                <a:gd name="T9" fmla="*/ 116 h 332"/>
                <a:gd name="T10" fmla="*/ 22 w 210"/>
                <a:gd name="T11" fmla="*/ 78 h 332"/>
                <a:gd name="T12" fmla="*/ 36 w 210"/>
                <a:gd name="T13" fmla="*/ 38 h 332"/>
                <a:gd name="T14" fmla="*/ 66 w 210"/>
                <a:gd name="T15" fmla="*/ 10 h 332"/>
                <a:gd name="T16" fmla="*/ 110 w 210"/>
                <a:gd name="T17" fmla="*/ 0 h 332"/>
                <a:gd name="T18" fmla="*/ 208 w 210"/>
                <a:gd name="T19" fmla="*/ 0 h 332"/>
                <a:gd name="T20" fmla="*/ 208 w 210"/>
                <a:gd name="T21" fmla="*/ 0 h 332"/>
                <a:gd name="T22" fmla="*/ 182 w 210"/>
                <a:gd name="T23" fmla="*/ 16 h 332"/>
                <a:gd name="T24" fmla="*/ 158 w 210"/>
                <a:gd name="T25" fmla="*/ 16 h 332"/>
                <a:gd name="T26" fmla="*/ 180 w 210"/>
                <a:gd name="T27" fmla="*/ 42 h 332"/>
                <a:gd name="T28" fmla="*/ 186 w 210"/>
                <a:gd name="T29" fmla="*/ 86 h 332"/>
                <a:gd name="T30" fmla="*/ 176 w 210"/>
                <a:gd name="T31" fmla="*/ 112 h 332"/>
                <a:gd name="T32" fmla="*/ 156 w 210"/>
                <a:gd name="T33" fmla="*/ 134 h 332"/>
                <a:gd name="T34" fmla="*/ 142 w 210"/>
                <a:gd name="T35" fmla="*/ 158 h 332"/>
                <a:gd name="T36" fmla="*/ 162 w 210"/>
                <a:gd name="T37" fmla="*/ 184 h 332"/>
                <a:gd name="T38" fmla="*/ 188 w 210"/>
                <a:gd name="T39" fmla="*/ 208 h 332"/>
                <a:gd name="T40" fmla="*/ 202 w 210"/>
                <a:gd name="T41" fmla="*/ 240 h 332"/>
                <a:gd name="T42" fmla="*/ 176 w 210"/>
                <a:gd name="T43" fmla="*/ 304 h 332"/>
                <a:gd name="T44" fmla="*/ 140 w 210"/>
                <a:gd name="T45" fmla="*/ 324 h 332"/>
                <a:gd name="T46" fmla="*/ 92 w 210"/>
                <a:gd name="T47" fmla="*/ 332 h 332"/>
                <a:gd name="T48" fmla="*/ 46 w 210"/>
                <a:gd name="T49" fmla="*/ 326 h 332"/>
                <a:gd name="T50" fmla="*/ 14 w 210"/>
                <a:gd name="T51" fmla="*/ 304 h 332"/>
                <a:gd name="T52" fmla="*/ 4 w 210"/>
                <a:gd name="T53" fmla="*/ 250 h 332"/>
                <a:gd name="T54" fmla="*/ 28 w 210"/>
                <a:gd name="T55" fmla="*/ 220 h 332"/>
                <a:gd name="T56" fmla="*/ 64 w 210"/>
                <a:gd name="T57" fmla="*/ 204 h 332"/>
                <a:gd name="T58" fmla="*/ 114 w 210"/>
                <a:gd name="T59" fmla="*/ 196 h 332"/>
                <a:gd name="T60" fmla="*/ 112 w 210"/>
                <a:gd name="T61" fmla="*/ 314 h 332"/>
                <a:gd name="T62" fmla="*/ 138 w 210"/>
                <a:gd name="T63" fmla="*/ 310 h 332"/>
                <a:gd name="T64" fmla="*/ 168 w 210"/>
                <a:gd name="T65" fmla="*/ 288 h 332"/>
                <a:gd name="T66" fmla="*/ 170 w 210"/>
                <a:gd name="T67" fmla="*/ 250 h 332"/>
                <a:gd name="T68" fmla="*/ 130 w 210"/>
                <a:gd name="T69" fmla="*/ 210 h 332"/>
                <a:gd name="T70" fmla="*/ 104 w 210"/>
                <a:gd name="T71" fmla="*/ 210 h 332"/>
                <a:gd name="T72" fmla="*/ 56 w 210"/>
                <a:gd name="T73" fmla="*/ 224 h 332"/>
                <a:gd name="T74" fmla="*/ 40 w 210"/>
                <a:gd name="T75" fmla="*/ 244 h 332"/>
                <a:gd name="T76" fmla="*/ 38 w 210"/>
                <a:gd name="T77" fmla="*/ 276 h 332"/>
                <a:gd name="T78" fmla="*/ 54 w 210"/>
                <a:gd name="T79" fmla="*/ 296 h 332"/>
                <a:gd name="T80" fmla="*/ 90 w 210"/>
                <a:gd name="T81" fmla="*/ 312 h 332"/>
                <a:gd name="T82" fmla="*/ 150 w 210"/>
                <a:gd name="T83" fmla="*/ 96 h 332"/>
                <a:gd name="T84" fmla="*/ 140 w 210"/>
                <a:gd name="T85" fmla="*/ 50 h 332"/>
                <a:gd name="T86" fmla="*/ 122 w 210"/>
                <a:gd name="T87" fmla="*/ 24 h 332"/>
                <a:gd name="T88" fmla="*/ 92 w 210"/>
                <a:gd name="T89" fmla="*/ 14 h 332"/>
                <a:gd name="T90" fmla="*/ 66 w 210"/>
                <a:gd name="T91" fmla="*/ 32 h 332"/>
                <a:gd name="T92" fmla="*/ 58 w 210"/>
                <a:gd name="T93" fmla="*/ 58 h 332"/>
                <a:gd name="T94" fmla="*/ 66 w 210"/>
                <a:gd name="T95" fmla="*/ 98 h 332"/>
                <a:gd name="T96" fmla="*/ 92 w 210"/>
                <a:gd name="T97" fmla="*/ 132 h 332"/>
                <a:gd name="T98" fmla="*/ 122 w 210"/>
                <a:gd name="T99" fmla="*/ 138 h 332"/>
                <a:gd name="T100" fmla="*/ 148 w 210"/>
                <a:gd name="T101" fmla="*/ 11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0" h="332">
                  <a:moveTo>
                    <a:pt x="114" y="196"/>
                  </a:moveTo>
                  <a:lnTo>
                    <a:pt x="114" y="196"/>
                  </a:lnTo>
                  <a:lnTo>
                    <a:pt x="106" y="182"/>
                  </a:lnTo>
                  <a:lnTo>
                    <a:pt x="106" y="182"/>
                  </a:lnTo>
                  <a:lnTo>
                    <a:pt x="104" y="176"/>
                  </a:lnTo>
                  <a:lnTo>
                    <a:pt x="102" y="170"/>
                  </a:lnTo>
                  <a:lnTo>
                    <a:pt x="102" y="164"/>
                  </a:lnTo>
                  <a:lnTo>
                    <a:pt x="104" y="158"/>
                  </a:lnTo>
                  <a:lnTo>
                    <a:pt x="104" y="158"/>
                  </a:lnTo>
                  <a:lnTo>
                    <a:pt x="108" y="150"/>
                  </a:lnTo>
                  <a:lnTo>
                    <a:pt x="108" y="150"/>
                  </a:lnTo>
                  <a:lnTo>
                    <a:pt x="96" y="150"/>
                  </a:lnTo>
                  <a:lnTo>
                    <a:pt x="96" y="150"/>
                  </a:lnTo>
                  <a:lnTo>
                    <a:pt x="76" y="150"/>
                  </a:lnTo>
                  <a:lnTo>
                    <a:pt x="66" y="146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42" y="130"/>
                  </a:lnTo>
                  <a:lnTo>
                    <a:pt x="36" y="124"/>
                  </a:lnTo>
                  <a:lnTo>
                    <a:pt x="30" y="116"/>
                  </a:lnTo>
                  <a:lnTo>
                    <a:pt x="26" y="108"/>
                  </a:lnTo>
                  <a:lnTo>
                    <a:pt x="24" y="98"/>
                  </a:lnTo>
                  <a:lnTo>
                    <a:pt x="22" y="90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64"/>
                  </a:lnTo>
                  <a:lnTo>
                    <a:pt x="28" y="50"/>
                  </a:lnTo>
                  <a:lnTo>
                    <a:pt x="36" y="3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56" y="18"/>
                  </a:lnTo>
                  <a:lnTo>
                    <a:pt x="66" y="10"/>
                  </a:lnTo>
                  <a:lnTo>
                    <a:pt x="78" y="6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110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72" y="28"/>
                  </a:lnTo>
                  <a:lnTo>
                    <a:pt x="180" y="42"/>
                  </a:lnTo>
                  <a:lnTo>
                    <a:pt x="186" y="58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86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0" y="106"/>
                  </a:lnTo>
                  <a:lnTo>
                    <a:pt x="176" y="112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56" y="134"/>
                  </a:lnTo>
                  <a:lnTo>
                    <a:pt x="156" y="134"/>
                  </a:lnTo>
                  <a:lnTo>
                    <a:pt x="146" y="148"/>
                  </a:lnTo>
                  <a:lnTo>
                    <a:pt x="146" y="148"/>
                  </a:lnTo>
                  <a:lnTo>
                    <a:pt x="142" y="152"/>
                  </a:lnTo>
                  <a:lnTo>
                    <a:pt x="142" y="158"/>
                  </a:lnTo>
                  <a:lnTo>
                    <a:pt x="144" y="164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76" y="196"/>
                  </a:lnTo>
                  <a:lnTo>
                    <a:pt x="188" y="208"/>
                  </a:lnTo>
                  <a:lnTo>
                    <a:pt x="188" y="208"/>
                  </a:lnTo>
                  <a:lnTo>
                    <a:pt x="194" y="216"/>
                  </a:lnTo>
                  <a:lnTo>
                    <a:pt x="198" y="224"/>
                  </a:lnTo>
                  <a:lnTo>
                    <a:pt x="202" y="240"/>
                  </a:lnTo>
                  <a:lnTo>
                    <a:pt x="202" y="240"/>
                  </a:lnTo>
                  <a:lnTo>
                    <a:pt x="202" y="258"/>
                  </a:lnTo>
                  <a:lnTo>
                    <a:pt x="198" y="276"/>
                  </a:lnTo>
                  <a:lnTo>
                    <a:pt x="188" y="290"/>
                  </a:lnTo>
                  <a:lnTo>
                    <a:pt x="176" y="304"/>
                  </a:lnTo>
                  <a:lnTo>
                    <a:pt x="176" y="304"/>
                  </a:lnTo>
                  <a:lnTo>
                    <a:pt x="166" y="312"/>
                  </a:lnTo>
                  <a:lnTo>
                    <a:pt x="154" y="320"/>
                  </a:lnTo>
                  <a:lnTo>
                    <a:pt x="140" y="324"/>
                  </a:lnTo>
                  <a:lnTo>
                    <a:pt x="126" y="328"/>
                  </a:lnTo>
                  <a:lnTo>
                    <a:pt x="126" y="328"/>
                  </a:lnTo>
                  <a:lnTo>
                    <a:pt x="110" y="332"/>
                  </a:lnTo>
                  <a:lnTo>
                    <a:pt x="92" y="332"/>
                  </a:lnTo>
                  <a:lnTo>
                    <a:pt x="76" y="332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46" y="326"/>
                  </a:lnTo>
                  <a:lnTo>
                    <a:pt x="34" y="320"/>
                  </a:lnTo>
                  <a:lnTo>
                    <a:pt x="22" y="314"/>
                  </a:lnTo>
                  <a:lnTo>
                    <a:pt x="14" y="304"/>
                  </a:lnTo>
                  <a:lnTo>
                    <a:pt x="14" y="304"/>
                  </a:lnTo>
                  <a:lnTo>
                    <a:pt x="4" y="292"/>
                  </a:lnTo>
                  <a:lnTo>
                    <a:pt x="0" y="278"/>
                  </a:lnTo>
                  <a:lnTo>
                    <a:pt x="0" y="264"/>
                  </a:lnTo>
                  <a:lnTo>
                    <a:pt x="4" y="250"/>
                  </a:lnTo>
                  <a:lnTo>
                    <a:pt x="4" y="250"/>
                  </a:lnTo>
                  <a:lnTo>
                    <a:pt x="10" y="238"/>
                  </a:lnTo>
                  <a:lnTo>
                    <a:pt x="18" y="228"/>
                  </a:lnTo>
                  <a:lnTo>
                    <a:pt x="28" y="220"/>
                  </a:lnTo>
                  <a:lnTo>
                    <a:pt x="38" y="214"/>
                  </a:lnTo>
                  <a:lnTo>
                    <a:pt x="38" y="214"/>
                  </a:lnTo>
                  <a:lnTo>
                    <a:pt x="52" y="208"/>
                  </a:lnTo>
                  <a:lnTo>
                    <a:pt x="64" y="204"/>
                  </a:lnTo>
                  <a:lnTo>
                    <a:pt x="78" y="200"/>
                  </a:lnTo>
                  <a:lnTo>
                    <a:pt x="92" y="198"/>
                  </a:lnTo>
                  <a:lnTo>
                    <a:pt x="92" y="198"/>
                  </a:lnTo>
                  <a:lnTo>
                    <a:pt x="114" y="196"/>
                  </a:lnTo>
                  <a:lnTo>
                    <a:pt x="114" y="196"/>
                  </a:lnTo>
                  <a:lnTo>
                    <a:pt x="114" y="196"/>
                  </a:lnTo>
                  <a:lnTo>
                    <a:pt x="114" y="196"/>
                  </a:lnTo>
                  <a:close/>
                  <a:moveTo>
                    <a:pt x="112" y="314"/>
                  </a:moveTo>
                  <a:lnTo>
                    <a:pt x="112" y="314"/>
                  </a:lnTo>
                  <a:lnTo>
                    <a:pt x="122" y="314"/>
                  </a:lnTo>
                  <a:lnTo>
                    <a:pt x="122" y="314"/>
                  </a:lnTo>
                  <a:lnTo>
                    <a:pt x="138" y="310"/>
                  </a:lnTo>
                  <a:lnTo>
                    <a:pt x="154" y="304"/>
                  </a:lnTo>
                  <a:lnTo>
                    <a:pt x="154" y="304"/>
                  </a:lnTo>
                  <a:lnTo>
                    <a:pt x="162" y="296"/>
                  </a:lnTo>
                  <a:lnTo>
                    <a:pt x="168" y="288"/>
                  </a:lnTo>
                  <a:lnTo>
                    <a:pt x="172" y="280"/>
                  </a:lnTo>
                  <a:lnTo>
                    <a:pt x="174" y="270"/>
                  </a:lnTo>
                  <a:lnTo>
                    <a:pt x="174" y="260"/>
                  </a:lnTo>
                  <a:lnTo>
                    <a:pt x="170" y="250"/>
                  </a:lnTo>
                  <a:lnTo>
                    <a:pt x="166" y="242"/>
                  </a:lnTo>
                  <a:lnTo>
                    <a:pt x="160" y="234"/>
                  </a:lnTo>
                  <a:lnTo>
                    <a:pt x="160" y="234"/>
                  </a:lnTo>
                  <a:lnTo>
                    <a:pt x="130" y="210"/>
                  </a:lnTo>
                  <a:lnTo>
                    <a:pt x="130" y="210"/>
                  </a:lnTo>
                  <a:lnTo>
                    <a:pt x="124" y="208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84" y="212"/>
                  </a:lnTo>
                  <a:lnTo>
                    <a:pt x="84" y="212"/>
                  </a:lnTo>
                  <a:lnTo>
                    <a:pt x="68" y="218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48" y="230"/>
                  </a:lnTo>
                  <a:lnTo>
                    <a:pt x="44" y="236"/>
                  </a:lnTo>
                  <a:lnTo>
                    <a:pt x="40" y="244"/>
                  </a:lnTo>
                  <a:lnTo>
                    <a:pt x="38" y="252"/>
                  </a:lnTo>
                  <a:lnTo>
                    <a:pt x="36" y="260"/>
                  </a:lnTo>
                  <a:lnTo>
                    <a:pt x="36" y="268"/>
                  </a:lnTo>
                  <a:lnTo>
                    <a:pt x="38" y="276"/>
                  </a:lnTo>
                  <a:lnTo>
                    <a:pt x="42" y="284"/>
                  </a:lnTo>
                  <a:lnTo>
                    <a:pt x="42" y="284"/>
                  </a:lnTo>
                  <a:lnTo>
                    <a:pt x="48" y="290"/>
                  </a:lnTo>
                  <a:lnTo>
                    <a:pt x="54" y="296"/>
                  </a:lnTo>
                  <a:lnTo>
                    <a:pt x="68" y="306"/>
                  </a:lnTo>
                  <a:lnTo>
                    <a:pt x="68" y="306"/>
                  </a:lnTo>
                  <a:lnTo>
                    <a:pt x="78" y="310"/>
                  </a:lnTo>
                  <a:lnTo>
                    <a:pt x="90" y="312"/>
                  </a:lnTo>
                  <a:lnTo>
                    <a:pt x="112" y="314"/>
                  </a:lnTo>
                  <a:lnTo>
                    <a:pt x="112" y="314"/>
                  </a:lnTo>
                  <a:close/>
                  <a:moveTo>
                    <a:pt x="150" y="96"/>
                  </a:moveTo>
                  <a:lnTo>
                    <a:pt x="150" y="96"/>
                  </a:lnTo>
                  <a:lnTo>
                    <a:pt x="150" y="8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0" y="50"/>
                  </a:lnTo>
                  <a:lnTo>
                    <a:pt x="136" y="40"/>
                  </a:lnTo>
                  <a:lnTo>
                    <a:pt x="130" y="32"/>
                  </a:lnTo>
                  <a:lnTo>
                    <a:pt x="130" y="32"/>
                  </a:lnTo>
                  <a:lnTo>
                    <a:pt x="122" y="24"/>
                  </a:lnTo>
                  <a:lnTo>
                    <a:pt x="114" y="18"/>
                  </a:lnTo>
                  <a:lnTo>
                    <a:pt x="104" y="14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84" y="16"/>
                  </a:lnTo>
                  <a:lnTo>
                    <a:pt x="78" y="20"/>
                  </a:lnTo>
                  <a:lnTo>
                    <a:pt x="70" y="24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0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68"/>
                  </a:lnTo>
                  <a:lnTo>
                    <a:pt x="60" y="78"/>
                  </a:lnTo>
                  <a:lnTo>
                    <a:pt x="66" y="98"/>
                  </a:lnTo>
                  <a:lnTo>
                    <a:pt x="66" y="98"/>
                  </a:lnTo>
                  <a:lnTo>
                    <a:pt x="74" y="112"/>
                  </a:lnTo>
                  <a:lnTo>
                    <a:pt x="84" y="126"/>
                  </a:lnTo>
                  <a:lnTo>
                    <a:pt x="84" y="126"/>
                  </a:lnTo>
                  <a:lnTo>
                    <a:pt x="92" y="132"/>
                  </a:lnTo>
                  <a:lnTo>
                    <a:pt x="100" y="136"/>
                  </a:lnTo>
                  <a:lnTo>
                    <a:pt x="110" y="138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32" y="134"/>
                  </a:lnTo>
                  <a:lnTo>
                    <a:pt x="140" y="128"/>
                  </a:lnTo>
                  <a:lnTo>
                    <a:pt x="146" y="120"/>
                  </a:lnTo>
                  <a:lnTo>
                    <a:pt x="148" y="110"/>
                  </a:lnTo>
                  <a:lnTo>
                    <a:pt x="148" y="110"/>
                  </a:lnTo>
                  <a:lnTo>
                    <a:pt x="150" y="96"/>
                  </a:lnTo>
                  <a:lnTo>
                    <a:pt x="15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1"/>
            <p:cNvSpPr>
              <a:spLocks/>
            </p:cNvSpPr>
            <p:nvPr/>
          </p:nvSpPr>
          <p:spPr bwMode="auto">
            <a:xfrm>
              <a:off x="7621588" y="4975225"/>
              <a:ext cx="120650" cy="120650"/>
            </a:xfrm>
            <a:custGeom>
              <a:avLst/>
              <a:gdLst>
                <a:gd name="T0" fmla="*/ 76 w 76"/>
                <a:gd name="T1" fmla="*/ 32 h 76"/>
                <a:gd name="T2" fmla="*/ 44 w 76"/>
                <a:gd name="T3" fmla="*/ 32 h 76"/>
                <a:gd name="T4" fmla="*/ 44 w 76"/>
                <a:gd name="T5" fmla="*/ 0 h 76"/>
                <a:gd name="T6" fmla="*/ 32 w 76"/>
                <a:gd name="T7" fmla="*/ 0 h 76"/>
                <a:gd name="T8" fmla="*/ 32 w 76"/>
                <a:gd name="T9" fmla="*/ 32 h 76"/>
                <a:gd name="T10" fmla="*/ 0 w 76"/>
                <a:gd name="T11" fmla="*/ 32 h 76"/>
                <a:gd name="T12" fmla="*/ 0 w 76"/>
                <a:gd name="T13" fmla="*/ 44 h 76"/>
                <a:gd name="T14" fmla="*/ 32 w 76"/>
                <a:gd name="T15" fmla="*/ 44 h 76"/>
                <a:gd name="T16" fmla="*/ 32 w 76"/>
                <a:gd name="T17" fmla="*/ 76 h 76"/>
                <a:gd name="T18" fmla="*/ 44 w 76"/>
                <a:gd name="T19" fmla="*/ 76 h 76"/>
                <a:gd name="T20" fmla="*/ 44 w 76"/>
                <a:gd name="T21" fmla="*/ 44 h 76"/>
                <a:gd name="T22" fmla="*/ 76 w 76"/>
                <a:gd name="T23" fmla="*/ 44 h 76"/>
                <a:gd name="T24" fmla="*/ 76 w 76"/>
                <a:gd name="T25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6">
                  <a:moveTo>
                    <a:pt x="76" y="32"/>
                  </a:moveTo>
                  <a:lnTo>
                    <a:pt x="44" y="32"/>
                  </a:lnTo>
                  <a:lnTo>
                    <a:pt x="44" y="0"/>
                  </a:lnTo>
                  <a:lnTo>
                    <a:pt x="32" y="0"/>
                  </a:lnTo>
                  <a:lnTo>
                    <a:pt x="32" y="32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32" y="44"/>
                  </a:lnTo>
                  <a:lnTo>
                    <a:pt x="32" y="76"/>
                  </a:lnTo>
                  <a:lnTo>
                    <a:pt x="44" y="76"/>
                  </a:lnTo>
                  <a:lnTo>
                    <a:pt x="44" y="44"/>
                  </a:lnTo>
                  <a:lnTo>
                    <a:pt x="76" y="44"/>
                  </a:lnTo>
                  <a:lnTo>
                    <a:pt x="76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1759115" y="3024918"/>
            <a:ext cx="730255" cy="866217"/>
            <a:chOff x="4738688" y="1820863"/>
            <a:chExt cx="2711450" cy="3216275"/>
          </a:xfrm>
        </p:grpSpPr>
        <p:sp>
          <p:nvSpPr>
            <p:cNvPr id="218" name="Freeform 15"/>
            <p:cNvSpPr>
              <a:spLocks/>
            </p:cNvSpPr>
            <p:nvPr/>
          </p:nvSpPr>
          <p:spPr bwMode="auto">
            <a:xfrm>
              <a:off x="4738688" y="1820863"/>
              <a:ext cx="2711450" cy="3216275"/>
            </a:xfrm>
            <a:custGeom>
              <a:avLst/>
              <a:gdLst>
                <a:gd name="T0" fmla="*/ 1706 w 1708"/>
                <a:gd name="T1" fmla="*/ 2026 h 2026"/>
                <a:gd name="T2" fmla="*/ 1706 w 1708"/>
                <a:gd name="T3" fmla="*/ 2026 h 2026"/>
                <a:gd name="T4" fmla="*/ 1708 w 1708"/>
                <a:gd name="T5" fmla="*/ 2008 h 2026"/>
                <a:gd name="T6" fmla="*/ 1708 w 1708"/>
                <a:gd name="T7" fmla="*/ 2008 h 2026"/>
                <a:gd name="T8" fmla="*/ 1708 w 1708"/>
                <a:gd name="T9" fmla="*/ 640 h 2026"/>
                <a:gd name="T10" fmla="*/ 1708 w 1708"/>
                <a:gd name="T11" fmla="*/ 640 h 2026"/>
                <a:gd name="T12" fmla="*/ 1706 w 1708"/>
                <a:gd name="T13" fmla="*/ 628 h 2026"/>
                <a:gd name="T14" fmla="*/ 1702 w 1708"/>
                <a:gd name="T15" fmla="*/ 618 h 2026"/>
                <a:gd name="T16" fmla="*/ 1698 w 1708"/>
                <a:gd name="T17" fmla="*/ 606 h 2026"/>
                <a:gd name="T18" fmla="*/ 1690 w 1708"/>
                <a:gd name="T19" fmla="*/ 598 h 2026"/>
                <a:gd name="T20" fmla="*/ 1690 w 1708"/>
                <a:gd name="T21" fmla="*/ 598 h 2026"/>
                <a:gd name="T22" fmla="*/ 1414 w 1708"/>
                <a:gd name="T23" fmla="*/ 312 h 2026"/>
                <a:gd name="T24" fmla="*/ 1136 w 1708"/>
                <a:gd name="T25" fmla="*/ 28 h 2026"/>
                <a:gd name="T26" fmla="*/ 1136 w 1708"/>
                <a:gd name="T27" fmla="*/ 28 h 2026"/>
                <a:gd name="T28" fmla="*/ 1124 w 1708"/>
                <a:gd name="T29" fmla="*/ 18 h 2026"/>
                <a:gd name="T30" fmla="*/ 1108 w 1708"/>
                <a:gd name="T31" fmla="*/ 10 h 2026"/>
                <a:gd name="T32" fmla="*/ 1092 w 1708"/>
                <a:gd name="T33" fmla="*/ 4 h 2026"/>
                <a:gd name="T34" fmla="*/ 1074 w 1708"/>
                <a:gd name="T35" fmla="*/ 2 h 2026"/>
                <a:gd name="T36" fmla="*/ 1074 w 1708"/>
                <a:gd name="T37" fmla="*/ 2 h 2026"/>
                <a:gd name="T38" fmla="*/ 612 w 1708"/>
                <a:gd name="T39" fmla="*/ 0 h 2026"/>
                <a:gd name="T40" fmla="*/ 148 w 1708"/>
                <a:gd name="T41" fmla="*/ 0 h 2026"/>
                <a:gd name="T42" fmla="*/ 148 w 1708"/>
                <a:gd name="T43" fmla="*/ 0 h 2026"/>
                <a:gd name="T44" fmla="*/ 106 w 1708"/>
                <a:gd name="T45" fmla="*/ 0 h 2026"/>
                <a:gd name="T46" fmla="*/ 106 w 1708"/>
                <a:gd name="T47" fmla="*/ 0 h 2026"/>
                <a:gd name="T48" fmla="*/ 106 w 1708"/>
                <a:gd name="T49" fmla="*/ 1044 h 2026"/>
                <a:gd name="T50" fmla="*/ 106 w 1708"/>
                <a:gd name="T51" fmla="*/ 1044 h 2026"/>
                <a:gd name="T52" fmla="*/ 0 w 1708"/>
                <a:gd name="T53" fmla="*/ 1044 h 2026"/>
                <a:gd name="T54" fmla="*/ 0 w 1708"/>
                <a:gd name="T55" fmla="*/ 1044 h 2026"/>
                <a:gd name="T56" fmla="*/ 0 w 1708"/>
                <a:gd name="T57" fmla="*/ 1604 h 2026"/>
                <a:gd name="T58" fmla="*/ 0 w 1708"/>
                <a:gd name="T59" fmla="*/ 1604 h 2026"/>
                <a:gd name="T60" fmla="*/ 108 w 1708"/>
                <a:gd name="T61" fmla="*/ 1604 h 2026"/>
                <a:gd name="T62" fmla="*/ 108 w 1708"/>
                <a:gd name="T63" fmla="*/ 1604 h 2026"/>
                <a:gd name="T64" fmla="*/ 108 w 1708"/>
                <a:gd name="T65" fmla="*/ 2026 h 2026"/>
                <a:gd name="T66" fmla="*/ 108 w 1708"/>
                <a:gd name="T67" fmla="*/ 2026 h 2026"/>
                <a:gd name="T68" fmla="*/ 1706 w 1708"/>
                <a:gd name="T69" fmla="*/ 2026 h 2026"/>
                <a:gd name="T70" fmla="*/ 1706 w 1708"/>
                <a:gd name="T71" fmla="*/ 2026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8" h="2026">
                  <a:moveTo>
                    <a:pt x="1706" y="2026"/>
                  </a:moveTo>
                  <a:lnTo>
                    <a:pt x="1706" y="2026"/>
                  </a:lnTo>
                  <a:lnTo>
                    <a:pt x="1708" y="2008"/>
                  </a:lnTo>
                  <a:lnTo>
                    <a:pt x="1708" y="2008"/>
                  </a:lnTo>
                  <a:lnTo>
                    <a:pt x="1708" y="640"/>
                  </a:lnTo>
                  <a:lnTo>
                    <a:pt x="1708" y="640"/>
                  </a:lnTo>
                  <a:lnTo>
                    <a:pt x="1706" y="628"/>
                  </a:lnTo>
                  <a:lnTo>
                    <a:pt x="1702" y="618"/>
                  </a:lnTo>
                  <a:lnTo>
                    <a:pt x="1698" y="606"/>
                  </a:lnTo>
                  <a:lnTo>
                    <a:pt x="1690" y="598"/>
                  </a:lnTo>
                  <a:lnTo>
                    <a:pt x="1690" y="598"/>
                  </a:lnTo>
                  <a:lnTo>
                    <a:pt x="1414" y="312"/>
                  </a:lnTo>
                  <a:lnTo>
                    <a:pt x="1136" y="28"/>
                  </a:lnTo>
                  <a:lnTo>
                    <a:pt x="1136" y="28"/>
                  </a:lnTo>
                  <a:lnTo>
                    <a:pt x="1124" y="18"/>
                  </a:lnTo>
                  <a:lnTo>
                    <a:pt x="1108" y="10"/>
                  </a:lnTo>
                  <a:lnTo>
                    <a:pt x="1092" y="4"/>
                  </a:lnTo>
                  <a:lnTo>
                    <a:pt x="1074" y="2"/>
                  </a:lnTo>
                  <a:lnTo>
                    <a:pt x="1074" y="2"/>
                  </a:lnTo>
                  <a:lnTo>
                    <a:pt x="612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1044"/>
                  </a:lnTo>
                  <a:lnTo>
                    <a:pt x="106" y="1044"/>
                  </a:lnTo>
                  <a:lnTo>
                    <a:pt x="0" y="1044"/>
                  </a:lnTo>
                  <a:lnTo>
                    <a:pt x="0" y="1044"/>
                  </a:lnTo>
                  <a:lnTo>
                    <a:pt x="0" y="1604"/>
                  </a:lnTo>
                  <a:lnTo>
                    <a:pt x="0" y="1604"/>
                  </a:lnTo>
                  <a:lnTo>
                    <a:pt x="108" y="1604"/>
                  </a:lnTo>
                  <a:lnTo>
                    <a:pt x="108" y="1604"/>
                  </a:lnTo>
                  <a:lnTo>
                    <a:pt x="108" y="2026"/>
                  </a:lnTo>
                  <a:lnTo>
                    <a:pt x="108" y="2026"/>
                  </a:lnTo>
                  <a:lnTo>
                    <a:pt x="1706" y="2026"/>
                  </a:lnTo>
                  <a:lnTo>
                    <a:pt x="1706" y="2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6"/>
            <p:cNvSpPr>
              <a:spLocks/>
            </p:cNvSpPr>
            <p:nvPr/>
          </p:nvSpPr>
          <p:spPr bwMode="auto">
            <a:xfrm>
              <a:off x="6580188" y="2227263"/>
              <a:ext cx="527050" cy="539750"/>
            </a:xfrm>
            <a:custGeom>
              <a:avLst/>
              <a:gdLst>
                <a:gd name="T0" fmla="*/ 332 w 332"/>
                <a:gd name="T1" fmla="*/ 340 h 340"/>
                <a:gd name="T2" fmla="*/ 332 w 332"/>
                <a:gd name="T3" fmla="*/ 340 h 340"/>
                <a:gd name="T4" fmla="*/ 0 w 332"/>
                <a:gd name="T5" fmla="*/ 340 h 340"/>
                <a:gd name="T6" fmla="*/ 0 w 332"/>
                <a:gd name="T7" fmla="*/ 340 h 340"/>
                <a:gd name="T8" fmla="*/ 0 w 332"/>
                <a:gd name="T9" fmla="*/ 0 h 340"/>
                <a:gd name="T10" fmla="*/ 0 w 332"/>
                <a:gd name="T11" fmla="*/ 0 h 340"/>
                <a:gd name="T12" fmla="*/ 332 w 332"/>
                <a:gd name="T13" fmla="*/ 340 h 340"/>
                <a:gd name="T14" fmla="*/ 332 w 332"/>
                <a:gd name="T15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2" h="340">
                  <a:moveTo>
                    <a:pt x="332" y="340"/>
                  </a:moveTo>
                  <a:lnTo>
                    <a:pt x="332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2" y="340"/>
                  </a:lnTo>
                  <a:lnTo>
                    <a:pt x="332" y="3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7"/>
            <p:cNvSpPr>
              <a:spLocks noEditPoints="1"/>
            </p:cNvSpPr>
            <p:nvPr/>
          </p:nvSpPr>
          <p:spPr bwMode="auto">
            <a:xfrm>
              <a:off x="4738688" y="1820863"/>
              <a:ext cx="2711450" cy="3216275"/>
            </a:xfrm>
            <a:custGeom>
              <a:avLst/>
              <a:gdLst>
                <a:gd name="T0" fmla="*/ 1708 w 1708"/>
                <a:gd name="T1" fmla="*/ 640 h 2026"/>
                <a:gd name="T2" fmla="*/ 1702 w 1708"/>
                <a:gd name="T3" fmla="*/ 618 h 2026"/>
                <a:gd name="T4" fmla="*/ 1690 w 1708"/>
                <a:gd name="T5" fmla="*/ 598 h 2026"/>
                <a:gd name="T6" fmla="*/ 1414 w 1708"/>
                <a:gd name="T7" fmla="*/ 312 h 2026"/>
                <a:gd name="T8" fmla="*/ 1136 w 1708"/>
                <a:gd name="T9" fmla="*/ 28 h 2026"/>
                <a:gd name="T10" fmla="*/ 1108 w 1708"/>
                <a:gd name="T11" fmla="*/ 10 h 2026"/>
                <a:gd name="T12" fmla="*/ 1074 w 1708"/>
                <a:gd name="T13" fmla="*/ 2 h 2026"/>
                <a:gd name="T14" fmla="*/ 612 w 1708"/>
                <a:gd name="T15" fmla="*/ 0 h 2026"/>
                <a:gd name="T16" fmla="*/ 148 w 1708"/>
                <a:gd name="T17" fmla="*/ 0 h 2026"/>
                <a:gd name="T18" fmla="*/ 106 w 1708"/>
                <a:gd name="T19" fmla="*/ 0 h 2026"/>
                <a:gd name="T20" fmla="*/ 106 w 1708"/>
                <a:gd name="T21" fmla="*/ 1044 h 2026"/>
                <a:gd name="T22" fmla="*/ 0 w 1708"/>
                <a:gd name="T23" fmla="*/ 1044 h 2026"/>
                <a:gd name="T24" fmla="*/ 0 w 1708"/>
                <a:gd name="T25" fmla="*/ 1604 h 2026"/>
                <a:gd name="T26" fmla="*/ 108 w 1708"/>
                <a:gd name="T27" fmla="*/ 1604 h 2026"/>
                <a:gd name="T28" fmla="*/ 108 w 1708"/>
                <a:gd name="T29" fmla="*/ 2026 h 2026"/>
                <a:gd name="T30" fmla="*/ 1706 w 1708"/>
                <a:gd name="T31" fmla="*/ 2026 h 2026"/>
                <a:gd name="T32" fmla="*/ 1708 w 1708"/>
                <a:gd name="T33" fmla="*/ 2008 h 2026"/>
                <a:gd name="T34" fmla="*/ 1708 w 1708"/>
                <a:gd name="T35" fmla="*/ 640 h 2026"/>
                <a:gd name="T36" fmla="*/ 1160 w 1708"/>
                <a:gd name="T37" fmla="*/ 256 h 2026"/>
                <a:gd name="T38" fmla="*/ 1492 w 1708"/>
                <a:gd name="T39" fmla="*/ 596 h 2026"/>
                <a:gd name="T40" fmla="*/ 1160 w 1708"/>
                <a:gd name="T41" fmla="*/ 596 h 2026"/>
                <a:gd name="T42" fmla="*/ 1160 w 1708"/>
                <a:gd name="T43" fmla="*/ 256 h 2026"/>
                <a:gd name="T44" fmla="*/ 1564 w 1708"/>
                <a:gd name="T45" fmla="*/ 1886 h 2026"/>
                <a:gd name="T46" fmla="*/ 250 w 1708"/>
                <a:gd name="T47" fmla="*/ 1886 h 2026"/>
                <a:gd name="T48" fmla="*/ 250 w 1708"/>
                <a:gd name="T49" fmla="*/ 1602 h 2026"/>
                <a:gd name="T50" fmla="*/ 1166 w 1708"/>
                <a:gd name="T51" fmla="*/ 1602 h 2026"/>
                <a:gd name="T52" fmla="*/ 1166 w 1708"/>
                <a:gd name="T53" fmla="*/ 1046 h 2026"/>
                <a:gd name="T54" fmla="*/ 252 w 1708"/>
                <a:gd name="T55" fmla="*/ 1046 h 2026"/>
                <a:gd name="T56" fmla="*/ 252 w 1708"/>
                <a:gd name="T57" fmla="*/ 144 h 2026"/>
                <a:gd name="T58" fmla="*/ 1014 w 1708"/>
                <a:gd name="T59" fmla="*/ 144 h 2026"/>
                <a:gd name="T60" fmla="*/ 1014 w 1708"/>
                <a:gd name="T61" fmla="*/ 738 h 2026"/>
                <a:gd name="T62" fmla="*/ 1564 w 1708"/>
                <a:gd name="T63" fmla="*/ 738 h 2026"/>
                <a:gd name="T64" fmla="*/ 1564 w 1708"/>
                <a:gd name="T65" fmla="*/ 1886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8" h="2026">
                  <a:moveTo>
                    <a:pt x="1708" y="640"/>
                  </a:moveTo>
                  <a:lnTo>
                    <a:pt x="1708" y="640"/>
                  </a:lnTo>
                  <a:lnTo>
                    <a:pt x="1706" y="628"/>
                  </a:lnTo>
                  <a:lnTo>
                    <a:pt x="1702" y="618"/>
                  </a:lnTo>
                  <a:lnTo>
                    <a:pt x="1698" y="606"/>
                  </a:lnTo>
                  <a:lnTo>
                    <a:pt x="1690" y="598"/>
                  </a:lnTo>
                  <a:lnTo>
                    <a:pt x="1690" y="598"/>
                  </a:lnTo>
                  <a:lnTo>
                    <a:pt x="1414" y="312"/>
                  </a:lnTo>
                  <a:lnTo>
                    <a:pt x="1136" y="28"/>
                  </a:lnTo>
                  <a:lnTo>
                    <a:pt x="1136" y="28"/>
                  </a:lnTo>
                  <a:lnTo>
                    <a:pt x="1124" y="18"/>
                  </a:lnTo>
                  <a:lnTo>
                    <a:pt x="1108" y="10"/>
                  </a:lnTo>
                  <a:lnTo>
                    <a:pt x="1092" y="4"/>
                  </a:lnTo>
                  <a:lnTo>
                    <a:pt x="1074" y="2"/>
                  </a:lnTo>
                  <a:lnTo>
                    <a:pt x="1074" y="2"/>
                  </a:lnTo>
                  <a:lnTo>
                    <a:pt x="612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1044"/>
                  </a:lnTo>
                  <a:lnTo>
                    <a:pt x="106" y="1044"/>
                  </a:lnTo>
                  <a:lnTo>
                    <a:pt x="0" y="1044"/>
                  </a:lnTo>
                  <a:lnTo>
                    <a:pt x="0" y="1044"/>
                  </a:lnTo>
                  <a:lnTo>
                    <a:pt x="0" y="1604"/>
                  </a:lnTo>
                  <a:lnTo>
                    <a:pt x="0" y="1604"/>
                  </a:lnTo>
                  <a:lnTo>
                    <a:pt x="108" y="1604"/>
                  </a:lnTo>
                  <a:lnTo>
                    <a:pt x="108" y="1604"/>
                  </a:lnTo>
                  <a:lnTo>
                    <a:pt x="108" y="2026"/>
                  </a:lnTo>
                  <a:lnTo>
                    <a:pt x="108" y="2026"/>
                  </a:lnTo>
                  <a:lnTo>
                    <a:pt x="1706" y="2026"/>
                  </a:lnTo>
                  <a:lnTo>
                    <a:pt x="1706" y="2026"/>
                  </a:lnTo>
                  <a:lnTo>
                    <a:pt x="1708" y="2008"/>
                  </a:lnTo>
                  <a:lnTo>
                    <a:pt x="1708" y="2008"/>
                  </a:lnTo>
                  <a:lnTo>
                    <a:pt x="1708" y="640"/>
                  </a:lnTo>
                  <a:lnTo>
                    <a:pt x="1708" y="640"/>
                  </a:lnTo>
                  <a:close/>
                  <a:moveTo>
                    <a:pt x="1160" y="256"/>
                  </a:moveTo>
                  <a:lnTo>
                    <a:pt x="1160" y="256"/>
                  </a:lnTo>
                  <a:lnTo>
                    <a:pt x="1492" y="596"/>
                  </a:lnTo>
                  <a:lnTo>
                    <a:pt x="1492" y="596"/>
                  </a:lnTo>
                  <a:lnTo>
                    <a:pt x="1160" y="596"/>
                  </a:lnTo>
                  <a:lnTo>
                    <a:pt x="1160" y="596"/>
                  </a:lnTo>
                  <a:lnTo>
                    <a:pt x="1160" y="256"/>
                  </a:lnTo>
                  <a:lnTo>
                    <a:pt x="1160" y="256"/>
                  </a:lnTo>
                  <a:close/>
                  <a:moveTo>
                    <a:pt x="1564" y="1886"/>
                  </a:moveTo>
                  <a:lnTo>
                    <a:pt x="1564" y="1886"/>
                  </a:lnTo>
                  <a:lnTo>
                    <a:pt x="250" y="1886"/>
                  </a:lnTo>
                  <a:lnTo>
                    <a:pt x="250" y="1886"/>
                  </a:lnTo>
                  <a:lnTo>
                    <a:pt x="250" y="1602"/>
                  </a:lnTo>
                  <a:lnTo>
                    <a:pt x="250" y="1602"/>
                  </a:lnTo>
                  <a:lnTo>
                    <a:pt x="1166" y="1602"/>
                  </a:lnTo>
                  <a:lnTo>
                    <a:pt x="1166" y="1602"/>
                  </a:lnTo>
                  <a:lnTo>
                    <a:pt x="1166" y="1046"/>
                  </a:lnTo>
                  <a:lnTo>
                    <a:pt x="1166" y="1046"/>
                  </a:lnTo>
                  <a:lnTo>
                    <a:pt x="252" y="1046"/>
                  </a:lnTo>
                  <a:lnTo>
                    <a:pt x="252" y="1046"/>
                  </a:lnTo>
                  <a:lnTo>
                    <a:pt x="252" y="144"/>
                  </a:lnTo>
                  <a:lnTo>
                    <a:pt x="252" y="144"/>
                  </a:lnTo>
                  <a:lnTo>
                    <a:pt x="1014" y="144"/>
                  </a:lnTo>
                  <a:lnTo>
                    <a:pt x="1014" y="144"/>
                  </a:lnTo>
                  <a:lnTo>
                    <a:pt x="1014" y="738"/>
                  </a:lnTo>
                  <a:lnTo>
                    <a:pt x="1014" y="738"/>
                  </a:lnTo>
                  <a:lnTo>
                    <a:pt x="1564" y="738"/>
                  </a:lnTo>
                  <a:lnTo>
                    <a:pt x="1564" y="738"/>
                  </a:lnTo>
                  <a:lnTo>
                    <a:pt x="1564" y="1886"/>
                  </a:lnTo>
                  <a:lnTo>
                    <a:pt x="1564" y="188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8"/>
            <p:cNvSpPr>
              <a:spLocks/>
            </p:cNvSpPr>
            <p:nvPr/>
          </p:nvSpPr>
          <p:spPr bwMode="auto">
            <a:xfrm>
              <a:off x="4976813" y="3700463"/>
              <a:ext cx="365125" cy="431800"/>
            </a:xfrm>
            <a:custGeom>
              <a:avLst/>
              <a:gdLst>
                <a:gd name="T0" fmla="*/ 230 w 230"/>
                <a:gd name="T1" fmla="*/ 188 h 272"/>
                <a:gd name="T2" fmla="*/ 222 w 230"/>
                <a:gd name="T3" fmla="*/ 208 h 272"/>
                <a:gd name="T4" fmla="*/ 202 w 230"/>
                <a:gd name="T5" fmla="*/ 240 h 272"/>
                <a:gd name="T6" fmla="*/ 190 w 230"/>
                <a:gd name="T7" fmla="*/ 252 h 272"/>
                <a:gd name="T8" fmla="*/ 158 w 230"/>
                <a:gd name="T9" fmla="*/ 266 h 272"/>
                <a:gd name="T10" fmla="*/ 120 w 230"/>
                <a:gd name="T11" fmla="*/ 272 h 272"/>
                <a:gd name="T12" fmla="*/ 94 w 230"/>
                <a:gd name="T13" fmla="*/ 270 h 272"/>
                <a:gd name="T14" fmla="*/ 72 w 230"/>
                <a:gd name="T15" fmla="*/ 264 h 272"/>
                <a:gd name="T16" fmla="*/ 52 w 230"/>
                <a:gd name="T17" fmla="*/ 252 h 272"/>
                <a:gd name="T18" fmla="*/ 34 w 230"/>
                <a:gd name="T19" fmla="*/ 236 h 272"/>
                <a:gd name="T20" fmla="*/ 26 w 230"/>
                <a:gd name="T21" fmla="*/ 226 h 272"/>
                <a:gd name="T22" fmla="*/ 14 w 230"/>
                <a:gd name="T23" fmla="*/ 206 h 272"/>
                <a:gd name="T24" fmla="*/ 4 w 230"/>
                <a:gd name="T25" fmla="*/ 182 h 272"/>
                <a:gd name="T26" fmla="*/ 0 w 230"/>
                <a:gd name="T27" fmla="*/ 138 h 272"/>
                <a:gd name="T28" fmla="*/ 2 w 230"/>
                <a:gd name="T29" fmla="*/ 108 h 272"/>
                <a:gd name="T30" fmla="*/ 8 w 230"/>
                <a:gd name="T31" fmla="*/ 80 h 272"/>
                <a:gd name="T32" fmla="*/ 20 w 230"/>
                <a:gd name="T33" fmla="*/ 56 h 272"/>
                <a:gd name="T34" fmla="*/ 34 w 230"/>
                <a:gd name="T35" fmla="*/ 36 h 272"/>
                <a:gd name="T36" fmla="*/ 42 w 230"/>
                <a:gd name="T37" fmla="*/ 28 h 272"/>
                <a:gd name="T38" fmla="*/ 62 w 230"/>
                <a:gd name="T39" fmla="*/ 14 h 272"/>
                <a:gd name="T40" fmla="*/ 84 w 230"/>
                <a:gd name="T41" fmla="*/ 4 h 272"/>
                <a:gd name="T42" fmla="*/ 124 w 230"/>
                <a:gd name="T43" fmla="*/ 0 h 272"/>
                <a:gd name="T44" fmla="*/ 146 w 230"/>
                <a:gd name="T45" fmla="*/ 2 h 272"/>
                <a:gd name="T46" fmla="*/ 186 w 230"/>
                <a:gd name="T47" fmla="*/ 16 h 272"/>
                <a:gd name="T48" fmla="*/ 202 w 230"/>
                <a:gd name="T49" fmla="*/ 28 h 272"/>
                <a:gd name="T50" fmla="*/ 218 w 230"/>
                <a:gd name="T51" fmla="*/ 48 h 272"/>
                <a:gd name="T52" fmla="*/ 228 w 230"/>
                <a:gd name="T53" fmla="*/ 76 h 272"/>
                <a:gd name="T54" fmla="*/ 176 w 230"/>
                <a:gd name="T55" fmla="*/ 90 h 272"/>
                <a:gd name="T56" fmla="*/ 168 w 230"/>
                <a:gd name="T57" fmla="*/ 72 h 272"/>
                <a:gd name="T58" fmla="*/ 156 w 230"/>
                <a:gd name="T59" fmla="*/ 58 h 272"/>
                <a:gd name="T60" fmla="*/ 148 w 230"/>
                <a:gd name="T61" fmla="*/ 52 h 272"/>
                <a:gd name="T62" fmla="*/ 130 w 230"/>
                <a:gd name="T63" fmla="*/ 46 h 272"/>
                <a:gd name="T64" fmla="*/ 120 w 230"/>
                <a:gd name="T65" fmla="*/ 46 h 272"/>
                <a:gd name="T66" fmla="*/ 94 w 230"/>
                <a:gd name="T67" fmla="*/ 50 h 272"/>
                <a:gd name="T68" fmla="*/ 74 w 230"/>
                <a:gd name="T69" fmla="*/ 66 h 272"/>
                <a:gd name="T70" fmla="*/ 66 w 230"/>
                <a:gd name="T71" fmla="*/ 78 h 272"/>
                <a:gd name="T72" fmla="*/ 56 w 230"/>
                <a:gd name="T73" fmla="*/ 112 h 272"/>
                <a:gd name="T74" fmla="*/ 54 w 230"/>
                <a:gd name="T75" fmla="*/ 134 h 272"/>
                <a:gd name="T76" fmla="*/ 60 w 230"/>
                <a:gd name="T77" fmla="*/ 178 h 272"/>
                <a:gd name="T78" fmla="*/ 72 w 230"/>
                <a:gd name="T79" fmla="*/ 206 h 272"/>
                <a:gd name="T80" fmla="*/ 82 w 230"/>
                <a:gd name="T81" fmla="*/ 214 h 272"/>
                <a:gd name="T82" fmla="*/ 106 w 230"/>
                <a:gd name="T83" fmla="*/ 226 h 272"/>
                <a:gd name="T84" fmla="*/ 120 w 230"/>
                <a:gd name="T85" fmla="*/ 226 h 272"/>
                <a:gd name="T86" fmla="*/ 140 w 230"/>
                <a:gd name="T87" fmla="*/ 224 h 272"/>
                <a:gd name="T88" fmla="*/ 156 w 230"/>
                <a:gd name="T89" fmla="*/ 214 h 272"/>
                <a:gd name="T90" fmla="*/ 164 w 230"/>
                <a:gd name="T91" fmla="*/ 206 h 272"/>
                <a:gd name="T92" fmla="*/ 174 w 230"/>
                <a:gd name="T93" fmla="*/ 184 h 272"/>
                <a:gd name="T94" fmla="*/ 178 w 230"/>
                <a:gd name="T95" fmla="*/ 1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" h="272">
                  <a:moveTo>
                    <a:pt x="178" y="170"/>
                  </a:moveTo>
                  <a:lnTo>
                    <a:pt x="230" y="188"/>
                  </a:lnTo>
                  <a:lnTo>
                    <a:pt x="230" y="188"/>
                  </a:lnTo>
                  <a:lnTo>
                    <a:pt x="222" y="208"/>
                  </a:lnTo>
                  <a:lnTo>
                    <a:pt x="214" y="224"/>
                  </a:lnTo>
                  <a:lnTo>
                    <a:pt x="202" y="240"/>
                  </a:lnTo>
                  <a:lnTo>
                    <a:pt x="190" y="252"/>
                  </a:lnTo>
                  <a:lnTo>
                    <a:pt x="190" y="252"/>
                  </a:lnTo>
                  <a:lnTo>
                    <a:pt x="176" y="260"/>
                  </a:lnTo>
                  <a:lnTo>
                    <a:pt x="158" y="266"/>
                  </a:lnTo>
                  <a:lnTo>
                    <a:pt x="140" y="270"/>
                  </a:lnTo>
                  <a:lnTo>
                    <a:pt x="120" y="272"/>
                  </a:lnTo>
                  <a:lnTo>
                    <a:pt x="120" y="272"/>
                  </a:lnTo>
                  <a:lnTo>
                    <a:pt x="94" y="270"/>
                  </a:lnTo>
                  <a:lnTo>
                    <a:pt x="84" y="268"/>
                  </a:lnTo>
                  <a:lnTo>
                    <a:pt x="72" y="264"/>
                  </a:lnTo>
                  <a:lnTo>
                    <a:pt x="62" y="258"/>
                  </a:lnTo>
                  <a:lnTo>
                    <a:pt x="52" y="252"/>
                  </a:lnTo>
                  <a:lnTo>
                    <a:pt x="42" y="244"/>
                  </a:lnTo>
                  <a:lnTo>
                    <a:pt x="34" y="236"/>
                  </a:lnTo>
                  <a:lnTo>
                    <a:pt x="34" y="236"/>
                  </a:lnTo>
                  <a:lnTo>
                    <a:pt x="26" y="226"/>
                  </a:lnTo>
                  <a:lnTo>
                    <a:pt x="20" y="216"/>
                  </a:lnTo>
                  <a:lnTo>
                    <a:pt x="14" y="206"/>
                  </a:lnTo>
                  <a:lnTo>
                    <a:pt x="8" y="194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08"/>
                  </a:lnTo>
                  <a:lnTo>
                    <a:pt x="4" y="94"/>
                  </a:lnTo>
                  <a:lnTo>
                    <a:pt x="8" y="80"/>
                  </a:lnTo>
                  <a:lnTo>
                    <a:pt x="14" y="68"/>
                  </a:lnTo>
                  <a:lnTo>
                    <a:pt x="20" y="56"/>
                  </a:lnTo>
                  <a:lnTo>
                    <a:pt x="26" y="46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42" y="28"/>
                  </a:lnTo>
                  <a:lnTo>
                    <a:pt x="52" y="20"/>
                  </a:lnTo>
                  <a:lnTo>
                    <a:pt x="62" y="14"/>
                  </a:lnTo>
                  <a:lnTo>
                    <a:pt x="74" y="8"/>
                  </a:lnTo>
                  <a:lnTo>
                    <a:pt x="84" y="4"/>
                  </a:lnTo>
                  <a:lnTo>
                    <a:pt x="96" y="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6" y="2"/>
                  </a:lnTo>
                  <a:lnTo>
                    <a:pt x="168" y="6"/>
                  </a:lnTo>
                  <a:lnTo>
                    <a:pt x="186" y="16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10" y="38"/>
                  </a:lnTo>
                  <a:lnTo>
                    <a:pt x="218" y="48"/>
                  </a:lnTo>
                  <a:lnTo>
                    <a:pt x="224" y="62"/>
                  </a:lnTo>
                  <a:lnTo>
                    <a:pt x="228" y="76"/>
                  </a:lnTo>
                  <a:lnTo>
                    <a:pt x="176" y="90"/>
                  </a:lnTo>
                  <a:lnTo>
                    <a:pt x="176" y="90"/>
                  </a:lnTo>
                  <a:lnTo>
                    <a:pt x="174" y="80"/>
                  </a:lnTo>
                  <a:lnTo>
                    <a:pt x="168" y="72"/>
                  </a:lnTo>
                  <a:lnTo>
                    <a:pt x="164" y="64"/>
                  </a:lnTo>
                  <a:lnTo>
                    <a:pt x="156" y="58"/>
                  </a:lnTo>
                  <a:lnTo>
                    <a:pt x="156" y="58"/>
                  </a:lnTo>
                  <a:lnTo>
                    <a:pt x="148" y="52"/>
                  </a:lnTo>
                  <a:lnTo>
                    <a:pt x="140" y="48"/>
                  </a:lnTo>
                  <a:lnTo>
                    <a:pt x="13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06" y="46"/>
                  </a:lnTo>
                  <a:lnTo>
                    <a:pt x="94" y="50"/>
                  </a:lnTo>
                  <a:lnTo>
                    <a:pt x="82" y="58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66" y="78"/>
                  </a:lnTo>
                  <a:lnTo>
                    <a:pt x="60" y="94"/>
                  </a:lnTo>
                  <a:lnTo>
                    <a:pt x="56" y="112"/>
                  </a:lnTo>
                  <a:lnTo>
                    <a:pt x="54" y="134"/>
                  </a:lnTo>
                  <a:lnTo>
                    <a:pt x="54" y="134"/>
                  </a:lnTo>
                  <a:lnTo>
                    <a:pt x="56" y="158"/>
                  </a:lnTo>
                  <a:lnTo>
                    <a:pt x="60" y="178"/>
                  </a:lnTo>
                  <a:lnTo>
                    <a:pt x="64" y="194"/>
                  </a:lnTo>
                  <a:lnTo>
                    <a:pt x="72" y="206"/>
                  </a:lnTo>
                  <a:lnTo>
                    <a:pt x="72" y="206"/>
                  </a:lnTo>
                  <a:lnTo>
                    <a:pt x="82" y="214"/>
                  </a:lnTo>
                  <a:lnTo>
                    <a:pt x="94" y="222"/>
                  </a:lnTo>
                  <a:lnTo>
                    <a:pt x="106" y="226"/>
                  </a:lnTo>
                  <a:lnTo>
                    <a:pt x="120" y="226"/>
                  </a:lnTo>
                  <a:lnTo>
                    <a:pt x="120" y="226"/>
                  </a:lnTo>
                  <a:lnTo>
                    <a:pt x="130" y="226"/>
                  </a:lnTo>
                  <a:lnTo>
                    <a:pt x="140" y="224"/>
                  </a:lnTo>
                  <a:lnTo>
                    <a:pt x="148" y="220"/>
                  </a:lnTo>
                  <a:lnTo>
                    <a:pt x="156" y="214"/>
                  </a:lnTo>
                  <a:lnTo>
                    <a:pt x="156" y="214"/>
                  </a:lnTo>
                  <a:lnTo>
                    <a:pt x="164" y="206"/>
                  </a:lnTo>
                  <a:lnTo>
                    <a:pt x="170" y="196"/>
                  </a:lnTo>
                  <a:lnTo>
                    <a:pt x="174" y="184"/>
                  </a:lnTo>
                  <a:lnTo>
                    <a:pt x="178" y="170"/>
                  </a:lnTo>
                  <a:lnTo>
                    <a:pt x="178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19"/>
            <p:cNvSpPr>
              <a:spLocks/>
            </p:cNvSpPr>
            <p:nvPr/>
          </p:nvSpPr>
          <p:spPr bwMode="auto">
            <a:xfrm>
              <a:off x="5478463" y="3700463"/>
              <a:ext cx="342900" cy="431800"/>
            </a:xfrm>
            <a:custGeom>
              <a:avLst/>
              <a:gdLst>
                <a:gd name="T0" fmla="*/ 52 w 216"/>
                <a:gd name="T1" fmla="*/ 176 h 272"/>
                <a:gd name="T2" fmla="*/ 66 w 216"/>
                <a:gd name="T3" fmla="*/ 208 h 272"/>
                <a:gd name="T4" fmla="*/ 80 w 216"/>
                <a:gd name="T5" fmla="*/ 220 h 272"/>
                <a:gd name="T6" fmla="*/ 110 w 216"/>
                <a:gd name="T7" fmla="*/ 228 h 272"/>
                <a:gd name="T8" fmla="*/ 132 w 216"/>
                <a:gd name="T9" fmla="*/ 224 h 272"/>
                <a:gd name="T10" fmla="*/ 148 w 216"/>
                <a:gd name="T11" fmla="*/ 216 h 272"/>
                <a:gd name="T12" fmla="*/ 162 w 216"/>
                <a:gd name="T13" fmla="*/ 198 h 272"/>
                <a:gd name="T14" fmla="*/ 160 w 216"/>
                <a:gd name="T15" fmla="*/ 182 h 272"/>
                <a:gd name="T16" fmla="*/ 148 w 216"/>
                <a:gd name="T17" fmla="*/ 170 h 272"/>
                <a:gd name="T18" fmla="*/ 94 w 216"/>
                <a:gd name="T19" fmla="*/ 152 h 272"/>
                <a:gd name="T20" fmla="*/ 58 w 216"/>
                <a:gd name="T21" fmla="*/ 140 h 272"/>
                <a:gd name="T22" fmla="*/ 34 w 216"/>
                <a:gd name="T23" fmla="*/ 126 h 272"/>
                <a:gd name="T24" fmla="*/ 12 w 216"/>
                <a:gd name="T25" fmla="*/ 88 h 272"/>
                <a:gd name="T26" fmla="*/ 12 w 216"/>
                <a:gd name="T27" fmla="*/ 64 h 272"/>
                <a:gd name="T28" fmla="*/ 22 w 216"/>
                <a:gd name="T29" fmla="*/ 36 h 272"/>
                <a:gd name="T30" fmla="*/ 36 w 216"/>
                <a:gd name="T31" fmla="*/ 20 h 272"/>
                <a:gd name="T32" fmla="*/ 54 w 216"/>
                <a:gd name="T33" fmla="*/ 8 h 272"/>
                <a:gd name="T34" fmla="*/ 92 w 216"/>
                <a:gd name="T35" fmla="*/ 0 h 272"/>
                <a:gd name="T36" fmla="*/ 130 w 216"/>
                <a:gd name="T37" fmla="*/ 2 h 272"/>
                <a:gd name="T38" fmla="*/ 182 w 216"/>
                <a:gd name="T39" fmla="*/ 22 h 272"/>
                <a:gd name="T40" fmla="*/ 200 w 216"/>
                <a:gd name="T41" fmla="*/ 46 h 272"/>
                <a:gd name="T42" fmla="*/ 154 w 216"/>
                <a:gd name="T43" fmla="*/ 82 h 272"/>
                <a:gd name="T44" fmla="*/ 148 w 216"/>
                <a:gd name="T45" fmla="*/ 64 h 272"/>
                <a:gd name="T46" fmla="*/ 140 w 216"/>
                <a:gd name="T47" fmla="*/ 52 h 272"/>
                <a:gd name="T48" fmla="*/ 116 w 216"/>
                <a:gd name="T49" fmla="*/ 44 h 272"/>
                <a:gd name="T50" fmla="*/ 96 w 216"/>
                <a:gd name="T51" fmla="*/ 44 h 272"/>
                <a:gd name="T52" fmla="*/ 70 w 216"/>
                <a:gd name="T53" fmla="*/ 54 h 272"/>
                <a:gd name="T54" fmla="*/ 62 w 216"/>
                <a:gd name="T55" fmla="*/ 70 h 272"/>
                <a:gd name="T56" fmla="*/ 70 w 216"/>
                <a:gd name="T57" fmla="*/ 86 h 272"/>
                <a:gd name="T58" fmla="*/ 86 w 216"/>
                <a:gd name="T59" fmla="*/ 94 h 272"/>
                <a:gd name="T60" fmla="*/ 152 w 216"/>
                <a:gd name="T61" fmla="*/ 112 h 272"/>
                <a:gd name="T62" fmla="*/ 184 w 216"/>
                <a:gd name="T63" fmla="*/ 128 h 272"/>
                <a:gd name="T64" fmla="*/ 204 w 216"/>
                <a:gd name="T65" fmla="*/ 148 h 272"/>
                <a:gd name="T66" fmla="*/ 212 w 216"/>
                <a:gd name="T67" fmla="*/ 168 h 272"/>
                <a:gd name="T68" fmla="*/ 216 w 216"/>
                <a:gd name="T69" fmla="*/ 190 h 272"/>
                <a:gd name="T70" fmla="*/ 208 w 216"/>
                <a:gd name="T71" fmla="*/ 224 h 272"/>
                <a:gd name="T72" fmla="*/ 196 w 216"/>
                <a:gd name="T73" fmla="*/ 242 h 272"/>
                <a:gd name="T74" fmla="*/ 166 w 216"/>
                <a:gd name="T75" fmla="*/ 262 h 272"/>
                <a:gd name="T76" fmla="*/ 142 w 216"/>
                <a:gd name="T77" fmla="*/ 270 h 272"/>
                <a:gd name="T78" fmla="*/ 110 w 216"/>
                <a:gd name="T79" fmla="*/ 272 h 272"/>
                <a:gd name="T80" fmla="*/ 48 w 216"/>
                <a:gd name="T81" fmla="*/ 260 h 272"/>
                <a:gd name="T82" fmla="*/ 20 w 216"/>
                <a:gd name="T83" fmla="*/ 236 h 272"/>
                <a:gd name="T84" fmla="*/ 0 w 216"/>
                <a:gd name="T85" fmla="*/ 18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6" h="272">
                  <a:moveTo>
                    <a:pt x="0" y="182"/>
                  </a:moveTo>
                  <a:lnTo>
                    <a:pt x="52" y="176"/>
                  </a:lnTo>
                  <a:lnTo>
                    <a:pt x="52" y="176"/>
                  </a:lnTo>
                  <a:lnTo>
                    <a:pt x="56" y="190"/>
                  </a:lnTo>
                  <a:lnTo>
                    <a:pt x="60" y="200"/>
                  </a:lnTo>
                  <a:lnTo>
                    <a:pt x="66" y="20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80" y="220"/>
                  </a:lnTo>
                  <a:lnTo>
                    <a:pt x="88" y="224"/>
                  </a:lnTo>
                  <a:lnTo>
                    <a:pt x="98" y="226"/>
                  </a:lnTo>
                  <a:lnTo>
                    <a:pt x="110" y="228"/>
                  </a:lnTo>
                  <a:lnTo>
                    <a:pt x="110" y="228"/>
                  </a:lnTo>
                  <a:lnTo>
                    <a:pt x="122" y="226"/>
                  </a:lnTo>
                  <a:lnTo>
                    <a:pt x="132" y="224"/>
                  </a:lnTo>
                  <a:lnTo>
                    <a:pt x="142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54" y="210"/>
                  </a:lnTo>
                  <a:lnTo>
                    <a:pt x="158" y="204"/>
                  </a:lnTo>
                  <a:lnTo>
                    <a:pt x="162" y="198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0" y="182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48" y="170"/>
                  </a:lnTo>
                  <a:lnTo>
                    <a:pt x="138" y="164"/>
                  </a:lnTo>
                  <a:lnTo>
                    <a:pt x="138" y="164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74" y="146"/>
                  </a:lnTo>
                  <a:lnTo>
                    <a:pt x="58" y="140"/>
                  </a:lnTo>
                  <a:lnTo>
                    <a:pt x="44" y="13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24" y="114"/>
                  </a:lnTo>
                  <a:lnTo>
                    <a:pt x="16" y="102"/>
                  </a:lnTo>
                  <a:lnTo>
                    <a:pt x="12" y="88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2" y="64"/>
                  </a:lnTo>
                  <a:lnTo>
                    <a:pt x="14" y="54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8" y="28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66" y="4"/>
                  </a:lnTo>
                  <a:lnTo>
                    <a:pt x="78" y="2"/>
                  </a:lnTo>
                  <a:lnTo>
                    <a:pt x="92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30" y="2"/>
                  </a:lnTo>
                  <a:lnTo>
                    <a:pt x="150" y="6"/>
                  </a:lnTo>
                  <a:lnTo>
                    <a:pt x="168" y="1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92" y="34"/>
                  </a:lnTo>
                  <a:lnTo>
                    <a:pt x="200" y="46"/>
                  </a:lnTo>
                  <a:lnTo>
                    <a:pt x="206" y="62"/>
                  </a:lnTo>
                  <a:lnTo>
                    <a:pt x="208" y="80"/>
                  </a:lnTo>
                  <a:lnTo>
                    <a:pt x="154" y="82"/>
                  </a:lnTo>
                  <a:lnTo>
                    <a:pt x="154" y="82"/>
                  </a:lnTo>
                  <a:lnTo>
                    <a:pt x="152" y="72"/>
                  </a:lnTo>
                  <a:lnTo>
                    <a:pt x="148" y="64"/>
                  </a:lnTo>
                  <a:lnTo>
                    <a:pt x="144" y="58"/>
                  </a:lnTo>
                  <a:lnTo>
                    <a:pt x="140" y="52"/>
                  </a:lnTo>
                  <a:lnTo>
                    <a:pt x="140" y="52"/>
                  </a:lnTo>
                  <a:lnTo>
                    <a:pt x="134" y="48"/>
                  </a:lnTo>
                  <a:lnTo>
                    <a:pt x="126" y="46"/>
                  </a:lnTo>
                  <a:lnTo>
                    <a:pt x="116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96" y="44"/>
                  </a:lnTo>
                  <a:lnTo>
                    <a:pt x="86" y="46"/>
                  </a:lnTo>
                  <a:lnTo>
                    <a:pt x="76" y="50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4" y="6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4" y="78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6" y="90"/>
                  </a:lnTo>
                  <a:lnTo>
                    <a:pt x="86" y="9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52" y="11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84" y="128"/>
                  </a:lnTo>
                  <a:lnTo>
                    <a:pt x="192" y="134"/>
                  </a:lnTo>
                  <a:lnTo>
                    <a:pt x="198" y="140"/>
                  </a:lnTo>
                  <a:lnTo>
                    <a:pt x="204" y="148"/>
                  </a:lnTo>
                  <a:lnTo>
                    <a:pt x="204" y="148"/>
                  </a:lnTo>
                  <a:lnTo>
                    <a:pt x="210" y="158"/>
                  </a:lnTo>
                  <a:lnTo>
                    <a:pt x="212" y="168"/>
                  </a:lnTo>
                  <a:lnTo>
                    <a:pt x="214" y="178"/>
                  </a:lnTo>
                  <a:lnTo>
                    <a:pt x="216" y="190"/>
                  </a:lnTo>
                  <a:lnTo>
                    <a:pt x="216" y="190"/>
                  </a:lnTo>
                  <a:lnTo>
                    <a:pt x="214" y="202"/>
                  </a:lnTo>
                  <a:lnTo>
                    <a:pt x="212" y="212"/>
                  </a:lnTo>
                  <a:lnTo>
                    <a:pt x="208" y="224"/>
                  </a:lnTo>
                  <a:lnTo>
                    <a:pt x="202" y="234"/>
                  </a:lnTo>
                  <a:lnTo>
                    <a:pt x="202" y="234"/>
                  </a:lnTo>
                  <a:lnTo>
                    <a:pt x="196" y="242"/>
                  </a:lnTo>
                  <a:lnTo>
                    <a:pt x="188" y="250"/>
                  </a:lnTo>
                  <a:lnTo>
                    <a:pt x="178" y="258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54" y="266"/>
                  </a:lnTo>
                  <a:lnTo>
                    <a:pt x="142" y="270"/>
                  </a:lnTo>
                  <a:lnTo>
                    <a:pt x="126" y="272"/>
                  </a:lnTo>
                  <a:lnTo>
                    <a:pt x="110" y="272"/>
                  </a:lnTo>
                  <a:lnTo>
                    <a:pt x="110" y="272"/>
                  </a:lnTo>
                  <a:lnTo>
                    <a:pt x="86" y="270"/>
                  </a:lnTo>
                  <a:lnTo>
                    <a:pt x="66" y="266"/>
                  </a:lnTo>
                  <a:lnTo>
                    <a:pt x="48" y="260"/>
                  </a:lnTo>
                  <a:lnTo>
                    <a:pt x="32" y="250"/>
                  </a:lnTo>
                  <a:lnTo>
                    <a:pt x="32" y="250"/>
                  </a:lnTo>
                  <a:lnTo>
                    <a:pt x="20" y="236"/>
                  </a:lnTo>
                  <a:lnTo>
                    <a:pt x="12" y="220"/>
                  </a:lnTo>
                  <a:lnTo>
                    <a:pt x="4" y="202"/>
                  </a:lnTo>
                  <a:lnTo>
                    <a:pt x="0" y="182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20"/>
            <p:cNvSpPr>
              <a:spLocks/>
            </p:cNvSpPr>
            <p:nvPr/>
          </p:nvSpPr>
          <p:spPr bwMode="auto">
            <a:xfrm>
              <a:off x="5926138" y="3706813"/>
              <a:ext cx="390525" cy="419100"/>
            </a:xfrm>
            <a:custGeom>
              <a:avLst/>
              <a:gdLst>
                <a:gd name="T0" fmla="*/ 94 w 246"/>
                <a:gd name="T1" fmla="*/ 264 h 264"/>
                <a:gd name="T2" fmla="*/ 0 w 246"/>
                <a:gd name="T3" fmla="*/ 0 h 264"/>
                <a:gd name="T4" fmla="*/ 58 w 246"/>
                <a:gd name="T5" fmla="*/ 0 h 264"/>
                <a:gd name="T6" fmla="*/ 126 w 246"/>
                <a:gd name="T7" fmla="*/ 196 h 264"/>
                <a:gd name="T8" fmla="*/ 190 w 246"/>
                <a:gd name="T9" fmla="*/ 0 h 264"/>
                <a:gd name="T10" fmla="*/ 246 w 246"/>
                <a:gd name="T11" fmla="*/ 0 h 264"/>
                <a:gd name="T12" fmla="*/ 152 w 246"/>
                <a:gd name="T13" fmla="*/ 264 h 264"/>
                <a:gd name="T14" fmla="*/ 94 w 246"/>
                <a:gd name="T1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64">
                  <a:moveTo>
                    <a:pt x="94" y="264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26" y="196"/>
                  </a:lnTo>
                  <a:lnTo>
                    <a:pt x="190" y="0"/>
                  </a:lnTo>
                  <a:lnTo>
                    <a:pt x="246" y="0"/>
                  </a:lnTo>
                  <a:lnTo>
                    <a:pt x="152" y="264"/>
                  </a:lnTo>
                  <a:lnTo>
                    <a:pt x="94" y="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1724207" y="4372695"/>
            <a:ext cx="771962" cy="798213"/>
            <a:chOff x="6094413" y="2351088"/>
            <a:chExt cx="3454400" cy="3571875"/>
          </a:xfrm>
          <a:solidFill>
            <a:schemeClr val="tx2">
              <a:lumMod val="50000"/>
            </a:schemeClr>
          </a:solidFill>
        </p:grpSpPr>
        <p:sp>
          <p:nvSpPr>
            <p:cNvPr id="234" name="Freeform 35"/>
            <p:cNvSpPr>
              <a:spLocks/>
            </p:cNvSpPr>
            <p:nvPr/>
          </p:nvSpPr>
          <p:spPr bwMode="auto">
            <a:xfrm>
              <a:off x="8761413" y="2351088"/>
              <a:ext cx="787400" cy="3571875"/>
            </a:xfrm>
            <a:custGeom>
              <a:avLst/>
              <a:gdLst>
                <a:gd name="T0" fmla="*/ 126 w 496"/>
                <a:gd name="T1" fmla="*/ 2250 h 2250"/>
                <a:gd name="T2" fmla="*/ 0 w 496"/>
                <a:gd name="T3" fmla="*/ 2174 h 2250"/>
                <a:gd name="T4" fmla="*/ 82 w 496"/>
                <a:gd name="T5" fmla="*/ 2042 h 2250"/>
                <a:gd name="T6" fmla="*/ 154 w 496"/>
                <a:gd name="T7" fmla="*/ 1910 h 2250"/>
                <a:gd name="T8" fmla="*/ 214 w 496"/>
                <a:gd name="T9" fmla="*/ 1780 h 2250"/>
                <a:gd name="T10" fmla="*/ 264 w 496"/>
                <a:gd name="T11" fmla="*/ 1648 h 2250"/>
                <a:gd name="T12" fmla="*/ 302 w 496"/>
                <a:gd name="T13" fmla="*/ 1518 h 2250"/>
                <a:gd name="T14" fmla="*/ 330 w 496"/>
                <a:gd name="T15" fmla="*/ 1386 h 2250"/>
                <a:gd name="T16" fmla="*/ 346 w 496"/>
                <a:gd name="T17" fmla="*/ 1254 h 2250"/>
                <a:gd name="T18" fmla="*/ 350 w 496"/>
                <a:gd name="T19" fmla="*/ 1124 h 2250"/>
                <a:gd name="T20" fmla="*/ 346 w 496"/>
                <a:gd name="T21" fmla="*/ 992 h 2250"/>
                <a:gd name="T22" fmla="*/ 328 w 496"/>
                <a:gd name="T23" fmla="*/ 860 h 2250"/>
                <a:gd name="T24" fmla="*/ 302 w 496"/>
                <a:gd name="T25" fmla="*/ 730 h 2250"/>
                <a:gd name="T26" fmla="*/ 264 w 496"/>
                <a:gd name="T27" fmla="*/ 598 h 2250"/>
                <a:gd name="T28" fmla="*/ 214 w 496"/>
                <a:gd name="T29" fmla="*/ 466 h 2250"/>
                <a:gd name="T30" fmla="*/ 154 w 496"/>
                <a:gd name="T31" fmla="*/ 334 h 2250"/>
                <a:gd name="T32" fmla="*/ 82 w 496"/>
                <a:gd name="T33" fmla="*/ 204 h 2250"/>
                <a:gd name="T34" fmla="*/ 2 w 496"/>
                <a:gd name="T35" fmla="*/ 72 h 2250"/>
                <a:gd name="T36" fmla="*/ 124 w 496"/>
                <a:gd name="T37" fmla="*/ 0 h 2250"/>
                <a:gd name="T38" fmla="*/ 164 w 496"/>
                <a:gd name="T39" fmla="*/ 56 h 2250"/>
                <a:gd name="T40" fmla="*/ 236 w 496"/>
                <a:gd name="T41" fmla="*/ 168 h 2250"/>
                <a:gd name="T42" fmla="*/ 298 w 496"/>
                <a:gd name="T43" fmla="*/ 284 h 2250"/>
                <a:gd name="T44" fmla="*/ 354 w 496"/>
                <a:gd name="T45" fmla="*/ 404 h 2250"/>
                <a:gd name="T46" fmla="*/ 400 w 496"/>
                <a:gd name="T47" fmla="*/ 526 h 2250"/>
                <a:gd name="T48" fmla="*/ 438 w 496"/>
                <a:gd name="T49" fmla="*/ 650 h 2250"/>
                <a:gd name="T50" fmla="*/ 466 w 496"/>
                <a:gd name="T51" fmla="*/ 780 h 2250"/>
                <a:gd name="T52" fmla="*/ 484 w 496"/>
                <a:gd name="T53" fmla="*/ 910 h 2250"/>
                <a:gd name="T54" fmla="*/ 490 w 496"/>
                <a:gd name="T55" fmla="*/ 978 h 2250"/>
                <a:gd name="T56" fmla="*/ 496 w 496"/>
                <a:gd name="T57" fmla="*/ 1152 h 2250"/>
                <a:gd name="T58" fmla="*/ 488 w 496"/>
                <a:gd name="T59" fmla="*/ 1320 h 2250"/>
                <a:gd name="T60" fmla="*/ 464 w 496"/>
                <a:gd name="T61" fmla="*/ 1484 h 2250"/>
                <a:gd name="T62" fmla="*/ 424 w 496"/>
                <a:gd name="T63" fmla="*/ 1646 h 2250"/>
                <a:gd name="T64" fmla="*/ 370 w 496"/>
                <a:gd name="T65" fmla="*/ 1802 h 2250"/>
                <a:gd name="T66" fmla="*/ 304 w 496"/>
                <a:gd name="T67" fmla="*/ 1956 h 2250"/>
                <a:gd name="T68" fmla="*/ 222 w 496"/>
                <a:gd name="T69" fmla="*/ 2106 h 2250"/>
                <a:gd name="T70" fmla="*/ 126 w 496"/>
                <a:gd name="T71" fmla="*/ 2250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6" h="2250">
                  <a:moveTo>
                    <a:pt x="126" y="2250"/>
                  </a:moveTo>
                  <a:lnTo>
                    <a:pt x="126" y="2250"/>
                  </a:lnTo>
                  <a:lnTo>
                    <a:pt x="0" y="2174"/>
                  </a:lnTo>
                  <a:lnTo>
                    <a:pt x="0" y="2174"/>
                  </a:lnTo>
                  <a:lnTo>
                    <a:pt x="42" y="2108"/>
                  </a:lnTo>
                  <a:lnTo>
                    <a:pt x="82" y="2042"/>
                  </a:lnTo>
                  <a:lnTo>
                    <a:pt x="120" y="1976"/>
                  </a:lnTo>
                  <a:lnTo>
                    <a:pt x="154" y="1910"/>
                  </a:lnTo>
                  <a:lnTo>
                    <a:pt x="186" y="1846"/>
                  </a:lnTo>
                  <a:lnTo>
                    <a:pt x="214" y="1780"/>
                  </a:lnTo>
                  <a:lnTo>
                    <a:pt x="240" y="1714"/>
                  </a:lnTo>
                  <a:lnTo>
                    <a:pt x="264" y="1648"/>
                  </a:lnTo>
                  <a:lnTo>
                    <a:pt x="284" y="1582"/>
                  </a:lnTo>
                  <a:lnTo>
                    <a:pt x="302" y="1518"/>
                  </a:lnTo>
                  <a:lnTo>
                    <a:pt x="316" y="1452"/>
                  </a:lnTo>
                  <a:lnTo>
                    <a:pt x="330" y="1386"/>
                  </a:lnTo>
                  <a:lnTo>
                    <a:pt x="338" y="1320"/>
                  </a:lnTo>
                  <a:lnTo>
                    <a:pt x="346" y="1254"/>
                  </a:lnTo>
                  <a:lnTo>
                    <a:pt x="350" y="1188"/>
                  </a:lnTo>
                  <a:lnTo>
                    <a:pt x="350" y="1124"/>
                  </a:lnTo>
                  <a:lnTo>
                    <a:pt x="350" y="1058"/>
                  </a:lnTo>
                  <a:lnTo>
                    <a:pt x="346" y="992"/>
                  </a:lnTo>
                  <a:lnTo>
                    <a:pt x="338" y="926"/>
                  </a:lnTo>
                  <a:lnTo>
                    <a:pt x="328" y="860"/>
                  </a:lnTo>
                  <a:lnTo>
                    <a:pt x="316" y="796"/>
                  </a:lnTo>
                  <a:lnTo>
                    <a:pt x="302" y="730"/>
                  </a:lnTo>
                  <a:lnTo>
                    <a:pt x="284" y="664"/>
                  </a:lnTo>
                  <a:lnTo>
                    <a:pt x="264" y="598"/>
                  </a:lnTo>
                  <a:lnTo>
                    <a:pt x="240" y="532"/>
                  </a:lnTo>
                  <a:lnTo>
                    <a:pt x="214" y="466"/>
                  </a:lnTo>
                  <a:lnTo>
                    <a:pt x="186" y="400"/>
                  </a:lnTo>
                  <a:lnTo>
                    <a:pt x="154" y="334"/>
                  </a:lnTo>
                  <a:lnTo>
                    <a:pt x="120" y="268"/>
                  </a:lnTo>
                  <a:lnTo>
                    <a:pt x="82" y="204"/>
                  </a:lnTo>
                  <a:lnTo>
                    <a:pt x="44" y="138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64" y="56"/>
                  </a:lnTo>
                  <a:lnTo>
                    <a:pt x="200" y="112"/>
                  </a:lnTo>
                  <a:lnTo>
                    <a:pt x="236" y="168"/>
                  </a:lnTo>
                  <a:lnTo>
                    <a:pt x="268" y="226"/>
                  </a:lnTo>
                  <a:lnTo>
                    <a:pt x="298" y="284"/>
                  </a:lnTo>
                  <a:lnTo>
                    <a:pt x="328" y="344"/>
                  </a:lnTo>
                  <a:lnTo>
                    <a:pt x="354" y="404"/>
                  </a:lnTo>
                  <a:lnTo>
                    <a:pt x="378" y="464"/>
                  </a:lnTo>
                  <a:lnTo>
                    <a:pt x="400" y="526"/>
                  </a:lnTo>
                  <a:lnTo>
                    <a:pt x="420" y="588"/>
                  </a:lnTo>
                  <a:lnTo>
                    <a:pt x="438" y="650"/>
                  </a:lnTo>
                  <a:lnTo>
                    <a:pt x="452" y="714"/>
                  </a:lnTo>
                  <a:lnTo>
                    <a:pt x="466" y="780"/>
                  </a:lnTo>
                  <a:lnTo>
                    <a:pt x="476" y="844"/>
                  </a:lnTo>
                  <a:lnTo>
                    <a:pt x="484" y="910"/>
                  </a:lnTo>
                  <a:lnTo>
                    <a:pt x="490" y="978"/>
                  </a:lnTo>
                  <a:lnTo>
                    <a:pt x="490" y="978"/>
                  </a:lnTo>
                  <a:lnTo>
                    <a:pt x="496" y="1066"/>
                  </a:lnTo>
                  <a:lnTo>
                    <a:pt x="496" y="1152"/>
                  </a:lnTo>
                  <a:lnTo>
                    <a:pt x="494" y="1236"/>
                  </a:lnTo>
                  <a:lnTo>
                    <a:pt x="488" y="1320"/>
                  </a:lnTo>
                  <a:lnTo>
                    <a:pt x="476" y="1404"/>
                  </a:lnTo>
                  <a:lnTo>
                    <a:pt x="464" y="1484"/>
                  </a:lnTo>
                  <a:lnTo>
                    <a:pt x="446" y="1566"/>
                  </a:lnTo>
                  <a:lnTo>
                    <a:pt x="424" y="1646"/>
                  </a:lnTo>
                  <a:lnTo>
                    <a:pt x="400" y="1724"/>
                  </a:lnTo>
                  <a:lnTo>
                    <a:pt x="370" y="1802"/>
                  </a:lnTo>
                  <a:lnTo>
                    <a:pt x="338" y="1880"/>
                  </a:lnTo>
                  <a:lnTo>
                    <a:pt x="304" y="1956"/>
                  </a:lnTo>
                  <a:lnTo>
                    <a:pt x="264" y="2032"/>
                  </a:lnTo>
                  <a:lnTo>
                    <a:pt x="222" y="2106"/>
                  </a:lnTo>
                  <a:lnTo>
                    <a:pt x="176" y="2178"/>
                  </a:lnTo>
                  <a:lnTo>
                    <a:pt x="126" y="2250"/>
                  </a:lnTo>
                  <a:lnTo>
                    <a:pt x="126" y="2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36"/>
            <p:cNvSpPr>
              <a:spLocks/>
            </p:cNvSpPr>
            <p:nvPr/>
          </p:nvSpPr>
          <p:spPr bwMode="auto">
            <a:xfrm>
              <a:off x="8253413" y="2655888"/>
              <a:ext cx="692150" cy="2981325"/>
            </a:xfrm>
            <a:custGeom>
              <a:avLst/>
              <a:gdLst>
                <a:gd name="T0" fmla="*/ 0 w 436"/>
                <a:gd name="T1" fmla="*/ 1810 h 1878"/>
                <a:gd name="T2" fmla="*/ 68 w 436"/>
                <a:gd name="T3" fmla="*/ 1700 h 1878"/>
                <a:gd name="T4" fmla="*/ 128 w 436"/>
                <a:gd name="T5" fmla="*/ 1592 h 1878"/>
                <a:gd name="T6" fmla="*/ 178 w 436"/>
                <a:gd name="T7" fmla="*/ 1482 h 1878"/>
                <a:gd name="T8" fmla="*/ 220 w 436"/>
                <a:gd name="T9" fmla="*/ 1374 h 1878"/>
                <a:gd name="T10" fmla="*/ 252 w 436"/>
                <a:gd name="T11" fmla="*/ 1266 h 1878"/>
                <a:gd name="T12" fmla="*/ 274 w 436"/>
                <a:gd name="T13" fmla="*/ 1156 h 1878"/>
                <a:gd name="T14" fmla="*/ 288 w 436"/>
                <a:gd name="T15" fmla="*/ 1048 h 1878"/>
                <a:gd name="T16" fmla="*/ 294 w 436"/>
                <a:gd name="T17" fmla="*/ 940 h 1878"/>
                <a:gd name="T18" fmla="*/ 290 w 436"/>
                <a:gd name="T19" fmla="*/ 832 h 1878"/>
                <a:gd name="T20" fmla="*/ 276 w 436"/>
                <a:gd name="T21" fmla="*/ 722 h 1878"/>
                <a:gd name="T22" fmla="*/ 252 w 436"/>
                <a:gd name="T23" fmla="*/ 614 h 1878"/>
                <a:gd name="T24" fmla="*/ 220 w 436"/>
                <a:gd name="T25" fmla="*/ 506 h 1878"/>
                <a:gd name="T26" fmla="*/ 180 w 436"/>
                <a:gd name="T27" fmla="*/ 396 h 1878"/>
                <a:gd name="T28" fmla="*/ 128 w 436"/>
                <a:gd name="T29" fmla="*/ 288 h 1878"/>
                <a:gd name="T30" fmla="*/ 68 w 436"/>
                <a:gd name="T31" fmla="*/ 180 h 1878"/>
                <a:gd name="T32" fmla="*/ 0 w 436"/>
                <a:gd name="T33" fmla="*/ 70 h 1878"/>
                <a:gd name="T34" fmla="*/ 118 w 436"/>
                <a:gd name="T35" fmla="*/ 0 h 1878"/>
                <a:gd name="T36" fmla="*/ 154 w 436"/>
                <a:gd name="T37" fmla="*/ 48 h 1878"/>
                <a:gd name="T38" fmla="*/ 222 w 436"/>
                <a:gd name="T39" fmla="*/ 148 h 1878"/>
                <a:gd name="T40" fmla="*/ 280 w 436"/>
                <a:gd name="T41" fmla="*/ 254 h 1878"/>
                <a:gd name="T42" fmla="*/ 328 w 436"/>
                <a:gd name="T43" fmla="*/ 366 h 1878"/>
                <a:gd name="T44" fmla="*/ 370 w 436"/>
                <a:gd name="T45" fmla="*/ 482 h 1878"/>
                <a:gd name="T46" fmla="*/ 400 w 436"/>
                <a:gd name="T47" fmla="*/ 602 h 1878"/>
                <a:gd name="T48" fmla="*/ 422 w 436"/>
                <a:gd name="T49" fmla="*/ 726 h 1878"/>
                <a:gd name="T50" fmla="*/ 434 w 436"/>
                <a:gd name="T51" fmla="*/ 850 h 1878"/>
                <a:gd name="T52" fmla="*/ 436 w 436"/>
                <a:gd name="T53" fmla="*/ 978 h 1878"/>
                <a:gd name="T54" fmla="*/ 428 w 436"/>
                <a:gd name="T55" fmla="*/ 1104 h 1878"/>
                <a:gd name="T56" fmla="*/ 410 w 436"/>
                <a:gd name="T57" fmla="*/ 1230 h 1878"/>
                <a:gd name="T58" fmla="*/ 380 w 436"/>
                <a:gd name="T59" fmla="*/ 1356 h 1878"/>
                <a:gd name="T60" fmla="*/ 342 w 436"/>
                <a:gd name="T61" fmla="*/ 1478 h 1878"/>
                <a:gd name="T62" fmla="*/ 292 w 436"/>
                <a:gd name="T63" fmla="*/ 1598 h 1878"/>
                <a:gd name="T64" fmla="*/ 230 w 436"/>
                <a:gd name="T65" fmla="*/ 1714 h 1878"/>
                <a:gd name="T66" fmla="*/ 158 w 436"/>
                <a:gd name="T67" fmla="*/ 1824 h 1878"/>
                <a:gd name="T68" fmla="*/ 118 w 436"/>
                <a:gd name="T69" fmla="*/ 1878 h 1878"/>
                <a:gd name="T70" fmla="*/ 0 w 436"/>
                <a:gd name="T71" fmla="*/ 1810 h 1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6" h="1878">
                  <a:moveTo>
                    <a:pt x="0" y="1810"/>
                  </a:moveTo>
                  <a:lnTo>
                    <a:pt x="0" y="1810"/>
                  </a:lnTo>
                  <a:lnTo>
                    <a:pt x="34" y="1754"/>
                  </a:lnTo>
                  <a:lnTo>
                    <a:pt x="68" y="1700"/>
                  </a:lnTo>
                  <a:lnTo>
                    <a:pt x="100" y="1646"/>
                  </a:lnTo>
                  <a:lnTo>
                    <a:pt x="128" y="1592"/>
                  </a:lnTo>
                  <a:lnTo>
                    <a:pt x="154" y="1538"/>
                  </a:lnTo>
                  <a:lnTo>
                    <a:pt x="178" y="1482"/>
                  </a:lnTo>
                  <a:lnTo>
                    <a:pt x="200" y="1428"/>
                  </a:lnTo>
                  <a:lnTo>
                    <a:pt x="220" y="1374"/>
                  </a:lnTo>
                  <a:lnTo>
                    <a:pt x="236" y="1320"/>
                  </a:lnTo>
                  <a:lnTo>
                    <a:pt x="252" y="1266"/>
                  </a:lnTo>
                  <a:lnTo>
                    <a:pt x="264" y="1212"/>
                  </a:lnTo>
                  <a:lnTo>
                    <a:pt x="274" y="1156"/>
                  </a:lnTo>
                  <a:lnTo>
                    <a:pt x="282" y="1102"/>
                  </a:lnTo>
                  <a:lnTo>
                    <a:pt x="288" y="1048"/>
                  </a:lnTo>
                  <a:lnTo>
                    <a:pt x="292" y="994"/>
                  </a:lnTo>
                  <a:lnTo>
                    <a:pt x="294" y="940"/>
                  </a:lnTo>
                  <a:lnTo>
                    <a:pt x="292" y="886"/>
                  </a:lnTo>
                  <a:lnTo>
                    <a:pt x="290" y="832"/>
                  </a:lnTo>
                  <a:lnTo>
                    <a:pt x="284" y="776"/>
                  </a:lnTo>
                  <a:lnTo>
                    <a:pt x="276" y="722"/>
                  </a:lnTo>
                  <a:lnTo>
                    <a:pt x="266" y="668"/>
                  </a:lnTo>
                  <a:lnTo>
                    <a:pt x="252" y="614"/>
                  </a:lnTo>
                  <a:lnTo>
                    <a:pt x="238" y="560"/>
                  </a:lnTo>
                  <a:lnTo>
                    <a:pt x="220" y="506"/>
                  </a:lnTo>
                  <a:lnTo>
                    <a:pt x="200" y="452"/>
                  </a:lnTo>
                  <a:lnTo>
                    <a:pt x="180" y="396"/>
                  </a:lnTo>
                  <a:lnTo>
                    <a:pt x="154" y="342"/>
                  </a:lnTo>
                  <a:lnTo>
                    <a:pt x="128" y="288"/>
                  </a:lnTo>
                  <a:lnTo>
                    <a:pt x="100" y="234"/>
                  </a:lnTo>
                  <a:lnTo>
                    <a:pt x="68" y="180"/>
                  </a:lnTo>
                  <a:lnTo>
                    <a:pt x="36" y="12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54" y="48"/>
                  </a:lnTo>
                  <a:lnTo>
                    <a:pt x="188" y="96"/>
                  </a:lnTo>
                  <a:lnTo>
                    <a:pt x="222" y="148"/>
                  </a:lnTo>
                  <a:lnTo>
                    <a:pt x="252" y="200"/>
                  </a:lnTo>
                  <a:lnTo>
                    <a:pt x="280" y="254"/>
                  </a:lnTo>
                  <a:lnTo>
                    <a:pt x="306" y="310"/>
                  </a:lnTo>
                  <a:lnTo>
                    <a:pt x="328" y="366"/>
                  </a:lnTo>
                  <a:lnTo>
                    <a:pt x="350" y="424"/>
                  </a:lnTo>
                  <a:lnTo>
                    <a:pt x="370" y="482"/>
                  </a:lnTo>
                  <a:lnTo>
                    <a:pt x="386" y="542"/>
                  </a:lnTo>
                  <a:lnTo>
                    <a:pt x="400" y="602"/>
                  </a:lnTo>
                  <a:lnTo>
                    <a:pt x="412" y="664"/>
                  </a:lnTo>
                  <a:lnTo>
                    <a:pt x="422" y="726"/>
                  </a:lnTo>
                  <a:lnTo>
                    <a:pt x="428" y="788"/>
                  </a:lnTo>
                  <a:lnTo>
                    <a:pt x="434" y="850"/>
                  </a:lnTo>
                  <a:lnTo>
                    <a:pt x="436" y="914"/>
                  </a:lnTo>
                  <a:lnTo>
                    <a:pt x="436" y="978"/>
                  </a:lnTo>
                  <a:lnTo>
                    <a:pt x="432" y="1040"/>
                  </a:lnTo>
                  <a:lnTo>
                    <a:pt x="428" y="1104"/>
                  </a:lnTo>
                  <a:lnTo>
                    <a:pt x="420" y="1168"/>
                  </a:lnTo>
                  <a:lnTo>
                    <a:pt x="410" y="1230"/>
                  </a:lnTo>
                  <a:lnTo>
                    <a:pt x="396" y="1292"/>
                  </a:lnTo>
                  <a:lnTo>
                    <a:pt x="380" y="1356"/>
                  </a:lnTo>
                  <a:lnTo>
                    <a:pt x="362" y="1416"/>
                  </a:lnTo>
                  <a:lnTo>
                    <a:pt x="342" y="1478"/>
                  </a:lnTo>
                  <a:lnTo>
                    <a:pt x="318" y="1538"/>
                  </a:lnTo>
                  <a:lnTo>
                    <a:pt x="292" y="1598"/>
                  </a:lnTo>
                  <a:lnTo>
                    <a:pt x="262" y="1656"/>
                  </a:lnTo>
                  <a:lnTo>
                    <a:pt x="230" y="1714"/>
                  </a:lnTo>
                  <a:lnTo>
                    <a:pt x="196" y="1770"/>
                  </a:lnTo>
                  <a:lnTo>
                    <a:pt x="158" y="1824"/>
                  </a:lnTo>
                  <a:lnTo>
                    <a:pt x="118" y="1878"/>
                  </a:lnTo>
                  <a:lnTo>
                    <a:pt x="118" y="1878"/>
                  </a:lnTo>
                  <a:lnTo>
                    <a:pt x="0" y="1810"/>
                  </a:lnTo>
                  <a:lnTo>
                    <a:pt x="0" y="18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37"/>
            <p:cNvSpPr>
              <a:spLocks/>
            </p:cNvSpPr>
            <p:nvPr/>
          </p:nvSpPr>
          <p:spPr bwMode="auto">
            <a:xfrm>
              <a:off x="6094413" y="3675063"/>
              <a:ext cx="927100" cy="927100"/>
            </a:xfrm>
            <a:custGeom>
              <a:avLst/>
              <a:gdLst>
                <a:gd name="T0" fmla="*/ 0 w 584"/>
                <a:gd name="T1" fmla="*/ 290 h 584"/>
                <a:gd name="T2" fmla="*/ 6 w 584"/>
                <a:gd name="T3" fmla="*/ 230 h 584"/>
                <a:gd name="T4" fmla="*/ 22 w 584"/>
                <a:gd name="T5" fmla="*/ 176 h 584"/>
                <a:gd name="T6" fmla="*/ 50 w 584"/>
                <a:gd name="T7" fmla="*/ 126 h 584"/>
                <a:gd name="T8" fmla="*/ 84 w 584"/>
                <a:gd name="T9" fmla="*/ 84 h 584"/>
                <a:gd name="T10" fmla="*/ 128 w 584"/>
                <a:gd name="T11" fmla="*/ 48 h 584"/>
                <a:gd name="T12" fmla="*/ 178 w 584"/>
                <a:gd name="T13" fmla="*/ 22 h 584"/>
                <a:gd name="T14" fmla="*/ 234 w 584"/>
                <a:gd name="T15" fmla="*/ 6 h 584"/>
                <a:gd name="T16" fmla="*/ 294 w 584"/>
                <a:gd name="T17" fmla="*/ 0 h 584"/>
                <a:gd name="T18" fmla="*/ 324 w 584"/>
                <a:gd name="T19" fmla="*/ 2 h 584"/>
                <a:gd name="T20" fmla="*/ 380 w 584"/>
                <a:gd name="T21" fmla="*/ 14 h 584"/>
                <a:gd name="T22" fmla="*/ 434 w 584"/>
                <a:gd name="T23" fmla="*/ 36 h 584"/>
                <a:gd name="T24" fmla="*/ 480 w 584"/>
                <a:gd name="T25" fmla="*/ 68 h 584"/>
                <a:gd name="T26" fmla="*/ 518 w 584"/>
                <a:gd name="T27" fmla="*/ 106 h 584"/>
                <a:gd name="T28" fmla="*/ 550 w 584"/>
                <a:gd name="T29" fmla="*/ 154 h 584"/>
                <a:gd name="T30" fmla="*/ 572 w 584"/>
                <a:gd name="T31" fmla="*/ 206 h 584"/>
                <a:gd name="T32" fmla="*/ 582 w 584"/>
                <a:gd name="T33" fmla="*/ 262 h 584"/>
                <a:gd name="T34" fmla="*/ 584 w 584"/>
                <a:gd name="T35" fmla="*/ 292 h 584"/>
                <a:gd name="T36" fmla="*/ 578 w 584"/>
                <a:gd name="T37" fmla="*/ 352 h 584"/>
                <a:gd name="T38" fmla="*/ 560 w 584"/>
                <a:gd name="T39" fmla="*/ 406 h 584"/>
                <a:gd name="T40" fmla="*/ 532 w 584"/>
                <a:gd name="T41" fmla="*/ 456 h 584"/>
                <a:gd name="T42" fmla="*/ 496 w 584"/>
                <a:gd name="T43" fmla="*/ 500 h 584"/>
                <a:gd name="T44" fmla="*/ 452 w 584"/>
                <a:gd name="T45" fmla="*/ 536 h 584"/>
                <a:gd name="T46" fmla="*/ 404 w 584"/>
                <a:gd name="T47" fmla="*/ 562 h 584"/>
                <a:gd name="T48" fmla="*/ 348 w 584"/>
                <a:gd name="T49" fmla="*/ 580 h 584"/>
                <a:gd name="T50" fmla="*/ 290 w 584"/>
                <a:gd name="T51" fmla="*/ 584 h 584"/>
                <a:gd name="T52" fmla="*/ 260 w 584"/>
                <a:gd name="T53" fmla="*/ 582 h 584"/>
                <a:gd name="T54" fmla="*/ 204 w 584"/>
                <a:gd name="T55" fmla="*/ 570 h 584"/>
                <a:gd name="T56" fmla="*/ 150 w 584"/>
                <a:gd name="T57" fmla="*/ 548 h 584"/>
                <a:gd name="T58" fmla="*/ 104 w 584"/>
                <a:gd name="T59" fmla="*/ 516 h 584"/>
                <a:gd name="T60" fmla="*/ 66 w 584"/>
                <a:gd name="T61" fmla="*/ 476 h 584"/>
                <a:gd name="T62" fmla="*/ 34 w 584"/>
                <a:gd name="T63" fmla="*/ 430 h 584"/>
                <a:gd name="T64" fmla="*/ 12 w 584"/>
                <a:gd name="T65" fmla="*/ 378 h 584"/>
                <a:gd name="T66" fmla="*/ 2 w 584"/>
                <a:gd name="T67" fmla="*/ 320 h 584"/>
                <a:gd name="T68" fmla="*/ 0 w 584"/>
                <a:gd name="T69" fmla="*/ 29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4" h="584">
                  <a:moveTo>
                    <a:pt x="0" y="290"/>
                  </a:moveTo>
                  <a:lnTo>
                    <a:pt x="0" y="290"/>
                  </a:lnTo>
                  <a:lnTo>
                    <a:pt x="2" y="260"/>
                  </a:lnTo>
                  <a:lnTo>
                    <a:pt x="6" y="230"/>
                  </a:lnTo>
                  <a:lnTo>
                    <a:pt x="14" y="202"/>
                  </a:lnTo>
                  <a:lnTo>
                    <a:pt x="22" y="176"/>
                  </a:lnTo>
                  <a:lnTo>
                    <a:pt x="34" y="150"/>
                  </a:lnTo>
                  <a:lnTo>
                    <a:pt x="50" y="126"/>
                  </a:lnTo>
                  <a:lnTo>
                    <a:pt x="66" y="104"/>
                  </a:lnTo>
                  <a:lnTo>
                    <a:pt x="84" y="84"/>
                  </a:lnTo>
                  <a:lnTo>
                    <a:pt x="106" y="66"/>
                  </a:lnTo>
                  <a:lnTo>
                    <a:pt x="128" y="48"/>
                  </a:lnTo>
                  <a:lnTo>
                    <a:pt x="152" y="34"/>
                  </a:lnTo>
                  <a:lnTo>
                    <a:pt x="178" y="22"/>
                  </a:lnTo>
                  <a:lnTo>
                    <a:pt x="204" y="14"/>
                  </a:lnTo>
                  <a:lnTo>
                    <a:pt x="234" y="6"/>
                  </a:lnTo>
                  <a:lnTo>
                    <a:pt x="262" y="2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24" y="2"/>
                  </a:lnTo>
                  <a:lnTo>
                    <a:pt x="352" y="6"/>
                  </a:lnTo>
                  <a:lnTo>
                    <a:pt x="380" y="14"/>
                  </a:lnTo>
                  <a:lnTo>
                    <a:pt x="408" y="24"/>
                  </a:lnTo>
                  <a:lnTo>
                    <a:pt x="434" y="36"/>
                  </a:lnTo>
                  <a:lnTo>
                    <a:pt x="458" y="50"/>
                  </a:lnTo>
                  <a:lnTo>
                    <a:pt x="480" y="68"/>
                  </a:lnTo>
                  <a:lnTo>
                    <a:pt x="500" y="86"/>
                  </a:lnTo>
                  <a:lnTo>
                    <a:pt x="518" y="106"/>
                  </a:lnTo>
                  <a:lnTo>
                    <a:pt x="536" y="130"/>
                  </a:lnTo>
                  <a:lnTo>
                    <a:pt x="550" y="154"/>
                  </a:lnTo>
                  <a:lnTo>
                    <a:pt x="562" y="178"/>
                  </a:lnTo>
                  <a:lnTo>
                    <a:pt x="572" y="206"/>
                  </a:lnTo>
                  <a:lnTo>
                    <a:pt x="578" y="234"/>
                  </a:lnTo>
                  <a:lnTo>
                    <a:pt x="582" y="262"/>
                  </a:lnTo>
                  <a:lnTo>
                    <a:pt x="584" y="292"/>
                  </a:lnTo>
                  <a:lnTo>
                    <a:pt x="584" y="292"/>
                  </a:lnTo>
                  <a:lnTo>
                    <a:pt x="582" y="322"/>
                  </a:lnTo>
                  <a:lnTo>
                    <a:pt x="578" y="352"/>
                  </a:lnTo>
                  <a:lnTo>
                    <a:pt x="570" y="380"/>
                  </a:lnTo>
                  <a:lnTo>
                    <a:pt x="560" y="406"/>
                  </a:lnTo>
                  <a:lnTo>
                    <a:pt x="548" y="432"/>
                  </a:lnTo>
                  <a:lnTo>
                    <a:pt x="532" y="456"/>
                  </a:lnTo>
                  <a:lnTo>
                    <a:pt x="516" y="480"/>
                  </a:lnTo>
                  <a:lnTo>
                    <a:pt x="496" y="500"/>
                  </a:lnTo>
                  <a:lnTo>
                    <a:pt x="476" y="518"/>
                  </a:lnTo>
                  <a:lnTo>
                    <a:pt x="452" y="536"/>
                  </a:lnTo>
                  <a:lnTo>
                    <a:pt x="428" y="550"/>
                  </a:lnTo>
                  <a:lnTo>
                    <a:pt x="404" y="562"/>
                  </a:lnTo>
                  <a:lnTo>
                    <a:pt x="376" y="572"/>
                  </a:lnTo>
                  <a:lnTo>
                    <a:pt x="348" y="580"/>
                  </a:lnTo>
                  <a:lnTo>
                    <a:pt x="320" y="584"/>
                  </a:lnTo>
                  <a:lnTo>
                    <a:pt x="290" y="584"/>
                  </a:lnTo>
                  <a:lnTo>
                    <a:pt x="290" y="584"/>
                  </a:lnTo>
                  <a:lnTo>
                    <a:pt x="260" y="582"/>
                  </a:lnTo>
                  <a:lnTo>
                    <a:pt x="232" y="578"/>
                  </a:lnTo>
                  <a:lnTo>
                    <a:pt x="204" y="570"/>
                  </a:lnTo>
                  <a:lnTo>
                    <a:pt x="176" y="560"/>
                  </a:lnTo>
                  <a:lnTo>
                    <a:pt x="150" y="548"/>
                  </a:lnTo>
                  <a:lnTo>
                    <a:pt x="126" y="534"/>
                  </a:lnTo>
                  <a:lnTo>
                    <a:pt x="104" y="516"/>
                  </a:lnTo>
                  <a:lnTo>
                    <a:pt x="84" y="498"/>
                  </a:lnTo>
                  <a:lnTo>
                    <a:pt x="66" y="476"/>
                  </a:lnTo>
                  <a:lnTo>
                    <a:pt x="48" y="454"/>
                  </a:lnTo>
                  <a:lnTo>
                    <a:pt x="34" y="430"/>
                  </a:lnTo>
                  <a:lnTo>
                    <a:pt x="22" y="404"/>
                  </a:lnTo>
                  <a:lnTo>
                    <a:pt x="12" y="378"/>
                  </a:lnTo>
                  <a:lnTo>
                    <a:pt x="6" y="350"/>
                  </a:lnTo>
                  <a:lnTo>
                    <a:pt x="2" y="320"/>
                  </a:lnTo>
                  <a:lnTo>
                    <a:pt x="0" y="290"/>
                  </a:lnTo>
                  <a:lnTo>
                    <a:pt x="0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38"/>
            <p:cNvSpPr>
              <a:spLocks/>
            </p:cNvSpPr>
            <p:nvPr/>
          </p:nvSpPr>
          <p:spPr bwMode="auto">
            <a:xfrm>
              <a:off x="7666038" y="2979738"/>
              <a:ext cx="619125" cy="2320925"/>
            </a:xfrm>
            <a:custGeom>
              <a:avLst/>
              <a:gdLst>
                <a:gd name="T0" fmla="*/ 0 w 390"/>
                <a:gd name="T1" fmla="*/ 74 h 1462"/>
                <a:gd name="T2" fmla="*/ 120 w 390"/>
                <a:gd name="T3" fmla="*/ 0 h 1462"/>
                <a:gd name="T4" fmla="*/ 176 w 390"/>
                <a:gd name="T5" fmla="*/ 68 h 1462"/>
                <a:gd name="T6" fmla="*/ 228 w 390"/>
                <a:gd name="T7" fmla="*/ 142 h 1462"/>
                <a:gd name="T8" fmla="*/ 272 w 390"/>
                <a:gd name="T9" fmla="*/ 222 h 1462"/>
                <a:gd name="T10" fmla="*/ 310 w 390"/>
                <a:gd name="T11" fmla="*/ 308 h 1462"/>
                <a:gd name="T12" fmla="*/ 340 w 390"/>
                <a:gd name="T13" fmla="*/ 398 h 1462"/>
                <a:gd name="T14" fmla="*/ 364 w 390"/>
                <a:gd name="T15" fmla="*/ 490 h 1462"/>
                <a:gd name="T16" fmla="*/ 380 w 390"/>
                <a:gd name="T17" fmla="*/ 586 h 1462"/>
                <a:gd name="T18" fmla="*/ 388 w 390"/>
                <a:gd name="T19" fmla="*/ 686 h 1462"/>
                <a:gd name="T20" fmla="*/ 388 w 390"/>
                <a:gd name="T21" fmla="*/ 784 h 1462"/>
                <a:gd name="T22" fmla="*/ 380 w 390"/>
                <a:gd name="T23" fmla="*/ 886 h 1462"/>
                <a:gd name="T24" fmla="*/ 362 w 390"/>
                <a:gd name="T25" fmla="*/ 986 h 1462"/>
                <a:gd name="T26" fmla="*/ 334 w 390"/>
                <a:gd name="T27" fmla="*/ 1086 h 1462"/>
                <a:gd name="T28" fmla="*/ 296 w 390"/>
                <a:gd name="T29" fmla="*/ 1184 h 1462"/>
                <a:gd name="T30" fmla="*/ 248 w 390"/>
                <a:gd name="T31" fmla="*/ 1280 h 1462"/>
                <a:gd name="T32" fmla="*/ 190 w 390"/>
                <a:gd name="T33" fmla="*/ 1372 h 1462"/>
                <a:gd name="T34" fmla="*/ 122 w 390"/>
                <a:gd name="T35" fmla="*/ 1462 h 1462"/>
                <a:gd name="T36" fmla="*/ 0 w 390"/>
                <a:gd name="T37" fmla="*/ 1390 h 1462"/>
                <a:gd name="T38" fmla="*/ 30 w 390"/>
                <a:gd name="T39" fmla="*/ 1348 h 1462"/>
                <a:gd name="T40" fmla="*/ 82 w 390"/>
                <a:gd name="T41" fmla="*/ 1266 h 1462"/>
                <a:gd name="T42" fmla="*/ 128 w 390"/>
                <a:gd name="T43" fmla="*/ 1184 h 1462"/>
                <a:gd name="T44" fmla="*/ 168 w 390"/>
                <a:gd name="T45" fmla="*/ 1102 h 1462"/>
                <a:gd name="T46" fmla="*/ 198 w 390"/>
                <a:gd name="T47" fmla="*/ 1020 h 1462"/>
                <a:gd name="T48" fmla="*/ 222 w 390"/>
                <a:gd name="T49" fmla="*/ 938 h 1462"/>
                <a:gd name="T50" fmla="*/ 236 w 390"/>
                <a:gd name="T51" fmla="*/ 856 h 1462"/>
                <a:gd name="T52" fmla="*/ 244 w 390"/>
                <a:gd name="T53" fmla="*/ 774 h 1462"/>
                <a:gd name="T54" fmla="*/ 244 w 390"/>
                <a:gd name="T55" fmla="*/ 692 h 1462"/>
                <a:gd name="T56" fmla="*/ 238 w 390"/>
                <a:gd name="T57" fmla="*/ 610 h 1462"/>
                <a:gd name="T58" fmla="*/ 222 w 390"/>
                <a:gd name="T59" fmla="*/ 528 h 1462"/>
                <a:gd name="T60" fmla="*/ 198 w 390"/>
                <a:gd name="T61" fmla="*/ 444 h 1462"/>
                <a:gd name="T62" fmla="*/ 168 w 390"/>
                <a:gd name="T63" fmla="*/ 362 h 1462"/>
                <a:gd name="T64" fmla="*/ 130 w 390"/>
                <a:gd name="T65" fmla="*/ 280 h 1462"/>
                <a:gd name="T66" fmla="*/ 84 w 390"/>
                <a:gd name="T67" fmla="*/ 198 h 1462"/>
                <a:gd name="T68" fmla="*/ 30 w 390"/>
                <a:gd name="T69" fmla="*/ 116 h 1462"/>
                <a:gd name="T70" fmla="*/ 0 w 390"/>
                <a:gd name="T71" fmla="*/ 74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0" h="1462">
                  <a:moveTo>
                    <a:pt x="0" y="74"/>
                  </a:moveTo>
                  <a:lnTo>
                    <a:pt x="0" y="74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48" y="32"/>
                  </a:lnTo>
                  <a:lnTo>
                    <a:pt x="176" y="68"/>
                  </a:lnTo>
                  <a:lnTo>
                    <a:pt x="202" y="104"/>
                  </a:lnTo>
                  <a:lnTo>
                    <a:pt x="228" y="142"/>
                  </a:lnTo>
                  <a:lnTo>
                    <a:pt x="250" y="182"/>
                  </a:lnTo>
                  <a:lnTo>
                    <a:pt x="272" y="222"/>
                  </a:lnTo>
                  <a:lnTo>
                    <a:pt x="292" y="264"/>
                  </a:lnTo>
                  <a:lnTo>
                    <a:pt x="310" y="308"/>
                  </a:lnTo>
                  <a:lnTo>
                    <a:pt x="326" y="352"/>
                  </a:lnTo>
                  <a:lnTo>
                    <a:pt x="340" y="398"/>
                  </a:lnTo>
                  <a:lnTo>
                    <a:pt x="354" y="444"/>
                  </a:lnTo>
                  <a:lnTo>
                    <a:pt x="364" y="490"/>
                  </a:lnTo>
                  <a:lnTo>
                    <a:pt x="374" y="538"/>
                  </a:lnTo>
                  <a:lnTo>
                    <a:pt x="380" y="586"/>
                  </a:lnTo>
                  <a:lnTo>
                    <a:pt x="386" y="636"/>
                  </a:lnTo>
                  <a:lnTo>
                    <a:pt x="388" y="686"/>
                  </a:lnTo>
                  <a:lnTo>
                    <a:pt x="390" y="734"/>
                  </a:lnTo>
                  <a:lnTo>
                    <a:pt x="388" y="784"/>
                  </a:lnTo>
                  <a:lnTo>
                    <a:pt x="384" y="836"/>
                  </a:lnTo>
                  <a:lnTo>
                    <a:pt x="380" y="886"/>
                  </a:lnTo>
                  <a:lnTo>
                    <a:pt x="372" y="936"/>
                  </a:lnTo>
                  <a:lnTo>
                    <a:pt x="362" y="986"/>
                  </a:lnTo>
                  <a:lnTo>
                    <a:pt x="348" y="1036"/>
                  </a:lnTo>
                  <a:lnTo>
                    <a:pt x="334" y="1086"/>
                  </a:lnTo>
                  <a:lnTo>
                    <a:pt x="316" y="1134"/>
                  </a:lnTo>
                  <a:lnTo>
                    <a:pt x="296" y="1184"/>
                  </a:lnTo>
                  <a:lnTo>
                    <a:pt x="274" y="1232"/>
                  </a:lnTo>
                  <a:lnTo>
                    <a:pt x="248" y="1280"/>
                  </a:lnTo>
                  <a:lnTo>
                    <a:pt x="222" y="1326"/>
                  </a:lnTo>
                  <a:lnTo>
                    <a:pt x="190" y="1372"/>
                  </a:lnTo>
                  <a:lnTo>
                    <a:pt x="158" y="1418"/>
                  </a:lnTo>
                  <a:lnTo>
                    <a:pt x="122" y="1462"/>
                  </a:lnTo>
                  <a:lnTo>
                    <a:pt x="122" y="1462"/>
                  </a:lnTo>
                  <a:lnTo>
                    <a:pt x="0" y="1390"/>
                  </a:lnTo>
                  <a:lnTo>
                    <a:pt x="0" y="1390"/>
                  </a:lnTo>
                  <a:lnTo>
                    <a:pt x="30" y="1348"/>
                  </a:lnTo>
                  <a:lnTo>
                    <a:pt x="58" y="1308"/>
                  </a:lnTo>
                  <a:lnTo>
                    <a:pt x="82" y="1266"/>
                  </a:lnTo>
                  <a:lnTo>
                    <a:pt x="106" y="1226"/>
                  </a:lnTo>
                  <a:lnTo>
                    <a:pt x="128" y="1184"/>
                  </a:lnTo>
                  <a:lnTo>
                    <a:pt x="150" y="1144"/>
                  </a:lnTo>
                  <a:lnTo>
                    <a:pt x="168" y="1102"/>
                  </a:lnTo>
                  <a:lnTo>
                    <a:pt x="184" y="1062"/>
                  </a:lnTo>
                  <a:lnTo>
                    <a:pt x="198" y="1020"/>
                  </a:lnTo>
                  <a:lnTo>
                    <a:pt x="210" y="980"/>
                  </a:lnTo>
                  <a:lnTo>
                    <a:pt x="222" y="938"/>
                  </a:lnTo>
                  <a:lnTo>
                    <a:pt x="230" y="898"/>
                  </a:lnTo>
                  <a:lnTo>
                    <a:pt x="236" y="856"/>
                  </a:lnTo>
                  <a:lnTo>
                    <a:pt x="242" y="814"/>
                  </a:lnTo>
                  <a:lnTo>
                    <a:pt x="244" y="774"/>
                  </a:lnTo>
                  <a:lnTo>
                    <a:pt x="246" y="732"/>
                  </a:lnTo>
                  <a:lnTo>
                    <a:pt x="244" y="692"/>
                  </a:lnTo>
                  <a:lnTo>
                    <a:pt x="242" y="650"/>
                  </a:lnTo>
                  <a:lnTo>
                    <a:pt x="238" y="610"/>
                  </a:lnTo>
                  <a:lnTo>
                    <a:pt x="230" y="568"/>
                  </a:lnTo>
                  <a:lnTo>
                    <a:pt x="222" y="528"/>
                  </a:lnTo>
                  <a:lnTo>
                    <a:pt x="212" y="486"/>
                  </a:lnTo>
                  <a:lnTo>
                    <a:pt x="198" y="444"/>
                  </a:lnTo>
                  <a:lnTo>
                    <a:pt x="184" y="404"/>
                  </a:lnTo>
                  <a:lnTo>
                    <a:pt x="168" y="362"/>
                  </a:lnTo>
                  <a:lnTo>
                    <a:pt x="150" y="322"/>
                  </a:lnTo>
                  <a:lnTo>
                    <a:pt x="130" y="280"/>
                  </a:lnTo>
                  <a:lnTo>
                    <a:pt x="108" y="240"/>
                  </a:lnTo>
                  <a:lnTo>
                    <a:pt x="84" y="198"/>
                  </a:lnTo>
                  <a:lnTo>
                    <a:pt x="58" y="156"/>
                  </a:lnTo>
                  <a:lnTo>
                    <a:pt x="30" y="116"/>
                  </a:ln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39"/>
            <p:cNvSpPr>
              <a:spLocks/>
            </p:cNvSpPr>
            <p:nvPr/>
          </p:nvSpPr>
          <p:spPr bwMode="auto">
            <a:xfrm>
              <a:off x="7132638" y="3294063"/>
              <a:ext cx="565150" cy="1701800"/>
            </a:xfrm>
            <a:custGeom>
              <a:avLst/>
              <a:gdLst>
                <a:gd name="T0" fmla="*/ 0 w 356"/>
                <a:gd name="T1" fmla="*/ 62 h 1072"/>
                <a:gd name="T2" fmla="*/ 60 w 356"/>
                <a:gd name="T3" fmla="*/ 28 h 1072"/>
                <a:gd name="T4" fmla="*/ 78 w 356"/>
                <a:gd name="T5" fmla="*/ 16 h 1072"/>
                <a:gd name="T6" fmla="*/ 104 w 356"/>
                <a:gd name="T7" fmla="*/ 2 h 1072"/>
                <a:gd name="T8" fmla="*/ 124 w 356"/>
                <a:gd name="T9" fmla="*/ 0 h 1072"/>
                <a:gd name="T10" fmla="*/ 146 w 356"/>
                <a:gd name="T11" fmla="*/ 8 h 1072"/>
                <a:gd name="T12" fmla="*/ 166 w 356"/>
                <a:gd name="T13" fmla="*/ 28 h 1072"/>
                <a:gd name="T14" fmla="*/ 190 w 356"/>
                <a:gd name="T15" fmla="*/ 56 h 1072"/>
                <a:gd name="T16" fmla="*/ 234 w 356"/>
                <a:gd name="T17" fmla="*/ 116 h 1072"/>
                <a:gd name="T18" fmla="*/ 270 w 356"/>
                <a:gd name="T19" fmla="*/ 178 h 1072"/>
                <a:gd name="T20" fmla="*/ 300 w 356"/>
                <a:gd name="T21" fmla="*/ 242 h 1072"/>
                <a:gd name="T22" fmla="*/ 324 w 356"/>
                <a:gd name="T23" fmla="*/ 308 h 1072"/>
                <a:gd name="T24" fmla="*/ 342 w 356"/>
                <a:gd name="T25" fmla="*/ 376 h 1072"/>
                <a:gd name="T26" fmla="*/ 352 w 356"/>
                <a:gd name="T27" fmla="*/ 446 h 1072"/>
                <a:gd name="T28" fmla="*/ 356 w 356"/>
                <a:gd name="T29" fmla="*/ 516 h 1072"/>
                <a:gd name="T30" fmla="*/ 356 w 356"/>
                <a:gd name="T31" fmla="*/ 586 h 1072"/>
                <a:gd name="T32" fmla="*/ 346 w 356"/>
                <a:gd name="T33" fmla="*/ 656 h 1072"/>
                <a:gd name="T34" fmla="*/ 332 w 356"/>
                <a:gd name="T35" fmla="*/ 724 h 1072"/>
                <a:gd name="T36" fmla="*/ 312 w 356"/>
                <a:gd name="T37" fmla="*/ 790 h 1072"/>
                <a:gd name="T38" fmla="*/ 284 w 356"/>
                <a:gd name="T39" fmla="*/ 856 h 1072"/>
                <a:gd name="T40" fmla="*/ 250 w 356"/>
                <a:gd name="T41" fmla="*/ 918 h 1072"/>
                <a:gd name="T42" fmla="*/ 210 w 356"/>
                <a:gd name="T43" fmla="*/ 978 h 1072"/>
                <a:gd name="T44" fmla="*/ 164 w 356"/>
                <a:gd name="T45" fmla="*/ 1034 h 1072"/>
                <a:gd name="T46" fmla="*/ 140 w 356"/>
                <a:gd name="T47" fmla="*/ 1062 h 1072"/>
                <a:gd name="T48" fmla="*/ 126 w 356"/>
                <a:gd name="T49" fmla="*/ 1072 h 1072"/>
                <a:gd name="T50" fmla="*/ 0 w 356"/>
                <a:gd name="T51" fmla="*/ 994 h 1072"/>
                <a:gd name="T52" fmla="*/ 50 w 356"/>
                <a:gd name="T53" fmla="*/ 944 h 1072"/>
                <a:gd name="T54" fmla="*/ 92 w 356"/>
                <a:gd name="T55" fmla="*/ 888 h 1072"/>
                <a:gd name="T56" fmla="*/ 130 w 356"/>
                <a:gd name="T57" fmla="*/ 832 h 1072"/>
                <a:gd name="T58" fmla="*/ 158 w 356"/>
                <a:gd name="T59" fmla="*/ 774 h 1072"/>
                <a:gd name="T60" fmla="*/ 182 w 356"/>
                <a:gd name="T61" fmla="*/ 712 h 1072"/>
                <a:gd name="T62" fmla="*/ 198 w 356"/>
                <a:gd name="T63" fmla="*/ 650 h 1072"/>
                <a:gd name="T64" fmla="*/ 206 w 356"/>
                <a:gd name="T65" fmla="*/ 588 h 1072"/>
                <a:gd name="T66" fmla="*/ 210 w 356"/>
                <a:gd name="T67" fmla="*/ 524 h 1072"/>
                <a:gd name="T68" fmla="*/ 206 w 356"/>
                <a:gd name="T69" fmla="*/ 462 h 1072"/>
                <a:gd name="T70" fmla="*/ 196 w 356"/>
                <a:gd name="T71" fmla="*/ 400 h 1072"/>
                <a:gd name="T72" fmla="*/ 178 w 356"/>
                <a:gd name="T73" fmla="*/ 338 h 1072"/>
                <a:gd name="T74" fmla="*/ 156 w 356"/>
                <a:gd name="T75" fmla="*/ 278 h 1072"/>
                <a:gd name="T76" fmla="*/ 126 w 356"/>
                <a:gd name="T77" fmla="*/ 220 h 1072"/>
                <a:gd name="T78" fmla="*/ 90 w 356"/>
                <a:gd name="T79" fmla="*/ 164 h 1072"/>
                <a:gd name="T80" fmla="*/ 48 w 356"/>
                <a:gd name="T81" fmla="*/ 112 h 1072"/>
                <a:gd name="T82" fmla="*/ 0 w 356"/>
                <a:gd name="T83" fmla="*/ 6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6" h="1072">
                  <a:moveTo>
                    <a:pt x="0" y="62"/>
                  </a:moveTo>
                  <a:lnTo>
                    <a:pt x="0" y="62"/>
                  </a:lnTo>
                  <a:lnTo>
                    <a:pt x="42" y="40"/>
                  </a:lnTo>
                  <a:lnTo>
                    <a:pt x="60" y="28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92" y="8"/>
                  </a:lnTo>
                  <a:lnTo>
                    <a:pt x="104" y="2"/>
                  </a:lnTo>
                  <a:lnTo>
                    <a:pt x="114" y="0"/>
                  </a:lnTo>
                  <a:lnTo>
                    <a:pt x="124" y="0"/>
                  </a:lnTo>
                  <a:lnTo>
                    <a:pt x="136" y="2"/>
                  </a:lnTo>
                  <a:lnTo>
                    <a:pt x="146" y="8"/>
                  </a:lnTo>
                  <a:lnTo>
                    <a:pt x="156" y="18"/>
                  </a:lnTo>
                  <a:lnTo>
                    <a:pt x="166" y="28"/>
                  </a:lnTo>
                  <a:lnTo>
                    <a:pt x="166" y="28"/>
                  </a:lnTo>
                  <a:lnTo>
                    <a:pt x="190" y="56"/>
                  </a:lnTo>
                  <a:lnTo>
                    <a:pt x="214" y="86"/>
                  </a:lnTo>
                  <a:lnTo>
                    <a:pt x="234" y="116"/>
                  </a:lnTo>
                  <a:lnTo>
                    <a:pt x="252" y="146"/>
                  </a:lnTo>
                  <a:lnTo>
                    <a:pt x="270" y="178"/>
                  </a:lnTo>
                  <a:lnTo>
                    <a:pt x="286" y="210"/>
                  </a:lnTo>
                  <a:lnTo>
                    <a:pt x="300" y="242"/>
                  </a:lnTo>
                  <a:lnTo>
                    <a:pt x="314" y="274"/>
                  </a:lnTo>
                  <a:lnTo>
                    <a:pt x="324" y="308"/>
                  </a:lnTo>
                  <a:lnTo>
                    <a:pt x="334" y="342"/>
                  </a:lnTo>
                  <a:lnTo>
                    <a:pt x="342" y="376"/>
                  </a:lnTo>
                  <a:lnTo>
                    <a:pt x="348" y="412"/>
                  </a:lnTo>
                  <a:lnTo>
                    <a:pt x="352" y="446"/>
                  </a:lnTo>
                  <a:lnTo>
                    <a:pt x="356" y="480"/>
                  </a:lnTo>
                  <a:lnTo>
                    <a:pt x="356" y="516"/>
                  </a:lnTo>
                  <a:lnTo>
                    <a:pt x="356" y="550"/>
                  </a:lnTo>
                  <a:lnTo>
                    <a:pt x="356" y="586"/>
                  </a:lnTo>
                  <a:lnTo>
                    <a:pt x="352" y="620"/>
                  </a:lnTo>
                  <a:lnTo>
                    <a:pt x="346" y="656"/>
                  </a:lnTo>
                  <a:lnTo>
                    <a:pt x="340" y="690"/>
                  </a:lnTo>
                  <a:lnTo>
                    <a:pt x="332" y="724"/>
                  </a:lnTo>
                  <a:lnTo>
                    <a:pt x="322" y="758"/>
                  </a:lnTo>
                  <a:lnTo>
                    <a:pt x="312" y="790"/>
                  </a:lnTo>
                  <a:lnTo>
                    <a:pt x="298" y="824"/>
                  </a:lnTo>
                  <a:lnTo>
                    <a:pt x="284" y="856"/>
                  </a:lnTo>
                  <a:lnTo>
                    <a:pt x="268" y="888"/>
                  </a:lnTo>
                  <a:lnTo>
                    <a:pt x="250" y="918"/>
                  </a:lnTo>
                  <a:lnTo>
                    <a:pt x="232" y="950"/>
                  </a:lnTo>
                  <a:lnTo>
                    <a:pt x="210" y="978"/>
                  </a:lnTo>
                  <a:lnTo>
                    <a:pt x="188" y="1008"/>
                  </a:lnTo>
                  <a:lnTo>
                    <a:pt x="164" y="1034"/>
                  </a:lnTo>
                  <a:lnTo>
                    <a:pt x="140" y="1062"/>
                  </a:lnTo>
                  <a:lnTo>
                    <a:pt x="140" y="1062"/>
                  </a:lnTo>
                  <a:lnTo>
                    <a:pt x="126" y="1072"/>
                  </a:lnTo>
                  <a:lnTo>
                    <a:pt x="126" y="1072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26" y="968"/>
                  </a:lnTo>
                  <a:lnTo>
                    <a:pt x="50" y="944"/>
                  </a:lnTo>
                  <a:lnTo>
                    <a:pt x="72" y="916"/>
                  </a:lnTo>
                  <a:lnTo>
                    <a:pt x="92" y="888"/>
                  </a:lnTo>
                  <a:lnTo>
                    <a:pt x="112" y="860"/>
                  </a:lnTo>
                  <a:lnTo>
                    <a:pt x="130" y="832"/>
                  </a:lnTo>
                  <a:lnTo>
                    <a:pt x="144" y="802"/>
                  </a:lnTo>
                  <a:lnTo>
                    <a:pt x="158" y="774"/>
                  </a:lnTo>
                  <a:lnTo>
                    <a:pt x="170" y="744"/>
                  </a:lnTo>
                  <a:lnTo>
                    <a:pt x="182" y="712"/>
                  </a:lnTo>
                  <a:lnTo>
                    <a:pt x="190" y="682"/>
                  </a:lnTo>
                  <a:lnTo>
                    <a:pt x="198" y="650"/>
                  </a:lnTo>
                  <a:lnTo>
                    <a:pt x="202" y="620"/>
                  </a:lnTo>
                  <a:lnTo>
                    <a:pt x="206" y="588"/>
                  </a:lnTo>
                  <a:lnTo>
                    <a:pt x="208" y="556"/>
                  </a:lnTo>
                  <a:lnTo>
                    <a:pt x="210" y="524"/>
                  </a:lnTo>
                  <a:lnTo>
                    <a:pt x="208" y="494"/>
                  </a:lnTo>
                  <a:lnTo>
                    <a:pt x="206" y="462"/>
                  </a:lnTo>
                  <a:lnTo>
                    <a:pt x="202" y="430"/>
                  </a:lnTo>
                  <a:lnTo>
                    <a:pt x="196" y="400"/>
                  </a:lnTo>
                  <a:lnTo>
                    <a:pt x="188" y="368"/>
                  </a:lnTo>
                  <a:lnTo>
                    <a:pt x="178" y="338"/>
                  </a:lnTo>
                  <a:lnTo>
                    <a:pt x="168" y="308"/>
                  </a:lnTo>
                  <a:lnTo>
                    <a:pt x="156" y="278"/>
                  </a:lnTo>
                  <a:lnTo>
                    <a:pt x="142" y="248"/>
                  </a:lnTo>
                  <a:lnTo>
                    <a:pt x="126" y="220"/>
                  </a:lnTo>
                  <a:lnTo>
                    <a:pt x="110" y="192"/>
                  </a:lnTo>
                  <a:lnTo>
                    <a:pt x="90" y="164"/>
                  </a:lnTo>
                  <a:lnTo>
                    <a:pt x="70" y="138"/>
                  </a:lnTo>
                  <a:lnTo>
                    <a:pt x="48" y="112"/>
                  </a:lnTo>
                  <a:lnTo>
                    <a:pt x="26" y="86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535296" y="3195894"/>
            <a:ext cx="1071018" cy="1092123"/>
            <a:chOff x="6492875" y="2252663"/>
            <a:chExt cx="3222625" cy="3286125"/>
          </a:xfrm>
        </p:grpSpPr>
        <p:sp>
          <p:nvSpPr>
            <p:cNvPr id="240" name="Freeform 43"/>
            <p:cNvSpPr>
              <a:spLocks/>
            </p:cNvSpPr>
            <p:nvPr/>
          </p:nvSpPr>
          <p:spPr bwMode="auto">
            <a:xfrm>
              <a:off x="6492875" y="2252663"/>
              <a:ext cx="3222625" cy="3286125"/>
            </a:xfrm>
            <a:custGeom>
              <a:avLst/>
              <a:gdLst>
                <a:gd name="T0" fmla="*/ 0 w 2030"/>
                <a:gd name="T1" fmla="*/ 2070 h 2070"/>
                <a:gd name="T2" fmla="*/ 0 w 2030"/>
                <a:gd name="T3" fmla="*/ 2070 h 2070"/>
                <a:gd name="T4" fmla="*/ 2030 w 2030"/>
                <a:gd name="T5" fmla="*/ 2070 h 2070"/>
                <a:gd name="T6" fmla="*/ 2030 w 2030"/>
                <a:gd name="T7" fmla="*/ 2070 h 2070"/>
                <a:gd name="T8" fmla="*/ 2030 w 2030"/>
                <a:gd name="T9" fmla="*/ 1802 h 2070"/>
                <a:gd name="T10" fmla="*/ 2030 w 2030"/>
                <a:gd name="T11" fmla="*/ 1536 h 2070"/>
                <a:gd name="T12" fmla="*/ 2030 w 2030"/>
                <a:gd name="T13" fmla="*/ 1536 h 2070"/>
                <a:gd name="T14" fmla="*/ 2028 w 2030"/>
                <a:gd name="T15" fmla="*/ 1526 h 2070"/>
                <a:gd name="T16" fmla="*/ 2024 w 2030"/>
                <a:gd name="T17" fmla="*/ 1518 h 2070"/>
                <a:gd name="T18" fmla="*/ 2018 w 2030"/>
                <a:gd name="T19" fmla="*/ 1510 h 2070"/>
                <a:gd name="T20" fmla="*/ 2012 w 2030"/>
                <a:gd name="T21" fmla="*/ 1502 h 2070"/>
                <a:gd name="T22" fmla="*/ 2012 w 2030"/>
                <a:gd name="T23" fmla="*/ 1502 h 2070"/>
                <a:gd name="T24" fmla="*/ 1858 w 2030"/>
                <a:gd name="T25" fmla="*/ 1352 h 2070"/>
                <a:gd name="T26" fmla="*/ 1704 w 2030"/>
                <a:gd name="T27" fmla="*/ 1204 h 2070"/>
                <a:gd name="T28" fmla="*/ 1704 w 2030"/>
                <a:gd name="T29" fmla="*/ 1204 h 2070"/>
                <a:gd name="T30" fmla="*/ 1696 w 2030"/>
                <a:gd name="T31" fmla="*/ 1198 h 2070"/>
                <a:gd name="T32" fmla="*/ 1686 w 2030"/>
                <a:gd name="T33" fmla="*/ 1192 h 2070"/>
                <a:gd name="T34" fmla="*/ 1674 w 2030"/>
                <a:gd name="T35" fmla="*/ 1190 h 2070"/>
                <a:gd name="T36" fmla="*/ 1662 w 2030"/>
                <a:gd name="T37" fmla="*/ 1188 h 2070"/>
                <a:gd name="T38" fmla="*/ 1662 w 2030"/>
                <a:gd name="T39" fmla="*/ 1188 h 2070"/>
                <a:gd name="T40" fmla="*/ 1608 w 2030"/>
                <a:gd name="T41" fmla="*/ 1186 h 2070"/>
                <a:gd name="T42" fmla="*/ 1550 w 2030"/>
                <a:gd name="T43" fmla="*/ 1188 h 2070"/>
                <a:gd name="T44" fmla="*/ 1550 w 2030"/>
                <a:gd name="T45" fmla="*/ 1188 h 2070"/>
                <a:gd name="T46" fmla="*/ 1550 w 2030"/>
                <a:gd name="T47" fmla="*/ 1138 h 2070"/>
                <a:gd name="T48" fmla="*/ 1550 w 2030"/>
                <a:gd name="T49" fmla="*/ 1138 h 2070"/>
                <a:gd name="T50" fmla="*/ 1550 w 2030"/>
                <a:gd name="T51" fmla="*/ 778 h 2070"/>
                <a:gd name="T52" fmla="*/ 1550 w 2030"/>
                <a:gd name="T53" fmla="*/ 418 h 2070"/>
                <a:gd name="T54" fmla="*/ 1550 w 2030"/>
                <a:gd name="T55" fmla="*/ 418 h 2070"/>
                <a:gd name="T56" fmla="*/ 1550 w 2030"/>
                <a:gd name="T57" fmla="*/ 400 h 2070"/>
                <a:gd name="T58" fmla="*/ 1544 w 2030"/>
                <a:gd name="T59" fmla="*/ 382 h 2070"/>
                <a:gd name="T60" fmla="*/ 1536 w 2030"/>
                <a:gd name="T61" fmla="*/ 366 h 2070"/>
                <a:gd name="T62" fmla="*/ 1524 w 2030"/>
                <a:gd name="T63" fmla="*/ 352 h 2070"/>
                <a:gd name="T64" fmla="*/ 1524 w 2030"/>
                <a:gd name="T65" fmla="*/ 352 h 2070"/>
                <a:gd name="T66" fmla="*/ 1364 w 2030"/>
                <a:gd name="T67" fmla="*/ 190 h 2070"/>
                <a:gd name="T68" fmla="*/ 1204 w 2030"/>
                <a:gd name="T69" fmla="*/ 26 h 2070"/>
                <a:gd name="T70" fmla="*/ 1204 w 2030"/>
                <a:gd name="T71" fmla="*/ 26 h 2070"/>
                <a:gd name="T72" fmla="*/ 1192 w 2030"/>
                <a:gd name="T73" fmla="*/ 16 h 2070"/>
                <a:gd name="T74" fmla="*/ 1178 w 2030"/>
                <a:gd name="T75" fmla="*/ 10 h 2070"/>
                <a:gd name="T76" fmla="*/ 1162 w 2030"/>
                <a:gd name="T77" fmla="*/ 4 h 2070"/>
                <a:gd name="T78" fmla="*/ 1148 w 2030"/>
                <a:gd name="T79" fmla="*/ 2 h 2070"/>
                <a:gd name="T80" fmla="*/ 1148 w 2030"/>
                <a:gd name="T81" fmla="*/ 2 h 2070"/>
                <a:gd name="T82" fmla="*/ 876 w 2030"/>
                <a:gd name="T83" fmla="*/ 0 h 2070"/>
                <a:gd name="T84" fmla="*/ 604 w 2030"/>
                <a:gd name="T85" fmla="*/ 0 h 2070"/>
                <a:gd name="T86" fmla="*/ 604 w 2030"/>
                <a:gd name="T87" fmla="*/ 0 h 2070"/>
                <a:gd name="T88" fmla="*/ 566 w 2030"/>
                <a:gd name="T89" fmla="*/ 4 h 2070"/>
                <a:gd name="T90" fmla="*/ 566 w 2030"/>
                <a:gd name="T91" fmla="*/ 4 h 2070"/>
                <a:gd name="T92" fmla="*/ 566 w 2030"/>
                <a:gd name="T93" fmla="*/ 820 h 2070"/>
                <a:gd name="T94" fmla="*/ 566 w 2030"/>
                <a:gd name="T95" fmla="*/ 820 h 2070"/>
                <a:gd name="T96" fmla="*/ 0 w 2030"/>
                <a:gd name="T97" fmla="*/ 820 h 2070"/>
                <a:gd name="T98" fmla="*/ 0 w 2030"/>
                <a:gd name="T99" fmla="*/ 820 h 2070"/>
                <a:gd name="T100" fmla="*/ 0 w 2030"/>
                <a:gd name="T101" fmla="*/ 2070 h 2070"/>
                <a:gd name="T102" fmla="*/ 0 w 2030"/>
                <a:gd name="T103" fmla="*/ 2070 h 2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0" h="2070">
                  <a:moveTo>
                    <a:pt x="0" y="2070"/>
                  </a:moveTo>
                  <a:lnTo>
                    <a:pt x="0" y="2070"/>
                  </a:lnTo>
                  <a:lnTo>
                    <a:pt x="2030" y="2070"/>
                  </a:lnTo>
                  <a:lnTo>
                    <a:pt x="2030" y="2070"/>
                  </a:lnTo>
                  <a:lnTo>
                    <a:pt x="2030" y="1802"/>
                  </a:lnTo>
                  <a:lnTo>
                    <a:pt x="2030" y="1536"/>
                  </a:lnTo>
                  <a:lnTo>
                    <a:pt x="2030" y="1536"/>
                  </a:lnTo>
                  <a:lnTo>
                    <a:pt x="2028" y="1526"/>
                  </a:lnTo>
                  <a:lnTo>
                    <a:pt x="2024" y="1518"/>
                  </a:lnTo>
                  <a:lnTo>
                    <a:pt x="2018" y="1510"/>
                  </a:lnTo>
                  <a:lnTo>
                    <a:pt x="2012" y="1502"/>
                  </a:lnTo>
                  <a:lnTo>
                    <a:pt x="2012" y="1502"/>
                  </a:lnTo>
                  <a:lnTo>
                    <a:pt x="1858" y="1352"/>
                  </a:lnTo>
                  <a:lnTo>
                    <a:pt x="1704" y="1204"/>
                  </a:lnTo>
                  <a:lnTo>
                    <a:pt x="1704" y="1204"/>
                  </a:lnTo>
                  <a:lnTo>
                    <a:pt x="1696" y="1198"/>
                  </a:lnTo>
                  <a:lnTo>
                    <a:pt x="1686" y="1192"/>
                  </a:lnTo>
                  <a:lnTo>
                    <a:pt x="1674" y="1190"/>
                  </a:lnTo>
                  <a:lnTo>
                    <a:pt x="1662" y="1188"/>
                  </a:lnTo>
                  <a:lnTo>
                    <a:pt x="1662" y="1188"/>
                  </a:lnTo>
                  <a:lnTo>
                    <a:pt x="1608" y="1186"/>
                  </a:lnTo>
                  <a:lnTo>
                    <a:pt x="1550" y="1188"/>
                  </a:lnTo>
                  <a:lnTo>
                    <a:pt x="1550" y="1188"/>
                  </a:lnTo>
                  <a:lnTo>
                    <a:pt x="1550" y="1138"/>
                  </a:lnTo>
                  <a:lnTo>
                    <a:pt x="1550" y="1138"/>
                  </a:lnTo>
                  <a:lnTo>
                    <a:pt x="1550" y="778"/>
                  </a:lnTo>
                  <a:lnTo>
                    <a:pt x="1550" y="418"/>
                  </a:lnTo>
                  <a:lnTo>
                    <a:pt x="1550" y="418"/>
                  </a:lnTo>
                  <a:lnTo>
                    <a:pt x="1550" y="400"/>
                  </a:lnTo>
                  <a:lnTo>
                    <a:pt x="1544" y="382"/>
                  </a:lnTo>
                  <a:lnTo>
                    <a:pt x="1536" y="366"/>
                  </a:lnTo>
                  <a:lnTo>
                    <a:pt x="1524" y="352"/>
                  </a:lnTo>
                  <a:lnTo>
                    <a:pt x="1524" y="352"/>
                  </a:lnTo>
                  <a:lnTo>
                    <a:pt x="1364" y="190"/>
                  </a:lnTo>
                  <a:lnTo>
                    <a:pt x="1204" y="26"/>
                  </a:lnTo>
                  <a:lnTo>
                    <a:pt x="1204" y="26"/>
                  </a:lnTo>
                  <a:lnTo>
                    <a:pt x="1192" y="16"/>
                  </a:lnTo>
                  <a:lnTo>
                    <a:pt x="1178" y="10"/>
                  </a:lnTo>
                  <a:lnTo>
                    <a:pt x="1162" y="4"/>
                  </a:lnTo>
                  <a:lnTo>
                    <a:pt x="1148" y="2"/>
                  </a:lnTo>
                  <a:lnTo>
                    <a:pt x="1148" y="2"/>
                  </a:lnTo>
                  <a:lnTo>
                    <a:pt x="876" y="0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66" y="4"/>
                  </a:lnTo>
                  <a:lnTo>
                    <a:pt x="566" y="4"/>
                  </a:lnTo>
                  <a:lnTo>
                    <a:pt x="566" y="820"/>
                  </a:lnTo>
                  <a:lnTo>
                    <a:pt x="566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0" y="2070"/>
                  </a:lnTo>
                  <a:lnTo>
                    <a:pt x="0" y="20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1" name="Freeform 45"/>
            <p:cNvSpPr>
              <a:spLocks/>
            </p:cNvSpPr>
            <p:nvPr/>
          </p:nvSpPr>
          <p:spPr bwMode="auto">
            <a:xfrm>
              <a:off x="8197850" y="4891088"/>
              <a:ext cx="374650" cy="371475"/>
            </a:xfrm>
            <a:custGeom>
              <a:avLst/>
              <a:gdLst>
                <a:gd name="T0" fmla="*/ 110 w 236"/>
                <a:gd name="T1" fmla="*/ 234 h 234"/>
                <a:gd name="T2" fmla="*/ 110 w 236"/>
                <a:gd name="T3" fmla="*/ 234 h 234"/>
                <a:gd name="T4" fmla="*/ 110 w 236"/>
                <a:gd name="T5" fmla="*/ 118 h 234"/>
                <a:gd name="T6" fmla="*/ 110 w 236"/>
                <a:gd name="T7" fmla="*/ 118 h 234"/>
                <a:gd name="T8" fmla="*/ 0 w 236"/>
                <a:gd name="T9" fmla="*/ 118 h 234"/>
                <a:gd name="T10" fmla="*/ 0 w 236"/>
                <a:gd name="T11" fmla="*/ 118 h 234"/>
                <a:gd name="T12" fmla="*/ 0 w 236"/>
                <a:gd name="T13" fmla="*/ 96 h 234"/>
                <a:gd name="T14" fmla="*/ 4 w 236"/>
                <a:gd name="T15" fmla="*/ 76 h 234"/>
                <a:gd name="T16" fmla="*/ 12 w 236"/>
                <a:gd name="T17" fmla="*/ 56 h 234"/>
                <a:gd name="T18" fmla="*/ 24 w 236"/>
                <a:gd name="T19" fmla="*/ 40 h 234"/>
                <a:gd name="T20" fmla="*/ 38 w 236"/>
                <a:gd name="T21" fmla="*/ 24 h 234"/>
                <a:gd name="T22" fmla="*/ 56 w 236"/>
                <a:gd name="T23" fmla="*/ 14 h 234"/>
                <a:gd name="T24" fmla="*/ 76 w 236"/>
                <a:gd name="T25" fmla="*/ 4 h 234"/>
                <a:gd name="T26" fmla="*/ 100 w 236"/>
                <a:gd name="T27" fmla="*/ 0 h 234"/>
                <a:gd name="T28" fmla="*/ 100 w 236"/>
                <a:gd name="T29" fmla="*/ 0 h 234"/>
                <a:gd name="T30" fmla="*/ 112 w 236"/>
                <a:gd name="T31" fmla="*/ 0 h 234"/>
                <a:gd name="T32" fmla="*/ 124 w 236"/>
                <a:gd name="T33" fmla="*/ 0 h 234"/>
                <a:gd name="T34" fmla="*/ 148 w 236"/>
                <a:gd name="T35" fmla="*/ 4 h 234"/>
                <a:gd name="T36" fmla="*/ 170 w 236"/>
                <a:gd name="T37" fmla="*/ 14 h 234"/>
                <a:gd name="T38" fmla="*/ 190 w 236"/>
                <a:gd name="T39" fmla="*/ 26 h 234"/>
                <a:gd name="T40" fmla="*/ 208 w 236"/>
                <a:gd name="T41" fmla="*/ 42 h 234"/>
                <a:gd name="T42" fmla="*/ 220 w 236"/>
                <a:gd name="T43" fmla="*/ 60 h 234"/>
                <a:gd name="T44" fmla="*/ 226 w 236"/>
                <a:gd name="T45" fmla="*/ 72 h 234"/>
                <a:gd name="T46" fmla="*/ 230 w 236"/>
                <a:gd name="T47" fmla="*/ 82 h 234"/>
                <a:gd name="T48" fmla="*/ 232 w 236"/>
                <a:gd name="T49" fmla="*/ 94 h 234"/>
                <a:gd name="T50" fmla="*/ 234 w 236"/>
                <a:gd name="T51" fmla="*/ 106 h 234"/>
                <a:gd name="T52" fmla="*/ 234 w 236"/>
                <a:gd name="T53" fmla="*/ 106 h 234"/>
                <a:gd name="T54" fmla="*/ 236 w 236"/>
                <a:gd name="T55" fmla="*/ 118 h 234"/>
                <a:gd name="T56" fmla="*/ 234 w 236"/>
                <a:gd name="T57" fmla="*/ 132 h 234"/>
                <a:gd name="T58" fmla="*/ 232 w 236"/>
                <a:gd name="T59" fmla="*/ 142 h 234"/>
                <a:gd name="T60" fmla="*/ 230 w 236"/>
                <a:gd name="T61" fmla="*/ 154 h 234"/>
                <a:gd name="T62" fmla="*/ 224 w 236"/>
                <a:gd name="T63" fmla="*/ 164 h 234"/>
                <a:gd name="T64" fmla="*/ 220 w 236"/>
                <a:gd name="T65" fmla="*/ 176 h 234"/>
                <a:gd name="T66" fmla="*/ 212 w 236"/>
                <a:gd name="T67" fmla="*/ 184 h 234"/>
                <a:gd name="T68" fmla="*/ 206 w 236"/>
                <a:gd name="T69" fmla="*/ 194 h 234"/>
                <a:gd name="T70" fmla="*/ 196 w 236"/>
                <a:gd name="T71" fmla="*/ 202 h 234"/>
                <a:gd name="T72" fmla="*/ 188 w 236"/>
                <a:gd name="T73" fmla="*/ 210 h 234"/>
                <a:gd name="T74" fmla="*/ 176 w 236"/>
                <a:gd name="T75" fmla="*/ 216 h 234"/>
                <a:gd name="T76" fmla="*/ 164 w 236"/>
                <a:gd name="T77" fmla="*/ 222 h 234"/>
                <a:gd name="T78" fmla="*/ 152 w 236"/>
                <a:gd name="T79" fmla="*/ 226 h 234"/>
                <a:gd name="T80" fmla="*/ 140 w 236"/>
                <a:gd name="T81" fmla="*/ 230 h 234"/>
                <a:gd name="T82" fmla="*/ 110 w 236"/>
                <a:gd name="T83" fmla="*/ 234 h 234"/>
                <a:gd name="T84" fmla="*/ 110 w 236"/>
                <a:gd name="T8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4">
                  <a:moveTo>
                    <a:pt x="110" y="234"/>
                  </a:moveTo>
                  <a:lnTo>
                    <a:pt x="110" y="23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96"/>
                  </a:lnTo>
                  <a:lnTo>
                    <a:pt x="4" y="76"/>
                  </a:lnTo>
                  <a:lnTo>
                    <a:pt x="12" y="56"/>
                  </a:lnTo>
                  <a:lnTo>
                    <a:pt x="24" y="40"/>
                  </a:lnTo>
                  <a:lnTo>
                    <a:pt x="38" y="24"/>
                  </a:lnTo>
                  <a:lnTo>
                    <a:pt x="56" y="14"/>
                  </a:lnTo>
                  <a:lnTo>
                    <a:pt x="76" y="4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4" y="0"/>
                  </a:lnTo>
                  <a:lnTo>
                    <a:pt x="148" y="4"/>
                  </a:lnTo>
                  <a:lnTo>
                    <a:pt x="170" y="14"/>
                  </a:lnTo>
                  <a:lnTo>
                    <a:pt x="190" y="26"/>
                  </a:lnTo>
                  <a:lnTo>
                    <a:pt x="208" y="42"/>
                  </a:lnTo>
                  <a:lnTo>
                    <a:pt x="220" y="60"/>
                  </a:lnTo>
                  <a:lnTo>
                    <a:pt x="226" y="72"/>
                  </a:lnTo>
                  <a:lnTo>
                    <a:pt x="230" y="82"/>
                  </a:lnTo>
                  <a:lnTo>
                    <a:pt x="232" y="94"/>
                  </a:lnTo>
                  <a:lnTo>
                    <a:pt x="234" y="106"/>
                  </a:lnTo>
                  <a:lnTo>
                    <a:pt x="234" y="106"/>
                  </a:lnTo>
                  <a:lnTo>
                    <a:pt x="236" y="118"/>
                  </a:lnTo>
                  <a:lnTo>
                    <a:pt x="234" y="132"/>
                  </a:lnTo>
                  <a:lnTo>
                    <a:pt x="232" y="142"/>
                  </a:lnTo>
                  <a:lnTo>
                    <a:pt x="230" y="154"/>
                  </a:lnTo>
                  <a:lnTo>
                    <a:pt x="224" y="164"/>
                  </a:lnTo>
                  <a:lnTo>
                    <a:pt x="220" y="176"/>
                  </a:lnTo>
                  <a:lnTo>
                    <a:pt x="212" y="184"/>
                  </a:lnTo>
                  <a:lnTo>
                    <a:pt x="206" y="194"/>
                  </a:lnTo>
                  <a:lnTo>
                    <a:pt x="196" y="202"/>
                  </a:lnTo>
                  <a:lnTo>
                    <a:pt x="188" y="210"/>
                  </a:lnTo>
                  <a:lnTo>
                    <a:pt x="176" y="216"/>
                  </a:lnTo>
                  <a:lnTo>
                    <a:pt x="164" y="222"/>
                  </a:lnTo>
                  <a:lnTo>
                    <a:pt x="152" y="226"/>
                  </a:lnTo>
                  <a:lnTo>
                    <a:pt x="140" y="230"/>
                  </a:lnTo>
                  <a:lnTo>
                    <a:pt x="110" y="234"/>
                  </a:lnTo>
                  <a:lnTo>
                    <a:pt x="110" y="23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2" name="Freeform 46"/>
            <p:cNvSpPr>
              <a:spLocks/>
            </p:cNvSpPr>
            <p:nvPr/>
          </p:nvSpPr>
          <p:spPr bwMode="auto">
            <a:xfrm>
              <a:off x="8705850" y="4929188"/>
              <a:ext cx="727075" cy="98425"/>
            </a:xfrm>
            <a:custGeom>
              <a:avLst/>
              <a:gdLst>
                <a:gd name="T0" fmla="*/ 0 w 458"/>
                <a:gd name="T1" fmla="*/ 62 h 62"/>
                <a:gd name="T2" fmla="*/ 0 w 458"/>
                <a:gd name="T3" fmla="*/ 62 h 62"/>
                <a:gd name="T4" fmla="*/ 0 w 458"/>
                <a:gd name="T5" fmla="*/ 0 h 62"/>
                <a:gd name="T6" fmla="*/ 0 w 458"/>
                <a:gd name="T7" fmla="*/ 0 h 62"/>
                <a:gd name="T8" fmla="*/ 458 w 458"/>
                <a:gd name="T9" fmla="*/ 0 h 62"/>
                <a:gd name="T10" fmla="*/ 458 w 458"/>
                <a:gd name="T11" fmla="*/ 0 h 62"/>
                <a:gd name="T12" fmla="*/ 458 w 458"/>
                <a:gd name="T13" fmla="*/ 62 h 62"/>
                <a:gd name="T14" fmla="*/ 458 w 458"/>
                <a:gd name="T15" fmla="*/ 62 h 62"/>
                <a:gd name="T16" fmla="*/ 0 w 458"/>
                <a:gd name="T17" fmla="*/ 62 h 62"/>
                <a:gd name="T18" fmla="*/ 0 w 458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8" h="62">
                  <a:moveTo>
                    <a:pt x="0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8" y="0"/>
                  </a:lnTo>
                  <a:lnTo>
                    <a:pt x="458" y="0"/>
                  </a:lnTo>
                  <a:lnTo>
                    <a:pt x="458" y="62"/>
                  </a:lnTo>
                  <a:lnTo>
                    <a:pt x="458" y="62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47"/>
            <p:cNvSpPr>
              <a:spLocks/>
            </p:cNvSpPr>
            <p:nvPr/>
          </p:nvSpPr>
          <p:spPr bwMode="auto">
            <a:xfrm>
              <a:off x="8702675" y="5132388"/>
              <a:ext cx="730250" cy="92075"/>
            </a:xfrm>
            <a:custGeom>
              <a:avLst/>
              <a:gdLst>
                <a:gd name="T0" fmla="*/ 0 w 460"/>
                <a:gd name="T1" fmla="*/ 58 h 58"/>
                <a:gd name="T2" fmla="*/ 0 w 460"/>
                <a:gd name="T3" fmla="*/ 58 h 58"/>
                <a:gd name="T4" fmla="*/ 0 w 460"/>
                <a:gd name="T5" fmla="*/ 0 h 58"/>
                <a:gd name="T6" fmla="*/ 0 w 460"/>
                <a:gd name="T7" fmla="*/ 0 h 58"/>
                <a:gd name="T8" fmla="*/ 460 w 460"/>
                <a:gd name="T9" fmla="*/ 0 h 58"/>
                <a:gd name="T10" fmla="*/ 460 w 460"/>
                <a:gd name="T11" fmla="*/ 0 h 58"/>
                <a:gd name="T12" fmla="*/ 460 w 460"/>
                <a:gd name="T13" fmla="*/ 58 h 58"/>
                <a:gd name="T14" fmla="*/ 460 w 460"/>
                <a:gd name="T15" fmla="*/ 58 h 58"/>
                <a:gd name="T16" fmla="*/ 0 w 460"/>
                <a:gd name="T17" fmla="*/ 58 h 58"/>
                <a:gd name="T18" fmla="*/ 0 w 460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0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60" y="58"/>
                  </a:lnTo>
                  <a:lnTo>
                    <a:pt x="460" y="58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48"/>
            <p:cNvSpPr>
              <a:spLocks noEditPoints="1"/>
            </p:cNvSpPr>
            <p:nvPr/>
          </p:nvSpPr>
          <p:spPr bwMode="auto">
            <a:xfrm>
              <a:off x="6492875" y="2252663"/>
              <a:ext cx="3222625" cy="3286125"/>
            </a:xfrm>
            <a:custGeom>
              <a:avLst/>
              <a:gdLst>
                <a:gd name="T0" fmla="*/ 2018 w 2030"/>
                <a:gd name="T1" fmla="*/ 1510 h 2070"/>
                <a:gd name="T2" fmla="*/ 1704 w 2030"/>
                <a:gd name="T3" fmla="*/ 1204 h 2070"/>
                <a:gd name="T4" fmla="*/ 1662 w 2030"/>
                <a:gd name="T5" fmla="*/ 1188 h 2070"/>
                <a:gd name="T6" fmla="*/ 1550 w 2030"/>
                <a:gd name="T7" fmla="*/ 1138 h 2070"/>
                <a:gd name="T8" fmla="*/ 1544 w 2030"/>
                <a:gd name="T9" fmla="*/ 382 h 2070"/>
                <a:gd name="T10" fmla="*/ 1204 w 2030"/>
                <a:gd name="T11" fmla="*/ 26 h 2070"/>
                <a:gd name="T12" fmla="*/ 1148 w 2030"/>
                <a:gd name="T13" fmla="*/ 2 h 2070"/>
                <a:gd name="T14" fmla="*/ 566 w 2030"/>
                <a:gd name="T15" fmla="*/ 4 h 2070"/>
                <a:gd name="T16" fmla="*/ 0 w 2030"/>
                <a:gd name="T17" fmla="*/ 820 h 2070"/>
                <a:gd name="T18" fmla="*/ 2030 w 2030"/>
                <a:gd name="T19" fmla="*/ 1802 h 2070"/>
                <a:gd name="T20" fmla="*/ 1880 w 2030"/>
                <a:gd name="T21" fmla="*/ 1494 h 2070"/>
                <a:gd name="T22" fmla="*/ 1696 w 2030"/>
                <a:gd name="T23" fmla="*/ 1284 h 2070"/>
                <a:gd name="T24" fmla="*/ 1206 w 2030"/>
                <a:gd name="T25" fmla="*/ 376 h 2070"/>
                <a:gd name="T26" fmla="*/ 914 w 2030"/>
                <a:gd name="T27" fmla="*/ 2004 h 2070"/>
                <a:gd name="T28" fmla="*/ 914 w 2030"/>
                <a:gd name="T29" fmla="*/ 1260 h 2070"/>
                <a:gd name="T30" fmla="*/ 918 w 2030"/>
                <a:gd name="T31" fmla="*/ 726 h 2070"/>
                <a:gd name="T32" fmla="*/ 774 w 2030"/>
                <a:gd name="T33" fmla="*/ 726 h 2070"/>
                <a:gd name="T34" fmla="*/ 776 w 2030"/>
                <a:gd name="T35" fmla="*/ 656 h 2070"/>
                <a:gd name="T36" fmla="*/ 916 w 2030"/>
                <a:gd name="T37" fmla="*/ 656 h 2070"/>
                <a:gd name="T38" fmla="*/ 918 w 2030"/>
                <a:gd name="T39" fmla="*/ 978 h 2070"/>
                <a:gd name="T40" fmla="*/ 838 w 2030"/>
                <a:gd name="T41" fmla="*/ 1032 h 2070"/>
                <a:gd name="T42" fmla="*/ 790 w 2030"/>
                <a:gd name="T43" fmla="*/ 1000 h 2070"/>
                <a:gd name="T44" fmla="*/ 918 w 2030"/>
                <a:gd name="T45" fmla="*/ 978 h 2070"/>
                <a:gd name="T46" fmla="*/ 916 w 2030"/>
                <a:gd name="T47" fmla="*/ 854 h 2070"/>
                <a:gd name="T48" fmla="*/ 776 w 2030"/>
                <a:gd name="T49" fmla="*/ 908 h 2070"/>
                <a:gd name="T50" fmla="*/ 638 w 2030"/>
                <a:gd name="T51" fmla="*/ 952 h 2070"/>
                <a:gd name="T52" fmla="*/ 894 w 2030"/>
                <a:gd name="T53" fmla="*/ 1100 h 2070"/>
                <a:gd name="T54" fmla="*/ 706 w 2030"/>
                <a:gd name="T55" fmla="*/ 532 h 2070"/>
                <a:gd name="T56" fmla="*/ 662 w 2030"/>
                <a:gd name="T57" fmla="*/ 868 h 2070"/>
                <a:gd name="T58" fmla="*/ 630 w 2030"/>
                <a:gd name="T59" fmla="*/ 782 h 2070"/>
                <a:gd name="T60" fmla="*/ 632 w 2030"/>
                <a:gd name="T61" fmla="*/ 444 h 2070"/>
                <a:gd name="T62" fmla="*/ 1440 w 2030"/>
                <a:gd name="T63" fmla="*/ 1188 h 2070"/>
                <a:gd name="T64" fmla="*/ 1048 w 2030"/>
                <a:gd name="T65" fmla="*/ 1190 h 2070"/>
                <a:gd name="T66" fmla="*/ 940 w 2030"/>
                <a:gd name="T67" fmla="*/ 1154 h 2070"/>
                <a:gd name="T68" fmla="*/ 1120 w 2030"/>
                <a:gd name="T69" fmla="*/ 980 h 2070"/>
                <a:gd name="T70" fmla="*/ 988 w 2030"/>
                <a:gd name="T71" fmla="*/ 1032 h 2070"/>
                <a:gd name="T72" fmla="*/ 988 w 2030"/>
                <a:gd name="T73" fmla="*/ 906 h 2070"/>
                <a:gd name="T74" fmla="*/ 1120 w 2030"/>
                <a:gd name="T75" fmla="*/ 854 h 2070"/>
                <a:gd name="T76" fmla="*/ 1120 w 2030"/>
                <a:gd name="T77" fmla="*/ 784 h 2070"/>
                <a:gd name="T78" fmla="*/ 988 w 2030"/>
                <a:gd name="T79" fmla="*/ 726 h 2070"/>
                <a:gd name="T80" fmla="*/ 1120 w 2030"/>
                <a:gd name="T81" fmla="*/ 654 h 2070"/>
                <a:gd name="T82" fmla="*/ 988 w 2030"/>
                <a:gd name="T83" fmla="*/ 598 h 2070"/>
                <a:gd name="T84" fmla="*/ 1334 w 2030"/>
                <a:gd name="T85" fmla="*/ 980 h 2070"/>
                <a:gd name="T86" fmla="*/ 1192 w 2030"/>
                <a:gd name="T87" fmla="*/ 1030 h 2070"/>
                <a:gd name="T88" fmla="*/ 1332 w 2030"/>
                <a:gd name="T89" fmla="*/ 784 h 2070"/>
                <a:gd name="T90" fmla="*/ 1190 w 2030"/>
                <a:gd name="T91" fmla="*/ 726 h 2070"/>
                <a:gd name="T92" fmla="*/ 1334 w 2030"/>
                <a:gd name="T93" fmla="*/ 656 h 2070"/>
                <a:gd name="T94" fmla="*/ 1190 w 2030"/>
                <a:gd name="T95" fmla="*/ 596 h 2070"/>
                <a:gd name="T96" fmla="*/ 1332 w 2030"/>
                <a:gd name="T97" fmla="*/ 854 h 2070"/>
                <a:gd name="T98" fmla="*/ 1190 w 2030"/>
                <a:gd name="T99" fmla="*/ 906 h 2070"/>
                <a:gd name="T100" fmla="*/ 1962 w 2030"/>
                <a:gd name="T101" fmla="*/ 2004 h 2070"/>
                <a:gd name="T102" fmla="*/ 984 w 2030"/>
                <a:gd name="T103" fmla="*/ 1564 h 2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0" h="2070">
                  <a:moveTo>
                    <a:pt x="2030" y="1536"/>
                  </a:moveTo>
                  <a:lnTo>
                    <a:pt x="2030" y="1536"/>
                  </a:lnTo>
                  <a:lnTo>
                    <a:pt x="2028" y="1526"/>
                  </a:lnTo>
                  <a:lnTo>
                    <a:pt x="2024" y="1518"/>
                  </a:lnTo>
                  <a:lnTo>
                    <a:pt x="2018" y="1510"/>
                  </a:lnTo>
                  <a:lnTo>
                    <a:pt x="2012" y="1502"/>
                  </a:lnTo>
                  <a:lnTo>
                    <a:pt x="2012" y="1502"/>
                  </a:lnTo>
                  <a:lnTo>
                    <a:pt x="1858" y="1352"/>
                  </a:lnTo>
                  <a:lnTo>
                    <a:pt x="1704" y="1204"/>
                  </a:lnTo>
                  <a:lnTo>
                    <a:pt x="1704" y="1204"/>
                  </a:lnTo>
                  <a:lnTo>
                    <a:pt x="1696" y="1198"/>
                  </a:lnTo>
                  <a:lnTo>
                    <a:pt x="1686" y="1192"/>
                  </a:lnTo>
                  <a:lnTo>
                    <a:pt x="1674" y="1190"/>
                  </a:lnTo>
                  <a:lnTo>
                    <a:pt x="1662" y="1188"/>
                  </a:lnTo>
                  <a:lnTo>
                    <a:pt x="1662" y="1188"/>
                  </a:lnTo>
                  <a:lnTo>
                    <a:pt x="1608" y="1186"/>
                  </a:lnTo>
                  <a:lnTo>
                    <a:pt x="1550" y="1188"/>
                  </a:lnTo>
                  <a:lnTo>
                    <a:pt x="1550" y="1188"/>
                  </a:lnTo>
                  <a:lnTo>
                    <a:pt x="1550" y="1138"/>
                  </a:lnTo>
                  <a:lnTo>
                    <a:pt x="1550" y="1138"/>
                  </a:lnTo>
                  <a:lnTo>
                    <a:pt x="1550" y="778"/>
                  </a:lnTo>
                  <a:lnTo>
                    <a:pt x="1550" y="418"/>
                  </a:lnTo>
                  <a:lnTo>
                    <a:pt x="1550" y="418"/>
                  </a:lnTo>
                  <a:lnTo>
                    <a:pt x="1550" y="400"/>
                  </a:lnTo>
                  <a:lnTo>
                    <a:pt x="1544" y="382"/>
                  </a:lnTo>
                  <a:lnTo>
                    <a:pt x="1536" y="366"/>
                  </a:lnTo>
                  <a:lnTo>
                    <a:pt x="1524" y="352"/>
                  </a:lnTo>
                  <a:lnTo>
                    <a:pt x="1524" y="352"/>
                  </a:lnTo>
                  <a:lnTo>
                    <a:pt x="1364" y="190"/>
                  </a:lnTo>
                  <a:lnTo>
                    <a:pt x="1204" y="26"/>
                  </a:lnTo>
                  <a:lnTo>
                    <a:pt x="1204" y="26"/>
                  </a:lnTo>
                  <a:lnTo>
                    <a:pt x="1192" y="16"/>
                  </a:lnTo>
                  <a:lnTo>
                    <a:pt x="1178" y="10"/>
                  </a:lnTo>
                  <a:lnTo>
                    <a:pt x="1162" y="4"/>
                  </a:lnTo>
                  <a:lnTo>
                    <a:pt x="1148" y="2"/>
                  </a:lnTo>
                  <a:lnTo>
                    <a:pt x="1148" y="2"/>
                  </a:lnTo>
                  <a:lnTo>
                    <a:pt x="876" y="0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66" y="4"/>
                  </a:lnTo>
                  <a:lnTo>
                    <a:pt x="566" y="4"/>
                  </a:lnTo>
                  <a:lnTo>
                    <a:pt x="566" y="820"/>
                  </a:lnTo>
                  <a:lnTo>
                    <a:pt x="566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0" y="2070"/>
                  </a:lnTo>
                  <a:lnTo>
                    <a:pt x="0" y="2070"/>
                  </a:lnTo>
                  <a:lnTo>
                    <a:pt x="2030" y="2070"/>
                  </a:lnTo>
                  <a:lnTo>
                    <a:pt x="2030" y="2070"/>
                  </a:lnTo>
                  <a:lnTo>
                    <a:pt x="2030" y="1802"/>
                  </a:lnTo>
                  <a:lnTo>
                    <a:pt x="2030" y="1536"/>
                  </a:lnTo>
                  <a:lnTo>
                    <a:pt x="2030" y="1536"/>
                  </a:lnTo>
                  <a:close/>
                  <a:moveTo>
                    <a:pt x="1696" y="1284"/>
                  </a:moveTo>
                  <a:lnTo>
                    <a:pt x="1696" y="1284"/>
                  </a:lnTo>
                  <a:lnTo>
                    <a:pt x="1880" y="1494"/>
                  </a:lnTo>
                  <a:lnTo>
                    <a:pt x="1880" y="1494"/>
                  </a:lnTo>
                  <a:lnTo>
                    <a:pt x="1696" y="1494"/>
                  </a:lnTo>
                  <a:lnTo>
                    <a:pt x="1696" y="1494"/>
                  </a:lnTo>
                  <a:lnTo>
                    <a:pt x="1696" y="1284"/>
                  </a:lnTo>
                  <a:lnTo>
                    <a:pt x="1696" y="1284"/>
                  </a:lnTo>
                  <a:close/>
                  <a:moveTo>
                    <a:pt x="1206" y="138"/>
                  </a:moveTo>
                  <a:lnTo>
                    <a:pt x="1206" y="138"/>
                  </a:lnTo>
                  <a:lnTo>
                    <a:pt x="1460" y="376"/>
                  </a:lnTo>
                  <a:lnTo>
                    <a:pt x="1460" y="376"/>
                  </a:lnTo>
                  <a:lnTo>
                    <a:pt x="1206" y="376"/>
                  </a:lnTo>
                  <a:lnTo>
                    <a:pt x="1206" y="376"/>
                  </a:lnTo>
                  <a:lnTo>
                    <a:pt x="1206" y="138"/>
                  </a:lnTo>
                  <a:lnTo>
                    <a:pt x="1206" y="138"/>
                  </a:lnTo>
                  <a:close/>
                  <a:moveTo>
                    <a:pt x="914" y="2004"/>
                  </a:moveTo>
                  <a:lnTo>
                    <a:pt x="914" y="2004"/>
                  </a:lnTo>
                  <a:lnTo>
                    <a:pt x="64" y="2004"/>
                  </a:lnTo>
                  <a:lnTo>
                    <a:pt x="64" y="2004"/>
                  </a:lnTo>
                  <a:lnTo>
                    <a:pt x="64" y="1260"/>
                  </a:lnTo>
                  <a:lnTo>
                    <a:pt x="64" y="1260"/>
                  </a:lnTo>
                  <a:lnTo>
                    <a:pt x="914" y="1260"/>
                  </a:lnTo>
                  <a:lnTo>
                    <a:pt x="914" y="1260"/>
                  </a:lnTo>
                  <a:lnTo>
                    <a:pt x="914" y="2004"/>
                  </a:lnTo>
                  <a:lnTo>
                    <a:pt x="914" y="2004"/>
                  </a:lnTo>
                  <a:close/>
                  <a:moveTo>
                    <a:pt x="918" y="726"/>
                  </a:moveTo>
                  <a:lnTo>
                    <a:pt x="918" y="726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774" y="784"/>
                  </a:lnTo>
                  <a:lnTo>
                    <a:pt x="774" y="784"/>
                  </a:lnTo>
                  <a:lnTo>
                    <a:pt x="774" y="726"/>
                  </a:lnTo>
                  <a:lnTo>
                    <a:pt x="774" y="726"/>
                  </a:lnTo>
                  <a:lnTo>
                    <a:pt x="918" y="726"/>
                  </a:lnTo>
                  <a:lnTo>
                    <a:pt x="918" y="726"/>
                  </a:lnTo>
                  <a:close/>
                  <a:moveTo>
                    <a:pt x="776" y="656"/>
                  </a:moveTo>
                  <a:lnTo>
                    <a:pt x="776" y="656"/>
                  </a:lnTo>
                  <a:lnTo>
                    <a:pt x="776" y="596"/>
                  </a:lnTo>
                  <a:lnTo>
                    <a:pt x="776" y="596"/>
                  </a:lnTo>
                  <a:lnTo>
                    <a:pt x="916" y="596"/>
                  </a:lnTo>
                  <a:lnTo>
                    <a:pt x="916" y="596"/>
                  </a:lnTo>
                  <a:lnTo>
                    <a:pt x="916" y="656"/>
                  </a:lnTo>
                  <a:lnTo>
                    <a:pt x="916" y="656"/>
                  </a:lnTo>
                  <a:lnTo>
                    <a:pt x="776" y="656"/>
                  </a:lnTo>
                  <a:lnTo>
                    <a:pt x="776" y="656"/>
                  </a:lnTo>
                  <a:close/>
                  <a:moveTo>
                    <a:pt x="918" y="978"/>
                  </a:moveTo>
                  <a:lnTo>
                    <a:pt x="918" y="978"/>
                  </a:lnTo>
                  <a:lnTo>
                    <a:pt x="918" y="1032"/>
                  </a:lnTo>
                  <a:lnTo>
                    <a:pt x="918" y="1032"/>
                  </a:lnTo>
                  <a:lnTo>
                    <a:pt x="876" y="1034"/>
                  </a:lnTo>
                  <a:lnTo>
                    <a:pt x="856" y="1034"/>
                  </a:lnTo>
                  <a:lnTo>
                    <a:pt x="838" y="1032"/>
                  </a:lnTo>
                  <a:lnTo>
                    <a:pt x="820" y="1026"/>
                  </a:lnTo>
                  <a:lnTo>
                    <a:pt x="812" y="1022"/>
                  </a:lnTo>
                  <a:lnTo>
                    <a:pt x="804" y="1016"/>
                  </a:lnTo>
                  <a:lnTo>
                    <a:pt x="796" y="1010"/>
                  </a:lnTo>
                  <a:lnTo>
                    <a:pt x="790" y="1000"/>
                  </a:lnTo>
                  <a:lnTo>
                    <a:pt x="784" y="990"/>
                  </a:lnTo>
                  <a:lnTo>
                    <a:pt x="778" y="978"/>
                  </a:lnTo>
                  <a:lnTo>
                    <a:pt x="778" y="978"/>
                  </a:lnTo>
                  <a:lnTo>
                    <a:pt x="918" y="978"/>
                  </a:lnTo>
                  <a:lnTo>
                    <a:pt x="918" y="978"/>
                  </a:lnTo>
                  <a:close/>
                  <a:moveTo>
                    <a:pt x="776" y="908"/>
                  </a:moveTo>
                  <a:lnTo>
                    <a:pt x="776" y="908"/>
                  </a:lnTo>
                  <a:lnTo>
                    <a:pt x="776" y="854"/>
                  </a:lnTo>
                  <a:lnTo>
                    <a:pt x="776" y="854"/>
                  </a:lnTo>
                  <a:lnTo>
                    <a:pt x="916" y="854"/>
                  </a:lnTo>
                  <a:lnTo>
                    <a:pt x="916" y="854"/>
                  </a:lnTo>
                  <a:lnTo>
                    <a:pt x="916" y="908"/>
                  </a:lnTo>
                  <a:lnTo>
                    <a:pt x="916" y="908"/>
                  </a:lnTo>
                  <a:lnTo>
                    <a:pt x="776" y="908"/>
                  </a:lnTo>
                  <a:lnTo>
                    <a:pt x="776" y="908"/>
                  </a:lnTo>
                  <a:close/>
                  <a:moveTo>
                    <a:pt x="890" y="1190"/>
                  </a:moveTo>
                  <a:lnTo>
                    <a:pt x="890" y="1190"/>
                  </a:lnTo>
                  <a:lnTo>
                    <a:pt x="638" y="1190"/>
                  </a:lnTo>
                  <a:lnTo>
                    <a:pt x="638" y="1190"/>
                  </a:lnTo>
                  <a:lnTo>
                    <a:pt x="638" y="952"/>
                  </a:lnTo>
                  <a:lnTo>
                    <a:pt x="638" y="952"/>
                  </a:lnTo>
                  <a:lnTo>
                    <a:pt x="890" y="1190"/>
                  </a:lnTo>
                  <a:lnTo>
                    <a:pt x="890" y="1190"/>
                  </a:lnTo>
                  <a:close/>
                  <a:moveTo>
                    <a:pt x="894" y="1100"/>
                  </a:moveTo>
                  <a:lnTo>
                    <a:pt x="894" y="1100"/>
                  </a:lnTo>
                  <a:lnTo>
                    <a:pt x="1398" y="1100"/>
                  </a:lnTo>
                  <a:lnTo>
                    <a:pt x="1398" y="1100"/>
                  </a:lnTo>
                  <a:lnTo>
                    <a:pt x="1398" y="532"/>
                  </a:lnTo>
                  <a:lnTo>
                    <a:pt x="1398" y="532"/>
                  </a:lnTo>
                  <a:lnTo>
                    <a:pt x="706" y="532"/>
                  </a:lnTo>
                  <a:lnTo>
                    <a:pt x="706" y="532"/>
                  </a:lnTo>
                  <a:lnTo>
                    <a:pt x="706" y="908"/>
                  </a:lnTo>
                  <a:lnTo>
                    <a:pt x="706" y="908"/>
                  </a:lnTo>
                  <a:lnTo>
                    <a:pt x="674" y="882"/>
                  </a:lnTo>
                  <a:lnTo>
                    <a:pt x="662" y="868"/>
                  </a:lnTo>
                  <a:lnTo>
                    <a:pt x="650" y="854"/>
                  </a:lnTo>
                  <a:lnTo>
                    <a:pt x="640" y="838"/>
                  </a:lnTo>
                  <a:lnTo>
                    <a:pt x="634" y="822"/>
                  </a:lnTo>
                  <a:lnTo>
                    <a:pt x="630" y="802"/>
                  </a:lnTo>
                  <a:lnTo>
                    <a:pt x="630" y="782"/>
                  </a:lnTo>
                  <a:lnTo>
                    <a:pt x="630" y="782"/>
                  </a:lnTo>
                  <a:lnTo>
                    <a:pt x="632" y="698"/>
                  </a:lnTo>
                  <a:lnTo>
                    <a:pt x="632" y="614"/>
                  </a:lnTo>
                  <a:lnTo>
                    <a:pt x="632" y="444"/>
                  </a:lnTo>
                  <a:lnTo>
                    <a:pt x="632" y="444"/>
                  </a:lnTo>
                  <a:lnTo>
                    <a:pt x="1484" y="444"/>
                  </a:lnTo>
                  <a:lnTo>
                    <a:pt x="1484" y="444"/>
                  </a:lnTo>
                  <a:lnTo>
                    <a:pt x="1484" y="1188"/>
                  </a:lnTo>
                  <a:lnTo>
                    <a:pt x="1484" y="1188"/>
                  </a:lnTo>
                  <a:lnTo>
                    <a:pt x="1440" y="1188"/>
                  </a:lnTo>
                  <a:lnTo>
                    <a:pt x="1440" y="1188"/>
                  </a:lnTo>
                  <a:lnTo>
                    <a:pt x="1244" y="1186"/>
                  </a:lnTo>
                  <a:lnTo>
                    <a:pt x="1146" y="1186"/>
                  </a:lnTo>
                  <a:lnTo>
                    <a:pt x="1048" y="1190"/>
                  </a:lnTo>
                  <a:lnTo>
                    <a:pt x="1048" y="1190"/>
                  </a:lnTo>
                  <a:lnTo>
                    <a:pt x="1022" y="1190"/>
                  </a:lnTo>
                  <a:lnTo>
                    <a:pt x="998" y="1186"/>
                  </a:lnTo>
                  <a:lnTo>
                    <a:pt x="978" y="1178"/>
                  </a:lnTo>
                  <a:lnTo>
                    <a:pt x="958" y="1168"/>
                  </a:lnTo>
                  <a:lnTo>
                    <a:pt x="940" y="1154"/>
                  </a:lnTo>
                  <a:lnTo>
                    <a:pt x="924" y="1140"/>
                  </a:lnTo>
                  <a:lnTo>
                    <a:pt x="908" y="1120"/>
                  </a:lnTo>
                  <a:lnTo>
                    <a:pt x="894" y="1100"/>
                  </a:lnTo>
                  <a:lnTo>
                    <a:pt x="894" y="1100"/>
                  </a:lnTo>
                  <a:close/>
                  <a:moveTo>
                    <a:pt x="1120" y="980"/>
                  </a:moveTo>
                  <a:lnTo>
                    <a:pt x="1120" y="980"/>
                  </a:lnTo>
                  <a:lnTo>
                    <a:pt x="1120" y="1032"/>
                  </a:lnTo>
                  <a:lnTo>
                    <a:pt x="1120" y="1032"/>
                  </a:lnTo>
                  <a:lnTo>
                    <a:pt x="988" y="1032"/>
                  </a:lnTo>
                  <a:lnTo>
                    <a:pt x="988" y="1032"/>
                  </a:lnTo>
                  <a:lnTo>
                    <a:pt x="988" y="980"/>
                  </a:lnTo>
                  <a:lnTo>
                    <a:pt x="988" y="980"/>
                  </a:lnTo>
                  <a:lnTo>
                    <a:pt x="1120" y="980"/>
                  </a:lnTo>
                  <a:lnTo>
                    <a:pt x="1120" y="980"/>
                  </a:lnTo>
                  <a:close/>
                  <a:moveTo>
                    <a:pt x="988" y="906"/>
                  </a:moveTo>
                  <a:lnTo>
                    <a:pt x="988" y="906"/>
                  </a:lnTo>
                  <a:lnTo>
                    <a:pt x="988" y="854"/>
                  </a:lnTo>
                  <a:lnTo>
                    <a:pt x="988" y="854"/>
                  </a:lnTo>
                  <a:lnTo>
                    <a:pt x="1120" y="854"/>
                  </a:lnTo>
                  <a:lnTo>
                    <a:pt x="1120" y="854"/>
                  </a:lnTo>
                  <a:lnTo>
                    <a:pt x="1120" y="906"/>
                  </a:lnTo>
                  <a:lnTo>
                    <a:pt x="1120" y="906"/>
                  </a:lnTo>
                  <a:lnTo>
                    <a:pt x="988" y="906"/>
                  </a:lnTo>
                  <a:lnTo>
                    <a:pt x="988" y="906"/>
                  </a:lnTo>
                  <a:close/>
                  <a:moveTo>
                    <a:pt x="1120" y="784"/>
                  </a:moveTo>
                  <a:lnTo>
                    <a:pt x="1120" y="784"/>
                  </a:lnTo>
                  <a:lnTo>
                    <a:pt x="988" y="784"/>
                  </a:lnTo>
                  <a:lnTo>
                    <a:pt x="988" y="784"/>
                  </a:lnTo>
                  <a:lnTo>
                    <a:pt x="988" y="726"/>
                  </a:lnTo>
                  <a:lnTo>
                    <a:pt x="988" y="726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84"/>
                  </a:lnTo>
                  <a:lnTo>
                    <a:pt x="1120" y="784"/>
                  </a:lnTo>
                  <a:close/>
                  <a:moveTo>
                    <a:pt x="1120" y="654"/>
                  </a:moveTo>
                  <a:lnTo>
                    <a:pt x="1120" y="654"/>
                  </a:lnTo>
                  <a:lnTo>
                    <a:pt x="988" y="654"/>
                  </a:lnTo>
                  <a:lnTo>
                    <a:pt x="988" y="654"/>
                  </a:lnTo>
                  <a:lnTo>
                    <a:pt x="988" y="598"/>
                  </a:lnTo>
                  <a:lnTo>
                    <a:pt x="988" y="598"/>
                  </a:lnTo>
                  <a:lnTo>
                    <a:pt x="1120" y="598"/>
                  </a:lnTo>
                  <a:lnTo>
                    <a:pt x="1120" y="598"/>
                  </a:lnTo>
                  <a:lnTo>
                    <a:pt x="1120" y="654"/>
                  </a:lnTo>
                  <a:lnTo>
                    <a:pt x="1120" y="654"/>
                  </a:lnTo>
                  <a:close/>
                  <a:moveTo>
                    <a:pt x="1334" y="980"/>
                  </a:moveTo>
                  <a:lnTo>
                    <a:pt x="1334" y="980"/>
                  </a:lnTo>
                  <a:lnTo>
                    <a:pt x="1334" y="1030"/>
                  </a:lnTo>
                  <a:lnTo>
                    <a:pt x="1334" y="1030"/>
                  </a:lnTo>
                  <a:lnTo>
                    <a:pt x="1192" y="1030"/>
                  </a:lnTo>
                  <a:lnTo>
                    <a:pt x="1192" y="1030"/>
                  </a:lnTo>
                  <a:lnTo>
                    <a:pt x="1192" y="980"/>
                  </a:lnTo>
                  <a:lnTo>
                    <a:pt x="1192" y="980"/>
                  </a:lnTo>
                  <a:lnTo>
                    <a:pt x="1334" y="980"/>
                  </a:lnTo>
                  <a:lnTo>
                    <a:pt x="1334" y="980"/>
                  </a:lnTo>
                  <a:close/>
                  <a:moveTo>
                    <a:pt x="1332" y="784"/>
                  </a:moveTo>
                  <a:lnTo>
                    <a:pt x="1332" y="784"/>
                  </a:lnTo>
                  <a:lnTo>
                    <a:pt x="1190" y="784"/>
                  </a:lnTo>
                  <a:lnTo>
                    <a:pt x="1190" y="784"/>
                  </a:lnTo>
                  <a:lnTo>
                    <a:pt x="1190" y="726"/>
                  </a:lnTo>
                  <a:lnTo>
                    <a:pt x="1190" y="726"/>
                  </a:lnTo>
                  <a:lnTo>
                    <a:pt x="1332" y="726"/>
                  </a:lnTo>
                  <a:lnTo>
                    <a:pt x="1332" y="726"/>
                  </a:lnTo>
                  <a:lnTo>
                    <a:pt x="1332" y="784"/>
                  </a:lnTo>
                  <a:lnTo>
                    <a:pt x="1332" y="784"/>
                  </a:lnTo>
                  <a:close/>
                  <a:moveTo>
                    <a:pt x="1334" y="656"/>
                  </a:moveTo>
                  <a:lnTo>
                    <a:pt x="1334" y="656"/>
                  </a:lnTo>
                  <a:lnTo>
                    <a:pt x="1190" y="656"/>
                  </a:lnTo>
                  <a:lnTo>
                    <a:pt x="1190" y="656"/>
                  </a:lnTo>
                  <a:lnTo>
                    <a:pt x="1190" y="596"/>
                  </a:lnTo>
                  <a:lnTo>
                    <a:pt x="1190" y="596"/>
                  </a:lnTo>
                  <a:lnTo>
                    <a:pt x="1334" y="596"/>
                  </a:lnTo>
                  <a:lnTo>
                    <a:pt x="1334" y="596"/>
                  </a:lnTo>
                  <a:lnTo>
                    <a:pt x="1334" y="656"/>
                  </a:lnTo>
                  <a:lnTo>
                    <a:pt x="1334" y="656"/>
                  </a:lnTo>
                  <a:close/>
                  <a:moveTo>
                    <a:pt x="1332" y="854"/>
                  </a:moveTo>
                  <a:lnTo>
                    <a:pt x="1332" y="854"/>
                  </a:lnTo>
                  <a:lnTo>
                    <a:pt x="1332" y="906"/>
                  </a:lnTo>
                  <a:lnTo>
                    <a:pt x="1332" y="906"/>
                  </a:lnTo>
                  <a:lnTo>
                    <a:pt x="1190" y="906"/>
                  </a:lnTo>
                  <a:lnTo>
                    <a:pt x="1190" y="906"/>
                  </a:lnTo>
                  <a:lnTo>
                    <a:pt x="1190" y="854"/>
                  </a:lnTo>
                  <a:lnTo>
                    <a:pt x="1190" y="854"/>
                  </a:lnTo>
                  <a:lnTo>
                    <a:pt x="1332" y="854"/>
                  </a:lnTo>
                  <a:lnTo>
                    <a:pt x="1332" y="854"/>
                  </a:lnTo>
                  <a:close/>
                  <a:moveTo>
                    <a:pt x="1962" y="2004"/>
                  </a:moveTo>
                  <a:lnTo>
                    <a:pt x="1962" y="2004"/>
                  </a:lnTo>
                  <a:lnTo>
                    <a:pt x="984" y="2004"/>
                  </a:lnTo>
                  <a:lnTo>
                    <a:pt x="984" y="2004"/>
                  </a:lnTo>
                  <a:lnTo>
                    <a:pt x="984" y="1564"/>
                  </a:lnTo>
                  <a:lnTo>
                    <a:pt x="984" y="1564"/>
                  </a:lnTo>
                  <a:lnTo>
                    <a:pt x="1962" y="1564"/>
                  </a:lnTo>
                  <a:lnTo>
                    <a:pt x="1962" y="1564"/>
                  </a:lnTo>
                  <a:lnTo>
                    <a:pt x="1962" y="2004"/>
                  </a:lnTo>
                  <a:lnTo>
                    <a:pt x="1962" y="200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49"/>
            <p:cNvSpPr>
              <a:spLocks/>
            </p:cNvSpPr>
            <p:nvPr/>
          </p:nvSpPr>
          <p:spPr bwMode="auto">
            <a:xfrm>
              <a:off x="7623175" y="2411413"/>
              <a:ext cx="276225" cy="365125"/>
            </a:xfrm>
            <a:custGeom>
              <a:avLst/>
              <a:gdLst>
                <a:gd name="T0" fmla="*/ 0 w 174"/>
                <a:gd name="T1" fmla="*/ 230 h 230"/>
                <a:gd name="T2" fmla="*/ 0 w 174"/>
                <a:gd name="T3" fmla="*/ 0 h 230"/>
                <a:gd name="T4" fmla="*/ 170 w 174"/>
                <a:gd name="T5" fmla="*/ 0 h 230"/>
                <a:gd name="T6" fmla="*/ 170 w 174"/>
                <a:gd name="T7" fmla="*/ 40 h 230"/>
                <a:gd name="T8" fmla="*/ 46 w 174"/>
                <a:gd name="T9" fmla="*/ 40 h 230"/>
                <a:gd name="T10" fmla="*/ 46 w 174"/>
                <a:gd name="T11" fmla="*/ 90 h 230"/>
                <a:gd name="T12" fmla="*/ 160 w 174"/>
                <a:gd name="T13" fmla="*/ 90 h 230"/>
                <a:gd name="T14" fmla="*/ 160 w 174"/>
                <a:gd name="T15" fmla="*/ 128 h 230"/>
                <a:gd name="T16" fmla="*/ 46 w 174"/>
                <a:gd name="T17" fmla="*/ 128 h 230"/>
                <a:gd name="T18" fmla="*/ 46 w 174"/>
                <a:gd name="T19" fmla="*/ 192 h 230"/>
                <a:gd name="T20" fmla="*/ 174 w 174"/>
                <a:gd name="T21" fmla="*/ 192 h 230"/>
                <a:gd name="T22" fmla="*/ 174 w 174"/>
                <a:gd name="T23" fmla="*/ 230 h 230"/>
                <a:gd name="T24" fmla="*/ 0 w 174"/>
                <a:gd name="T2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0">
                  <a:moveTo>
                    <a:pt x="0" y="230"/>
                  </a:moveTo>
                  <a:lnTo>
                    <a:pt x="0" y="0"/>
                  </a:lnTo>
                  <a:lnTo>
                    <a:pt x="170" y="0"/>
                  </a:lnTo>
                  <a:lnTo>
                    <a:pt x="170" y="40"/>
                  </a:lnTo>
                  <a:lnTo>
                    <a:pt x="46" y="40"/>
                  </a:lnTo>
                  <a:lnTo>
                    <a:pt x="46" y="90"/>
                  </a:lnTo>
                  <a:lnTo>
                    <a:pt x="160" y="90"/>
                  </a:lnTo>
                  <a:lnTo>
                    <a:pt x="160" y="128"/>
                  </a:lnTo>
                  <a:lnTo>
                    <a:pt x="46" y="128"/>
                  </a:lnTo>
                  <a:lnTo>
                    <a:pt x="46" y="192"/>
                  </a:lnTo>
                  <a:lnTo>
                    <a:pt x="174" y="192"/>
                  </a:lnTo>
                  <a:lnTo>
                    <a:pt x="174" y="23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50"/>
            <p:cNvSpPr>
              <a:spLocks/>
            </p:cNvSpPr>
            <p:nvPr/>
          </p:nvSpPr>
          <p:spPr bwMode="auto">
            <a:xfrm>
              <a:off x="6715125" y="3719513"/>
              <a:ext cx="479425" cy="361950"/>
            </a:xfrm>
            <a:custGeom>
              <a:avLst/>
              <a:gdLst>
                <a:gd name="T0" fmla="*/ 56 w 302"/>
                <a:gd name="T1" fmla="*/ 228 h 228"/>
                <a:gd name="T2" fmla="*/ 0 w 302"/>
                <a:gd name="T3" fmla="*/ 0 h 228"/>
                <a:gd name="T4" fmla="*/ 48 w 302"/>
                <a:gd name="T5" fmla="*/ 0 h 228"/>
                <a:gd name="T6" fmla="*/ 82 w 302"/>
                <a:gd name="T7" fmla="*/ 156 h 228"/>
                <a:gd name="T8" fmla="*/ 124 w 302"/>
                <a:gd name="T9" fmla="*/ 0 h 228"/>
                <a:gd name="T10" fmla="*/ 180 w 302"/>
                <a:gd name="T11" fmla="*/ 0 h 228"/>
                <a:gd name="T12" fmla="*/ 220 w 302"/>
                <a:gd name="T13" fmla="*/ 160 h 228"/>
                <a:gd name="T14" fmla="*/ 254 w 302"/>
                <a:gd name="T15" fmla="*/ 0 h 228"/>
                <a:gd name="T16" fmla="*/ 302 w 302"/>
                <a:gd name="T17" fmla="*/ 0 h 228"/>
                <a:gd name="T18" fmla="*/ 246 w 302"/>
                <a:gd name="T19" fmla="*/ 228 h 228"/>
                <a:gd name="T20" fmla="*/ 196 w 302"/>
                <a:gd name="T21" fmla="*/ 228 h 228"/>
                <a:gd name="T22" fmla="*/ 150 w 302"/>
                <a:gd name="T23" fmla="*/ 58 h 228"/>
                <a:gd name="T24" fmla="*/ 106 w 302"/>
                <a:gd name="T25" fmla="*/ 228 h 228"/>
                <a:gd name="T26" fmla="*/ 56 w 302"/>
                <a:gd name="T27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8">
                  <a:moveTo>
                    <a:pt x="56" y="22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82" y="156"/>
                  </a:lnTo>
                  <a:lnTo>
                    <a:pt x="124" y="0"/>
                  </a:lnTo>
                  <a:lnTo>
                    <a:pt x="180" y="0"/>
                  </a:lnTo>
                  <a:lnTo>
                    <a:pt x="220" y="160"/>
                  </a:lnTo>
                  <a:lnTo>
                    <a:pt x="254" y="0"/>
                  </a:lnTo>
                  <a:lnTo>
                    <a:pt x="302" y="0"/>
                  </a:lnTo>
                  <a:lnTo>
                    <a:pt x="246" y="228"/>
                  </a:lnTo>
                  <a:lnTo>
                    <a:pt x="196" y="228"/>
                  </a:lnTo>
                  <a:lnTo>
                    <a:pt x="150" y="58"/>
                  </a:lnTo>
                  <a:lnTo>
                    <a:pt x="106" y="228"/>
                  </a:lnTo>
                  <a:lnTo>
                    <a:pt x="56" y="2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51"/>
            <p:cNvSpPr>
              <a:spLocks noEditPoints="1"/>
            </p:cNvSpPr>
            <p:nvPr/>
          </p:nvSpPr>
          <p:spPr bwMode="auto">
            <a:xfrm>
              <a:off x="8204200" y="4271963"/>
              <a:ext cx="279400" cy="361950"/>
            </a:xfrm>
            <a:custGeom>
              <a:avLst/>
              <a:gdLst>
                <a:gd name="T0" fmla="*/ 0 w 176"/>
                <a:gd name="T1" fmla="*/ 228 h 228"/>
                <a:gd name="T2" fmla="*/ 0 w 176"/>
                <a:gd name="T3" fmla="*/ 0 h 228"/>
                <a:gd name="T4" fmla="*/ 76 w 176"/>
                <a:gd name="T5" fmla="*/ 0 h 228"/>
                <a:gd name="T6" fmla="*/ 76 w 176"/>
                <a:gd name="T7" fmla="*/ 0 h 228"/>
                <a:gd name="T8" fmla="*/ 110 w 176"/>
                <a:gd name="T9" fmla="*/ 0 h 228"/>
                <a:gd name="T10" fmla="*/ 130 w 176"/>
                <a:gd name="T11" fmla="*/ 4 h 228"/>
                <a:gd name="T12" fmla="*/ 130 w 176"/>
                <a:gd name="T13" fmla="*/ 4 h 228"/>
                <a:gd name="T14" fmla="*/ 140 w 176"/>
                <a:gd name="T15" fmla="*/ 6 h 228"/>
                <a:gd name="T16" fmla="*/ 148 w 176"/>
                <a:gd name="T17" fmla="*/ 12 h 228"/>
                <a:gd name="T18" fmla="*/ 156 w 176"/>
                <a:gd name="T19" fmla="*/ 18 h 228"/>
                <a:gd name="T20" fmla="*/ 164 w 176"/>
                <a:gd name="T21" fmla="*/ 26 h 228"/>
                <a:gd name="T22" fmla="*/ 164 w 176"/>
                <a:gd name="T23" fmla="*/ 26 h 228"/>
                <a:gd name="T24" fmla="*/ 168 w 176"/>
                <a:gd name="T25" fmla="*/ 34 h 228"/>
                <a:gd name="T26" fmla="*/ 174 w 176"/>
                <a:gd name="T27" fmla="*/ 46 h 228"/>
                <a:gd name="T28" fmla="*/ 176 w 176"/>
                <a:gd name="T29" fmla="*/ 58 h 228"/>
                <a:gd name="T30" fmla="*/ 176 w 176"/>
                <a:gd name="T31" fmla="*/ 70 h 228"/>
                <a:gd name="T32" fmla="*/ 176 w 176"/>
                <a:gd name="T33" fmla="*/ 70 h 228"/>
                <a:gd name="T34" fmla="*/ 174 w 176"/>
                <a:gd name="T35" fmla="*/ 90 h 228"/>
                <a:gd name="T36" fmla="*/ 168 w 176"/>
                <a:gd name="T37" fmla="*/ 106 h 228"/>
                <a:gd name="T38" fmla="*/ 168 w 176"/>
                <a:gd name="T39" fmla="*/ 106 h 228"/>
                <a:gd name="T40" fmla="*/ 160 w 176"/>
                <a:gd name="T41" fmla="*/ 118 h 228"/>
                <a:gd name="T42" fmla="*/ 150 w 176"/>
                <a:gd name="T43" fmla="*/ 128 h 228"/>
                <a:gd name="T44" fmla="*/ 150 w 176"/>
                <a:gd name="T45" fmla="*/ 128 h 228"/>
                <a:gd name="T46" fmla="*/ 138 w 176"/>
                <a:gd name="T47" fmla="*/ 134 h 228"/>
                <a:gd name="T48" fmla="*/ 126 w 176"/>
                <a:gd name="T49" fmla="*/ 140 h 228"/>
                <a:gd name="T50" fmla="*/ 126 w 176"/>
                <a:gd name="T51" fmla="*/ 140 h 228"/>
                <a:gd name="T52" fmla="*/ 106 w 176"/>
                <a:gd name="T53" fmla="*/ 142 h 228"/>
                <a:gd name="T54" fmla="*/ 78 w 176"/>
                <a:gd name="T55" fmla="*/ 142 h 228"/>
                <a:gd name="T56" fmla="*/ 48 w 176"/>
                <a:gd name="T57" fmla="*/ 142 h 228"/>
                <a:gd name="T58" fmla="*/ 48 w 176"/>
                <a:gd name="T59" fmla="*/ 228 h 228"/>
                <a:gd name="T60" fmla="*/ 0 w 176"/>
                <a:gd name="T61" fmla="*/ 228 h 228"/>
                <a:gd name="T62" fmla="*/ 48 w 176"/>
                <a:gd name="T63" fmla="*/ 38 h 228"/>
                <a:gd name="T64" fmla="*/ 48 w 176"/>
                <a:gd name="T65" fmla="*/ 104 h 228"/>
                <a:gd name="T66" fmla="*/ 72 w 176"/>
                <a:gd name="T67" fmla="*/ 104 h 228"/>
                <a:gd name="T68" fmla="*/ 72 w 176"/>
                <a:gd name="T69" fmla="*/ 104 h 228"/>
                <a:gd name="T70" fmla="*/ 96 w 176"/>
                <a:gd name="T71" fmla="*/ 102 h 228"/>
                <a:gd name="T72" fmla="*/ 110 w 176"/>
                <a:gd name="T73" fmla="*/ 100 h 228"/>
                <a:gd name="T74" fmla="*/ 110 w 176"/>
                <a:gd name="T75" fmla="*/ 100 h 228"/>
                <a:gd name="T76" fmla="*/ 118 w 176"/>
                <a:gd name="T77" fmla="*/ 96 h 228"/>
                <a:gd name="T78" fmla="*/ 124 w 176"/>
                <a:gd name="T79" fmla="*/ 88 h 228"/>
                <a:gd name="T80" fmla="*/ 124 w 176"/>
                <a:gd name="T81" fmla="*/ 88 h 228"/>
                <a:gd name="T82" fmla="*/ 128 w 176"/>
                <a:gd name="T83" fmla="*/ 80 h 228"/>
                <a:gd name="T84" fmla="*/ 128 w 176"/>
                <a:gd name="T85" fmla="*/ 70 h 228"/>
                <a:gd name="T86" fmla="*/ 128 w 176"/>
                <a:gd name="T87" fmla="*/ 70 h 228"/>
                <a:gd name="T88" fmla="*/ 126 w 176"/>
                <a:gd name="T89" fmla="*/ 60 h 228"/>
                <a:gd name="T90" fmla="*/ 122 w 176"/>
                <a:gd name="T91" fmla="*/ 50 h 228"/>
                <a:gd name="T92" fmla="*/ 122 w 176"/>
                <a:gd name="T93" fmla="*/ 50 h 228"/>
                <a:gd name="T94" fmla="*/ 114 w 176"/>
                <a:gd name="T95" fmla="*/ 44 h 228"/>
                <a:gd name="T96" fmla="*/ 102 w 176"/>
                <a:gd name="T97" fmla="*/ 40 h 228"/>
                <a:gd name="T98" fmla="*/ 102 w 176"/>
                <a:gd name="T99" fmla="*/ 40 h 228"/>
                <a:gd name="T100" fmla="*/ 70 w 176"/>
                <a:gd name="T101" fmla="*/ 38 h 228"/>
                <a:gd name="T102" fmla="*/ 48 w 176"/>
                <a:gd name="T103" fmla="*/ 3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28">
                  <a:moveTo>
                    <a:pt x="0" y="228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110" y="0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40" y="6"/>
                  </a:lnTo>
                  <a:lnTo>
                    <a:pt x="148" y="12"/>
                  </a:lnTo>
                  <a:lnTo>
                    <a:pt x="156" y="1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8" y="34"/>
                  </a:lnTo>
                  <a:lnTo>
                    <a:pt x="174" y="46"/>
                  </a:lnTo>
                  <a:lnTo>
                    <a:pt x="176" y="58"/>
                  </a:lnTo>
                  <a:lnTo>
                    <a:pt x="176" y="70"/>
                  </a:lnTo>
                  <a:lnTo>
                    <a:pt x="176" y="70"/>
                  </a:lnTo>
                  <a:lnTo>
                    <a:pt x="174" y="90"/>
                  </a:lnTo>
                  <a:lnTo>
                    <a:pt x="168" y="106"/>
                  </a:lnTo>
                  <a:lnTo>
                    <a:pt x="168" y="106"/>
                  </a:lnTo>
                  <a:lnTo>
                    <a:pt x="160" y="118"/>
                  </a:lnTo>
                  <a:lnTo>
                    <a:pt x="150" y="128"/>
                  </a:lnTo>
                  <a:lnTo>
                    <a:pt x="150" y="128"/>
                  </a:lnTo>
                  <a:lnTo>
                    <a:pt x="138" y="134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06" y="142"/>
                  </a:lnTo>
                  <a:lnTo>
                    <a:pt x="78" y="142"/>
                  </a:lnTo>
                  <a:lnTo>
                    <a:pt x="48" y="142"/>
                  </a:lnTo>
                  <a:lnTo>
                    <a:pt x="48" y="228"/>
                  </a:lnTo>
                  <a:lnTo>
                    <a:pt x="0" y="228"/>
                  </a:lnTo>
                  <a:close/>
                  <a:moveTo>
                    <a:pt x="48" y="38"/>
                  </a:moveTo>
                  <a:lnTo>
                    <a:pt x="48" y="104"/>
                  </a:lnTo>
                  <a:lnTo>
                    <a:pt x="72" y="104"/>
                  </a:lnTo>
                  <a:lnTo>
                    <a:pt x="72" y="104"/>
                  </a:lnTo>
                  <a:lnTo>
                    <a:pt x="96" y="102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18" y="96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8" y="8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6" y="6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4" y="44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70" y="38"/>
                  </a:lnTo>
                  <a:lnTo>
                    <a:pt x="4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52"/>
            <p:cNvSpPr>
              <a:spLocks/>
            </p:cNvSpPr>
            <p:nvPr/>
          </p:nvSpPr>
          <p:spPr bwMode="auto">
            <a:xfrm>
              <a:off x="6821487" y="5068889"/>
              <a:ext cx="860426" cy="98425"/>
            </a:xfrm>
            <a:custGeom>
              <a:avLst/>
              <a:gdLst>
                <a:gd name="T0" fmla="*/ 542 w 542"/>
                <a:gd name="T1" fmla="*/ 0 h 62"/>
                <a:gd name="T2" fmla="*/ 542 w 542"/>
                <a:gd name="T3" fmla="*/ 0 h 62"/>
                <a:gd name="T4" fmla="*/ 542 w 542"/>
                <a:gd name="T5" fmla="*/ 62 h 62"/>
                <a:gd name="T6" fmla="*/ 542 w 542"/>
                <a:gd name="T7" fmla="*/ 62 h 62"/>
                <a:gd name="T8" fmla="*/ 0 w 542"/>
                <a:gd name="T9" fmla="*/ 62 h 62"/>
                <a:gd name="T10" fmla="*/ 0 w 542"/>
                <a:gd name="T11" fmla="*/ 62 h 62"/>
                <a:gd name="T12" fmla="*/ 0 w 542"/>
                <a:gd name="T13" fmla="*/ 0 h 62"/>
                <a:gd name="T14" fmla="*/ 0 w 542"/>
                <a:gd name="T15" fmla="*/ 0 h 62"/>
                <a:gd name="T16" fmla="*/ 542 w 542"/>
                <a:gd name="T17" fmla="*/ 0 h 62"/>
                <a:gd name="T18" fmla="*/ 542 w 542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62">
                  <a:moveTo>
                    <a:pt x="542" y="0"/>
                  </a:moveTo>
                  <a:lnTo>
                    <a:pt x="542" y="0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53"/>
            <p:cNvSpPr>
              <a:spLocks/>
            </p:cNvSpPr>
            <p:nvPr/>
          </p:nvSpPr>
          <p:spPr bwMode="auto">
            <a:xfrm>
              <a:off x="6819900" y="4535488"/>
              <a:ext cx="860425" cy="92075"/>
            </a:xfrm>
            <a:custGeom>
              <a:avLst/>
              <a:gdLst>
                <a:gd name="T0" fmla="*/ 0 w 542"/>
                <a:gd name="T1" fmla="*/ 58 h 58"/>
                <a:gd name="T2" fmla="*/ 0 w 542"/>
                <a:gd name="T3" fmla="*/ 58 h 58"/>
                <a:gd name="T4" fmla="*/ 0 w 542"/>
                <a:gd name="T5" fmla="*/ 0 h 58"/>
                <a:gd name="T6" fmla="*/ 0 w 542"/>
                <a:gd name="T7" fmla="*/ 0 h 58"/>
                <a:gd name="T8" fmla="*/ 542 w 542"/>
                <a:gd name="T9" fmla="*/ 0 h 58"/>
                <a:gd name="T10" fmla="*/ 542 w 542"/>
                <a:gd name="T11" fmla="*/ 0 h 58"/>
                <a:gd name="T12" fmla="*/ 542 w 542"/>
                <a:gd name="T13" fmla="*/ 58 h 58"/>
                <a:gd name="T14" fmla="*/ 542 w 542"/>
                <a:gd name="T15" fmla="*/ 58 h 58"/>
                <a:gd name="T16" fmla="*/ 0 w 542"/>
                <a:gd name="T17" fmla="*/ 58 h 58"/>
                <a:gd name="T18" fmla="*/ 0 w 54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42" y="58"/>
                  </a:lnTo>
                  <a:lnTo>
                    <a:pt x="542" y="58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54"/>
            <p:cNvSpPr>
              <a:spLocks/>
            </p:cNvSpPr>
            <p:nvPr/>
          </p:nvSpPr>
          <p:spPr bwMode="auto">
            <a:xfrm>
              <a:off x="6823075" y="4802188"/>
              <a:ext cx="860425" cy="95250"/>
            </a:xfrm>
            <a:custGeom>
              <a:avLst/>
              <a:gdLst>
                <a:gd name="T0" fmla="*/ 542 w 542"/>
                <a:gd name="T1" fmla="*/ 0 h 60"/>
                <a:gd name="T2" fmla="*/ 542 w 542"/>
                <a:gd name="T3" fmla="*/ 0 h 60"/>
                <a:gd name="T4" fmla="*/ 542 w 542"/>
                <a:gd name="T5" fmla="*/ 60 h 60"/>
                <a:gd name="T6" fmla="*/ 542 w 542"/>
                <a:gd name="T7" fmla="*/ 60 h 60"/>
                <a:gd name="T8" fmla="*/ 0 w 542"/>
                <a:gd name="T9" fmla="*/ 60 h 60"/>
                <a:gd name="T10" fmla="*/ 0 w 542"/>
                <a:gd name="T11" fmla="*/ 60 h 60"/>
                <a:gd name="T12" fmla="*/ 0 w 542"/>
                <a:gd name="T13" fmla="*/ 0 h 60"/>
                <a:gd name="T14" fmla="*/ 0 w 542"/>
                <a:gd name="T15" fmla="*/ 0 h 60"/>
                <a:gd name="T16" fmla="*/ 542 w 542"/>
                <a:gd name="T17" fmla="*/ 0 h 60"/>
                <a:gd name="T18" fmla="*/ 542 w 542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60">
                  <a:moveTo>
                    <a:pt x="542" y="0"/>
                  </a:moveTo>
                  <a:lnTo>
                    <a:pt x="542" y="0"/>
                  </a:lnTo>
                  <a:lnTo>
                    <a:pt x="542" y="60"/>
                  </a:lnTo>
                  <a:lnTo>
                    <a:pt x="542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490968" y="2217659"/>
            <a:ext cx="958417" cy="764340"/>
            <a:chOff x="5888037" y="2329780"/>
            <a:chExt cx="3559175" cy="2838450"/>
          </a:xfrm>
        </p:grpSpPr>
        <p:sp>
          <p:nvSpPr>
            <p:cNvPr id="252" name="Freeform 63"/>
            <p:cNvSpPr>
              <a:spLocks noEditPoints="1"/>
            </p:cNvSpPr>
            <p:nvPr/>
          </p:nvSpPr>
          <p:spPr bwMode="auto">
            <a:xfrm>
              <a:off x="5888037" y="2329780"/>
              <a:ext cx="3559175" cy="2838450"/>
            </a:xfrm>
            <a:custGeom>
              <a:avLst/>
              <a:gdLst>
                <a:gd name="T0" fmla="*/ 538 w 2242"/>
                <a:gd name="T1" fmla="*/ 1560 h 1788"/>
                <a:gd name="T2" fmla="*/ 672 w 2242"/>
                <a:gd name="T3" fmla="*/ 1464 h 1788"/>
                <a:gd name="T4" fmla="*/ 782 w 2242"/>
                <a:gd name="T5" fmla="*/ 1442 h 1788"/>
                <a:gd name="T6" fmla="*/ 944 w 2242"/>
                <a:gd name="T7" fmla="*/ 1460 h 1788"/>
                <a:gd name="T8" fmla="*/ 1172 w 2242"/>
                <a:gd name="T9" fmla="*/ 1450 h 1788"/>
                <a:gd name="T10" fmla="*/ 1346 w 2242"/>
                <a:gd name="T11" fmla="*/ 1412 h 1788"/>
                <a:gd name="T12" fmla="*/ 1550 w 2242"/>
                <a:gd name="T13" fmla="*/ 1332 h 1788"/>
                <a:gd name="T14" fmla="*/ 1734 w 2242"/>
                <a:gd name="T15" fmla="*/ 1212 h 1788"/>
                <a:gd name="T16" fmla="*/ 1864 w 2242"/>
                <a:gd name="T17" fmla="*/ 1076 h 1788"/>
                <a:gd name="T18" fmla="*/ 1962 w 2242"/>
                <a:gd name="T19" fmla="*/ 870 h 1788"/>
                <a:gd name="T20" fmla="*/ 1976 w 2242"/>
                <a:gd name="T21" fmla="*/ 652 h 1788"/>
                <a:gd name="T22" fmla="*/ 1922 w 2242"/>
                <a:gd name="T23" fmla="*/ 478 h 1788"/>
                <a:gd name="T24" fmla="*/ 1790 w 2242"/>
                <a:gd name="T25" fmla="*/ 300 h 1788"/>
                <a:gd name="T26" fmla="*/ 1614 w 2242"/>
                <a:gd name="T27" fmla="*/ 166 h 1788"/>
                <a:gd name="T28" fmla="*/ 1346 w 2242"/>
                <a:gd name="T29" fmla="*/ 48 h 1788"/>
                <a:gd name="T30" fmla="*/ 1066 w 2242"/>
                <a:gd name="T31" fmla="*/ 2 h 1788"/>
                <a:gd name="T32" fmla="*/ 778 w 2242"/>
                <a:gd name="T33" fmla="*/ 20 h 1788"/>
                <a:gd name="T34" fmla="*/ 602 w 2242"/>
                <a:gd name="T35" fmla="*/ 60 h 1788"/>
                <a:gd name="T36" fmla="*/ 418 w 2242"/>
                <a:gd name="T37" fmla="*/ 134 h 1788"/>
                <a:gd name="T38" fmla="*/ 252 w 2242"/>
                <a:gd name="T39" fmla="*/ 244 h 1788"/>
                <a:gd name="T40" fmla="*/ 144 w 2242"/>
                <a:gd name="T41" fmla="*/ 354 h 1788"/>
                <a:gd name="T42" fmla="*/ 64 w 2242"/>
                <a:gd name="T43" fmla="*/ 472 h 1788"/>
                <a:gd name="T44" fmla="*/ 16 w 2242"/>
                <a:gd name="T45" fmla="*/ 598 h 1788"/>
                <a:gd name="T46" fmla="*/ 0 w 2242"/>
                <a:gd name="T47" fmla="*/ 728 h 1788"/>
                <a:gd name="T48" fmla="*/ 14 w 2242"/>
                <a:gd name="T49" fmla="*/ 856 h 1788"/>
                <a:gd name="T50" fmla="*/ 62 w 2242"/>
                <a:gd name="T51" fmla="*/ 982 h 1788"/>
                <a:gd name="T52" fmla="*/ 140 w 2242"/>
                <a:gd name="T53" fmla="*/ 1104 h 1788"/>
                <a:gd name="T54" fmla="*/ 258 w 2242"/>
                <a:gd name="T55" fmla="*/ 1220 h 1788"/>
                <a:gd name="T56" fmla="*/ 448 w 2242"/>
                <a:gd name="T57" fmla="*/ 1344 h 1788"/>
                <a:gd name="T58" fmla="*/ 478 w 2242"/>
                <a:gd name="T59" fmla="*/ 1378 h 1788"/>
                <a:gd name="T60" fmla="*/ 456 w 2242"/>
                <a:gd name="T61" fmla="*/ 1514 h 1788"/>
                <a:gd name="T62" fmla="*/ 1986 w 2242"/>
                <a:gd name="T63" fmla="*/ 412 h 1788"/>
                <a:gd name="T64" fmla="*/ 2058 w 2242"/>
                <a:gd name="T65" fmla="*/ 600 h 1788"/>
                <a:gd name="T66" fmla="*/ 2060 w 2242"/>
                <a:gd name="T67" fmla="*/ 844 h 1788"/>
                <a:gd name="T68" fmla="*/ 1966 w 2242"/>
                <a:gd name="T69" fmla="*/ 1078 h 1788"/>
                <a:gd name="T70" fmla="*/ 1826 w 2242"/>
                <a:gd name="T71" fmla="*/ 1248 h 1788"/>
                <a:gd name="T72" fmla="*/ 1604 w 2242"/>
                <a:gd name="T73" fmla="*/ 1408 h 1788"/>
                <a:gd name="T74" fmla="*/ 1350 w 2242"/>
                <a:gd name="T75" fmla="*/ 1504 h 1788"/>
                <a:gd name="T76" fmla="*/ 1128 w 2242"/>
                <a:gd name="T77" fmla="*/ 1544 h 1788"/>
                <a:gd name="T78" fmla="*/ 830 w 2242"/>
                <a:gd name="T79" fmla="*/ 1544 h 1788"/>
                <a:gd name="T80" fmla="*/ 1108 w 2242"/>
                <a:gd name="T81" fmla="*/ 1612 h 1788"/>
                <a:gd name="T82" fmla="*/ 1394 w 2242"/>
                <a:gd name="T83" fmla="*/ 1606 h 1788"/>
                <a:gd name="T84" fmla="*/ 1546 w 2242"/>
                <a:gd name="T85" fmla="*/ 1618 h 1788"/>
                <a:gd name="T86" fmla="*/ 1716 w 2242"/>
                <a:gd name="T87" fmla="*/ 1724 h 1788"/>
                <a:gd name="T88" fmla="*/ 1766 w 2242"/>
                <a:gd name="T89" fmla="*/ 1570 h 1788"/>
                <a:gd name="T90" fmla="*/ 1768 w 2242"/>
                <a:gd name="T91" fmla="*/ 1526 h 1788"/>
                <a:gd name="T92" fmla="*/ 1800 w 2242"/>
                <a:gd name="T93" fmla="*/ 1496 h 1788"/>
                <a:gd name="T94" fmla="*/ 2024 w 2242"/>
                <a:gd name="T95" fmla="*/ 1340 h 1788"/>
                <a:gd name="T96" fmla="*/ 2160 w 2242"/>
                <a:gd name="T97" fmla="*/ 1182 h 1788"/>
                <a:gd name="T98" fmla="*/ 2232 w 2242"/>
                <a:gd name="T99" fmla="*/ 1000 h 1788"/>
                <a:gd name="T100" fmla="*/ 2232 w 2242"/>
                <a:gd name="T101" fmla="*/ 786 h 1788"/>
                <a:gd name="T102" fmla="*/ 2198 w 2242"/>
                <a:gd name="T103" fmla="*/ 672 h 1788"/>
                <a:gd name="T104" fmla="*/ 2126 w 2242"/>
                <a:gd name="T105" fmla="*/ 546 h 1788"/>
                <a:gd name="T106" fmla="*/ 1980 w 2242"/>
                <a:gd name="T107" fmla="*/ 398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2" h="1788">
                  <a:moveTo>
                    <a:pt x="436" y="1620"/>
                  </a:moveTo>
                  <a:lnTo>
                    <a:pt x="436" y="1620"/>
                  </a:lnTo>
                  <a:lnTo>
                    <a:pt x="442" y="1626"/>
                  </a:lnTo>
                  <a:lnTo>
                    <a:pt x="442" y="1626"/>
                  </a:lnTo>
                  <a:lnTo>
                    <a:pt x="538" y="1560"/>
                  </a:lnTo>
                  <a:lnTo>
                    <a:pt x="584" y="1526"/>
                  </a:lnTo>
                  <a:lnTo>
                    <a:pt x="630" y="1492"/>
                  </a:lnTo>
                  <a:lnTo>
                    <a:pt x="630" y="1492"/>
                  </a:lnTo>
                  <a:lnTo>
                    <a:pt x="652" y="1476"/>
                  </a:lnTo>
                  <a:lnTo>
                    <a:pt x="672" y="1464"/>
                  </a:lnTo>
                  <a:lnTo>
                    <a:pt x="692" y="1456"/>
                  </a:lnTo>
                  <a:lnTo>
                    <a:pt x="714" y="1448"/>
                  </a:lnTo>
                  <a:lnTo>
                    <a:pt x="736" y="1444"/>
                  </a:lnTo>
                  <a:lnTo>
                    <a:pt x="760" y="1442"/>
                  </a:lnTo>
                  <a:lnTo>
                    <a:pt x="782" y="1442"/>
                  </a:lnTo>
                  <a:lnTo>
                    <a:pt x="806" y="1444"/>
                  </a:lnTo>
                  <a:lnTo>
                    <a:pt x="806" y="1444"/>
                  </a:lnTo>
                  <a:lnTo>
                    <a:pt x="852" y="1450"/>
                  </a:lnTo>
                  <a:lnTo>
                    <a:pt x="898" y="1456"/>
                  </a:lnTo>
                  <a:lnTo>
                    <a:pt x="944" y="1460"/>
                  </a:lnTo>
                  <a:lnTo>
                    <a:pt x="990" y="1460"/>
                  </a:lnTo>
                  <a:lnTo>
                    <a:pt x="1036" y="1460"/>
                  </a:lnTo>
                  <a:lnTo>
                    <a:pt x="1082" y="1460"/>
                  </a:lnTo>
                  <a:lnTo>
                    <a:pt x="1128" y="1456"/>
                  </a:lnTo>
                  <a:lnTo>
                    <a:pt x="1172" y="1450"/>
                  </a:lnTo>
                  <a:lnTo>
                    <a:pt x="1172" y="1450"/>
                  </a:lnTo>
                  <a:lnTo>
                    <a:pt x="1218" y="1442"/>
                  </a:lnTo>
                  <a:lnTo>
                    <a:pt x="1262" y="1432"/>
                  </a:lnTo>
                  <a:lnTo>
                    <a:pt x="1304" y="1422"/>
                  </a:lnTo>
                  <a:lnTo>
                    <a:pt x="1346" y="1412"/>
                  </a:lnTo>
                  <a:lnTo>
                    <a:pt x="1388" y="1398"/>
                  </a:lnTo>
                  <a:lnTo>
                    <a:pt x="1430" y="1384"/>
                  </a:lnTo>
                  <a:lnTo>
                    <a:pt x="1470" y="1368"/>
                  </a:lnTo>
                  <a:lnTo>
                    <a:pt x="1510" y="1352"/>
                  </a:lnTo>
                  <a:lnTo>
                    <a:pt x="1550" y="1332"/>
                  </a:lnTo>
                  <a:lnTo>
                    <a:pt x="1588" y="1312"/>
                  </a:lnTo>
                  <a:lnTo>
                    <a:pt x="1626" y="1290"/>
                  </a:lnTo>
                  <a:lnTo>
                    <a:pt x="1662" y="1266"/>
                  </a:lnTo>
                  <a:lnTo>
                    <a:pt x="1698" y="1240"/>
                  </a:lnTo>
                  <a:lnTo>
                    <a:pt x="1734" y="1212"/>
                  </a:lnTo>
                  <a:lnTo>
                    <a:pt x="1766" y="1182"/>
                  </a:lnTo>
                  <a:lnTo>
                    <a:pt x="1800" y="1150"/>
                  </a:lnTo>
                  <a:lnTo>
                    <a:pt x="1800" y="1150"/>
                  </a:lnTo>
                  <a:lnTo>
                    <a:pt x="1834" y="1114"/>
                  </a:lnTo>
                  <a:lnTo>
                    <a:pt x="1864" y="1076"/>
                  </a:lnTo>
                  <a:lnTo>
                    <a:pt x="1890" y="1038"/>
                  </a:lnTo>
                  <a:lnTo>
                    <a:pt x="1914" y="998"/>
                  </a:lnTo>
                  <a:lnTo>
                    <a:pt x="1934" y="956"/>
                  </a:lnTo>
                  <a:lnTo>
                    <a:pt x="1950" y="914"/>
                  </a:lnTo>
                  <a:lnTo>
                    <a:pt x="1962" y="870"/>
                  </a:lnTo>
                  <a:lnTo>
                    <a:pt x="1972" y="828"/>
                  </a:lnTo>
                  <a:lnTo>
                    <a:pt x="1978" y="784"/>
                  </a:lnTo>
                  <a:lnTo>
                    <a:pt x="1982" y="740"/>
                  </a:lnTo>
                  <a:lnTo>
                    <a:pt x="1980" y="696"/>
                  </a:lnTo>
                  <a:lnTo>
                    <a:pt x="1976" y="652"/>
                  </a:lnTo>
                  <a:lnTo>
                    <a:pt x="1968" y="608"/>
                  </a:lnTo>
                  <a:lnTo>
                    <a:pt x="1956" y="564"/>
                  </a:lnTo>
                  <a:lnTo>
                    <a:pt x="1940" y="520"/>
                  </a:lnTo>
                  <a:lnTo>
                    <a:pt x="1922" y="478"/>
                  </a:lnTo>
                  <a:lnTo>
                    <a:pt x="1922" y="478"/>
                  </a:lnTo>
                  <a:lnTo>
                    <a:pt x="1908" y="454"/>
                  </a:lnTo>
                  <a:lnTo>
                    <a:pt x="1894" y="428"/>
                  </a:lnTo>
                  <a:lnTo>
                    <a:pt x="1862" y="382"/>
                  </a:lnTo>
                  <a:lnTo>
                    <a:pt x="1828" y="340"/>
                  </a:lnTo>
                  <a:lnTo>
                    <a:pt x="1790" y="300"/>
                  </a:lnTo>
                  <a:lnTo>
                    <a:pt x="1750" y="262"/>
                  </a:lnTo>
                  <a:lnTo>
                    <a:pt x="1708" y="228"/>
                  </a:lnTo>
                  <a:lnTo>
                    <a:pt x="1662" y="196"/>
                  </a:lnTo>
                  <a:lnTo>
                    <a:pt x="1614" y="166"/>
                  </a:lnTo>
                  <a:lnTo>
                    <a:pt x="1614" y="166"/>
                  </a:lnTo>
                  <a:lnTo>
                    <a:pt x="1562" y="136"/>
                  </a:lnTo>
                  <a:lnTo>
                    <a:pt x="1508" y="110"/>
                  </a:lnTo>
                  <a:lnTo>
                    <a:pt x="1454" y="88"/>
                  </a:lnTo>
                  <a:lnTo>
                    <a:pt x="1400" y="66"/>
                  </a:lnTo>
                  <a:lnTo>
                    <a:pt x="1346" y="48"/>
                  </a:lnTo>
                  <a:lnTo>
                    <a:pt x="1292" y="34"/>
                  </a:lnTo>
                  <a:lnTo>
                    <a:pt x="1236" y="22"/>
                  </a:lnTo>
                  <a:lnTo>
                    <a:pt x="1180" y="12"/>
                  </a:lnTo>
                  <a:lnTo>
                    <a:pt x="1124" y="6"/>
                  </a:lnTo>
                  <a:lnTo>
                    <a:pt x="1066" y="2"/>
                  </a:lnTo>
                  <a:lnTo>
                    <a:pt x="1010" y="0"/>
                  </a:lnTo>
                  <a:lnTo>
                    <a:pt x="952" y="0"/>
                  </a:lnTo>
                  <a:lnTo>
                    <a:pt x="894" y="4"/>
                  </a:lnTo>
                  <a:lnTo>
                    <a:pt x="836" y="10"/>
                  </a:lnTo>
                  <a:lnTo>
                    <a:pt x="778" y="20"/>
                  </a:lnTo>
                  <a:lnTo>
                    <a:pt x="720" y="30"/>
                  </a:lnTo>
                  <a:lnTo>
                    <a:pt x="720" y="30"/>
                  </a:lnTo>
                  <a:lnTo>
                    <a:pt x="680" y="38"/>
                  </a:lnTo>
                  <a:lnTo>
                    <a:pt x="640" y="48"/>
                  </a:lnTo>
                  <a:lnTo>
                    <a:pt x="602" y="60"/>
                  </a:lnTo>
                  <a:lnTo>
                    <a:pt x="564" y="72"/>
                  </a:lnTo>
                  <a:lnTo>
                    <a:pt x="526" y="86"/>
                  </a:lnTo>
                  <a:lnTo>
                    <a:pt x="488" y="100"/>
                  </a:lnTo>
                  <a:lnTo>
                    <a:pt x="452" y="116"/>
                  </a:lnTo>
                  <a:lnTo>
                    <a:pt x="418" y="134"/>
                  </a:lnTo>
                  <a:lnTo>
                    <a:pt x="382" y="154"/>
                  </a:lnTo>
                  <a:lnTo>
                    <a:pt x="348" y="174"/>
                  </a:lnTo>
                  <a:lnTo>
                    <a:pt x="316" y="196"/>
                  </a:lnTo>
                  <a:lnTo>
                    <a:pt x="282" y="220"/>
                  </a:lnTo>
                  <a:lnTo>
                    <a:pt x="252" y="244"/>
                  </a:lnTo>
                  <a:lnTo>
                    <a:pt x="222" y="272"/>
                  </a:lnTo>
                  <a:lnTo>
                    <a:pt x="192" y="300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44" y="354"/>
                  </a:lnTo>
                  <a:lnTo>
                    <a:pt x="124" y="376"/>
                  </a:lnTo>
                  <a:lnTo>
                    <a:pt x="108" y="400"/>
                  </a:lnTo>
                  <a:lnTo>
                    <a:pt x="92" y="424"/>
                  </a:lnTo>
                  <a:lnTo>
                    <a:pt x="76" y="448"/>
                  </a:lnTo>
                  <a:lnTo>
                    <a:pt x="64" y="472"/>
                  </a:lnTo>
                  <a:lnTo>
                    <a:pt x="52" y="498"/>
                  </a:lnTo>
                  <a:lnTo>
                    <a:pt x="40" y="522"/>
                  </a:lnTo>
                  <a:lnTo>
                    <a:pt x="30" y="548"/>
                  </a:lnTo>
                  <a:lnTo>
                    <a:pt x="22" y="572"/>
                  </a:lnTo>
                  <a:lnTo>
                    <a:pt x="16" y="598"/>
                  </a:lnTo>
                  <a:lnTo>
                    <a:pt x="10" y="624"/>
                  </a:lnTo>
                  <a:lnTo>
                    <a:pt x="6" y="650"/>
                  </a:lnTo>
                  <a:lnTo>
                    <a:pt x="2" y="676"/>
                  </a:lnTo>
                  <a:lnTo>
                    <a:pt x="0" y="702"/>
                  </a:lnTo>
                  <a:lnTo>
                    <a:pt x="0" y="728"/>
                  </a:lnTo>
                  <a:lnTo>
                    <a:pt x="0" y="754"/>
                  </a:lnTo>
                  <a:lnTo>
                    <a:pt x="2" y="780"/>
                  </a:lnTo>
                  <a:lnTo>
                    <a:pt x="4" y="806"/>
                  </a:lnTo>
                  <a:lnTo>
                    <a:pt x="8" y="830"/>
                  </a:lnTo>
                  <a:lnTo>
                    <a:pt x="14" y="856"/>
                  </a:lnTo>
                  <a:lnTo>
                    <a:pt x="22" y="882"/>
                  </a:lnTo>
                  <a:lnTo>
                    <a:pt x="30" y="908"/>
                  </a:lnTo>
                  <a:lnTo>
                    <a:pt x="38" y="932"/>
                  </a:lnTo>
                  <a:lnTo>
                    <a:pt x="50" y="958"/>
                  </a:lnTo>
                  <a:lnTo>
                    <a:pt x="62" y="982"/>
                  </a:lnTo>
                  <a:lnTo>
                    <a:pt x="74" y="1008"/>
                  </a:lnTo>
                  <a:lnTo>
                    <a:pt x="88" y="1032"/>
                  </a:lnTo>
                  <a:lnTo>
                    <a:pt x="104" y="1056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26"/>
                  </a:lnTo>
                  <a:lnTo>
                    <a:pt x="160" y="1126"/>
                  </a:lnTo>
                  <a:lnTo>
                    <a:pt x="190" y="1160"/>
                  </a:lnTo>
                  <a:lnTo>
                    <a:pt x="224" y="1190"/>
                  </a:lnTo>
                  <a:lnTo>
                    <a:pt x="258" y="1220"/>
                  </a:lnTo>
                  <a:lnTo>
                    <a:pt x="294" y="1248"/>
                  </a:lnTo>
                  <a:lnTo>
                    <a:pt x="332" y="1274"/>
                  </a:lnTo>
                  <a:lnTo>
                    <a:pt x="370" y="1298"/>
                  </a:lnTo>
                  <a:lnTo>
                    <a:pt x="448" y="1344"/>
                  </a:lnTo>
                  <a:lnTo>
                    <a:pt x="448" y="1344"/>
                  </a:lnTo>
                  <a:lnTo>
                    <a:pt x="458" y="1350"/>
                  </a:lnTo>
                  <a:lnTo>
                    <a:pt x="466" y="1356"/>
                  </a:lnTo>
                  <a:lnTo>
                    <a:pt x="472" y="1362"/>
                  </a:lnTo>
                  <a:lnTo>
                    <a:pt x="476" y="1370"/>
                  </a:lnTo>
                  <a:lnTo>
                    <a:pt x="478" y="1378"/>
                  </a:lnTo>
                  <a:lnTo>
                    <a:pt x="480" y="1388"/>
                  </a:lnTo>
                  <a:lnTo>
                    <a:pt x="480" y="1398"/>
                  </a:lnTo>
                  <a:lnTo>
                    <a:pt x="478" y="1408"/>
                  </a:lnTo>
                  <a:lnTo>
                    <a:pt x="478" y="1408"/>
                  </a:lnTo>
                  <a:lnTo>
                    <a:pt x="456" y="1514"/>
                  </a:lnTo>
                  <a:lnTo>
                    <a:pt x="436" y="1620"/>
                  </a:lnTo>
                  <a:lnTo>
                    <a:pt x="436" y="1620"/>
                  </a:lnTo>
                  <a:close/>
                  <a:moveTo>
                    <a:pt x="1980" y="398"/>
                  </a:moveTo>
                  <a:lnTo>
                    <a:pt x="1980" y="398"/>
                  </a:lnTo>
                  <a:lnTo>
                    <a:pt x="1986" y="412"/>
                  </a:lnTo>
                  <a:lnTo>
                    <a:pt x="1986" y="412"/>
                  </a:lnTo>
                  <a:lnTo>
                    <a:pt x="2010" y="458"/>
                  </a:lnTo>
                  <a:lnTo>
                    <a:pt x="2030" y="504"/>
                  </a:lnTo>
                  <a:lnTo>
                    <a:pt x="2046" y="552"/>
                  </a:lnTo>
                  <a:lnTo>
                    <a:pt x="2058" y="600"/>
                  </a:lnTo>
                  <a:lnTo>
                    <a:pt x="2066" y="648"/>
                  </a:lnTo>
                  <a:lnTo>
                    <a:pt x="2070" y="698"/>
                  </a:lnTo>
                  <a:lnTo>
                    <a:pt x="2070" y="748"/>
                  </a:lnTo>
                  <a:lnTo>
                    <a:pt x="2066" y="796"/>
                  </a:lnTo>
                  <a:lnTo>
                    <a:pt x="2060" y="844"/>
                  </a:lnTo>
                  <a:lnTo>
                    <a:pt x="2048" y="894"/>
                  </a:lnTo>
                  <a:lnTo>
                    <a:pt x="2034" y="942"/>
                  </a:lnTo>
                  <a:lnTo>
                    <a:pt x="2014" y="988"/>
                  </a:lnTo>
                  <a:lnTo>
                    <a:pt x="1992" y="1034"/>
                  </a:lnTo>
                  <a:lnTo>
                    <a:pt x="1966" y="1078"/>
                  </a:lnTo>
                  <a:lnTo>
                    <a:pt x="1938" y="1122"/>
                  </a:lnTo>
                  <a:lnTo>
                    <a:pt x="1904" y="1164"/>
                  </a:lnTo>
                  <a:lnTo>
                    <a:pt x="1904" y="1164"/>
                  </a:lnTo>
                  <a:lnTo>
                    <a:pt x="1866" y="1208"/>
                  </a:lnTo>
                  <a:lnTo>
                    <a:pt x="1826" y="1248"/>
                  </a:lnTo>
                  <a:lnTo>
                    <a:pt x="1784" y="1286"/>
                  </a:lnTo>
                  <a:lnTo>
                    <a:pt x="1740" y="1320"/>
                  </a:lnTo>
                  <a:lnTo>
                    <a:pt x="1696" y="1352"/>
                  </a:lnTo>
                  <a:lnTo>
                    <a:pt x="1650" y="1382"/>
                  </a:lnTo>
                  <a:lnTo>
                    <a:pt x="1604" y="1408"/>
                  </a:lnTo>
                  <a:lnTo>
                    <a:pt x="1554" y="1432"/>
                  </a:lnTo>
                  <a:lnTo>
                    <a:pt x="1504" y="1454"/>
                  </a:lnTo>
                  <a:lnTo>
                    <a:pt x="1454" y="1472"/>
                  </a:lnTo>
                  <a:lnTo>
                    <a:pt x="1402" y="1490"/>
                  </a:lnTo>
                  <a:lnTo>
                    <a:pt x="1350" y="1504"/>
                  </a:lnTo>
                  <a:lnTo>
                    <a:pt x="1296" y="1518"/>
                  </a:lnTo>
                  <a:lnTo>
                    <a:pt x="1240" y="1528"/>
                  </a:lnTo>
                  <a:lnTo>
                    <a:pt x="1184" y="1536"/>
                  </a:lnTo>
                  <a:lnTo>
                    <a:pt x="1128" y="1544"/>
                  </a:lnTo>
                  <a:lnTo>
                    <a:pt x="1128" y="1544"/>
                  </a:lnTo>
                  <a:lnTo>
                    <a:pt x="1092" y="1546"/>
                  </a:lnTo>
                  <a:lnTo>
                    <a:pt x="1054" y="1548"/>
                  </a:lnTo>
                  <a:lnTo>
                    <a:pt x="980" y="1548"/>
                  </a:lnTo>
                  <a:lnTo>
                    <a:pt x="904" y="1546"/>
                  </a:lnTo>
                  <a:lnTo>
                    <a:pt x="830" y="1544"/>
                  </a:lnTo>
                  <a:lnTo>
                    <a:pt x="830" y="1544"/>
                  </a:lnTo>
                  <a:lnTo>
                    <a:pt x="898" y="1568"/>
                  </a:lnTo>
                  <a:lnTo>
                    <a:pt x="968" y="1586"/>
                  </a:lnTo>
                  <a:lnTo>
                    <a:pt x="1038" y="1602"/>
                  </a:lnTo>
                  <a:lnTo>
                    <a:pt x="1108" y="1612"/>
                  </a:lnTo>
                  <a:lnTo>
                    <a:pt x="1178" y="1616"/>
                  </a:lnTo>
                  <a:lnTo>
                    <a:pt x="1250" y="1618"/>
                  </a:lnTo>
                  <a:lnTo>
                    <a:pt x="1322" y="1614"/>
                  </a:lnTo>
                  <a:lnTo>
                    <a:pt x="1394" y="1606"/>
                  </a:lnTo>
                  <a:lnTo>
                    <a:pt x="1394" y="1606"/>
                  </a:lnTo>
                  <a:lnTo>
                    <a:pt x="1426" y="1602"/>
                  </a:lnTo>
                  <a:lnTo>
                    <a:pt x="1458" y="1602"/>
                  </a:lnTo>
                  <a:lnTo>
                    <a:pt x="1488" y="1604"/>
                  </a:lnTo>
                  <a:lnTo>
                    <a:pt x="1516" y="1608"/>
                  </a:lnTo>
                  <a:lnTo>
                    <a:pt x="1546" y="1618"/>
                  </a:lnTo>
                  <a:lnTo>
                    <a:pt x="1572" y="1628"/>
                  </a:lnTo>
                  <a:lnTo>
                    <a:pt x="1600" y="1644"/>
                  </a:lnTo>
                  <a:lnTo>
                    <a:pt x="1626" y="1660"/>
                  </a:lnTo>
                  <a:lnTo>
                    <a:pt x="1626" y="1660"/>
                  </a:lnTo>
                  <a:lnTo>
                    <a:pt x="1716" y="1724"/>
                  </a:lnTo>
                  <a:lnTo>
                    <a:pt x="1810" y="1788"/>
                  </a:lnTo>
                  <a:lnTo>
                    <a:pt x="1810" y="1788"/>
                  </a:lnTo>
                  <a:lnTo>
                    <a:pt x="1788" y="1676"/>
                  </a:lnTo>
                  <a:lnTo>
                    <a:pt x="1778" y="1622"/>
                  </a:lnTo>
                  <a:lnTo>
                    <a:pt x="1766" y="1570"/>
                  </a:lnTo>
                  <a:lnTo>
                    <a:pt x="1766" y="1570"/>
                  </a:lnTo>
                  <a:lnTo>
                    <a:pt x="1764" y="1558"/>
                  </a:lnTo>
                  <a:lnTo>
                    <a:pt x="1762" y="1546"/>
                  </a:lnTo>
                  <a:lnTo>
                    <a:pt x="1764" y="1536"/>
                  </a:lnTo>
                  <a:lnTo>
                    <a:pt x="1768" y="1526"/>
                  </a:lnTo>
                  <a:lnTo>
                    <a:pt x="1772" y="1518"/>
                  </a:lnTo>
                  <a:lnTo>
                    <a:pt x="1780" y="1510"/>
                  </a:lnTo>
                  <a:lnTo>
                    <a:pt x="1788" y="1504"/>
                  </a:lnTo>
                  <a:lnTo>
                    <a:pt x="1800" y="1496"/>
                  </a:lnTo>
                  <a:lnTo>
                    <a:pt x="1800" y="1496"/>
                  </a:lnTo>
                  <a:lnTo>
                    <a:pt x="1898" y="1436"/>
                  </a:lnTo>
                  <a:lnTo>
                    <a:pt x="1946" y="1404"/>
                  </a:lnTo>
                  <a:lnTo>
                    <a:pt x="1992" y="1368"/>
                  </a:lnTo>
                  <a:lnTo>
                    <a:pt x="1992" y="1368"/>
                  </a:lnTo>
                  <a:lnTo>
                    <a:pt x="2024" y="1340"/>
                  </a:lnTo>
                  <a:lnTo>
                    <a:pt x="2056" y="1310"/>
                  </a:lnTo>
                  <a:lnTo>
                    <a:pt x="2086" y="1280"/>
                  </a:lnTo>
                  <a:lnTo>
                    <a:pt x="2112" y="1248"/>
                  </a:lnTo>
                  <a:lnTo>
                    <a:pt x="2138" y="1216"/>
                  </a:lnTo>
                  <a:lnTo>
                    <a:pt x="2160" y="1182"/>
                  </a:lnTo>
                  <a:lnTo>
                    <a:pt x="2180" y="1148"/>
                  </a:lnTo>
                  <a:lnTo>
                    <a:pt x="2196" y="1112"/>
                  </a:lnTo>
                  <a:lnTo>
                    <a:pt x="2212" y="1076"/>
                  </a:lnTo>
                  <a:lnTo>
                    <a:pt x="2224" y="1038"/>
                  </a:lnTo>
                  <a:lnTo>
                    <a:pt x="2232" y="1000"/>
                  </a:lnTo>
                  <a:lnTo>
                    <a:pt x="2238" y="960"/>
                  </a:lnTo>
                  <a:lnTo>
                    <a:pt x="2242" y="918"/>
                  </a:lnTo>
                  <a:lnTo>
                    <a:pt x="2242" y="876"/>
                  </a:lnTo>
                  <a:lnTo>
                    <a:pt x="2238" y="832"/>
                  </a:lnTo>
                  <a:lnTo>
                    <a:pt x="2232" y="786"/>
                  </a:lnTo>
                  <a:lnTo>
                    <a:pt x="2232" y="786"/>
                  </a:lnTo>
                  <a:lnTo>
                    <a:pt x="2226" y="756"/>
                  </a:lnTo>
                  <a:lnTo>
                    <a:pt x="2218" y="728"/>
                  </a:lnTo>
                  <a:lnTo>
                    <a:pt x="2210" y="698"/>
                  </a:lnTo>
                  <a:lnTo>
                    <a:pt x="2198" y="672"/>
                  </a:lnTo>
                  <a:lnTo>
                    <a:pt x="2186" y="644"/>
                  </a:lnTo>
                  <a:lnTo>
                    <a:pt x="2174" y="618"/>
                  </a:lnTo>
                  <a:lnTo>
                    <a:pt x="2160" y="594"/>
                  </a:lnTo>
                  <a:lnTo>
                    <a:pt x="2144" y="570"/>
                  </a:lnTo>
                  <a:lnTo>
                    <a:pt x="2126" y="546"/>
                  </a:lnTo>
                  <a:lnTo>
                    <a:pt x="2108" y="522"/>
                  </a:lnTo>
                  <a:lnTo>
                    <a:pt x="2090" y="500"/>
                  </a:lnTo>
                  <a:lnTo>
                    <a:pt x="2070" y="478"/>
                  </a:lnTo>
                  <a:lnTo>
                    <a:pt x="2026" y="438"/>
                  </a:lnTo>
                  <a:lnTo>
                    <a:pt x="1980" y="398"/>
                  </a:lnTo>
                  <a:lnTo>
                    <a:pt x="1980" y="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64"/>
            <p:cNvSpPr>
              <a:spLocks noEditPoints="1"/>
            </p:cNvSpPr>
            <p:nvPr/>
          </p:nvSpPr>
          <p:spPr bwMode="auto">
            <a:xfrm>
              <a:off x="5888037" y="2329780"/>
              <a:ext cx="3146425" cy="2581275"/>
            </a:xfrm>
            <a:custGeom>
              <a:avLst/>
              <a:gdLst>
                <a:gd name="T0" fmla="*/ 480 w 1982"/>
                <a:gd name="T1" fmla="*/ 1398 h 1626"/>
                <a:gd name="T2" fmla="*/ 458 w 1982"/>
                <a:gd name="T3" fmla="*/ 1350 h 1626"/>
                <a:gd name="T4" fmla="*/ 258 w 1982"/>
                <a:gd name="T5" fmla="*/ 1220 h 1626"/>
                <a:gd name="T6" fmla="*/ 122 w 1982"/>
                <a:gd name="T7" fmla="*/ 1080 h 1626"/>
                <a:gd name="T8" fmla="*/ 38 w 1982"/>
                <a:gd name="T9" fmla="*/ 932 h 1626"/>
                <a:gd name="T10" fmla="*/ 2 w 1982"/>
                <a:gd name="T11" fmla="*/ 780 h 1626"/>
                <a:gd name="T12" fmla="*/ 10 w 1982"/>
                <a:gd name="T13" fmla="*/ 624 h 1626"/>
                <a:gd name="T14" fmla="*/ 64 w 1982"/>
                <a:gd name="T15" fmla="*/ 472 h 1626"/>
                <a:gd name="T16" fmla="*/ 162 w 1982"/>
                <a:gd name="T17" fmla="*/ 330 h 1626"/>
                <a:gd name="T18" fmla="*/ 316 w 1982"/>
                <a:gd name="T19" fmla="*/ 196 h 1626"/>
                <a:gd name="T20" fmla="*/ 526 w 1982"/>
                <a:gd name="T21" fmla="*/ 86 h 1626"/>
                <a:gd name="T22" fmla="*/ 720 w 1982"/>
                <a:gd name="T23" fmla="*/ 30 h 1626"/>
                <a:gd name="T24" fmla="*/ 1066 w 1982"/>
                <a:gd name="T25" fmla="*/ 2 h 1626"/>
                <a:gd name="T26" fmla="*/ 1400 w 1982"/>
                <a:gd name="T27" fmla="*/ 66 h 1626"/>
                <a:gd name="T28" fmla="*/ 1662 w 1982"/>
                <a:gd name="T29" fmla="*/ 196 h 1626"/>
                <a:gd name="T30" fmla="*/ 1894 w 1982"/>
                <a:gd name="T31" fmla="*/ 428 h 1626"/>
                <a:gd name="T32" fmla="*/ 1968 w 1982"/>
                <a:gd name="T33" fmla="*/ 608 h 1626"/>
                <a:gd name="T34" fmla="*/ 1962 w 1982"/>
                <a:gd name="T35" fmla="*/ 870 h 1626"/>
                <a:gd name="T36" fmla="*/ 1834 w 1982"/>
                <a:gd name="T37" fmla="*/ 1114 h 1626"/>
                <a:gd name="T38" fmla="*/ 1662 w 1982"/>
                <a:gd name="T39" fmla="*/ 1266 h 1626"/>
                <a:gd name="T40" fmla="*/ 1430 w 1982"/>
                <a:gd name="T41" fmla="*/ 1384 h 1626"/>
                <a:gd name="T42" fmla="*/ 1172 w 1982"/>
                <a:gd name="T43" fmla="*/ 1450 h 1626"/>
                <a:gd name="T44" fmla="*/ 944 w 1982"/>
                <a:gd name="T45" fmla="*/ 1460 h 1626"/>
                <a:gd name="T46" fmla="*/ 760 w 1982"/>
                <a:gd name="T47" fmla="*/ 1442 h 1626"/>
                <a:gd name="T48" fmla="*/ 630 w 1982"/>
                <a:gd name="T49" fmla="*/ 1492 h 1626"/>
                <a:gd name="T50" fmla="*/ 436 w 1982"/>
                <a:gd name="T51" fmla="*/ 1620 h 1626"/>
                <a:gd name="T52" fmla="*/ 1556 w 1982"/>
                <a:gd name="T53" fmla="*/ 896 h 1626"/>
                <a:gd name="T54" fmla="*/ 1644 w 1982"/>
                <a:gd name="T55" fmla="*/ 836 h 1626"/>
                <a:gd name="T56" fmla="*/ 1686 w 1982"/>
                <a:gd name="T57" fmla="*/ 738 h 1626"/>
                <a:gd name="T58" fmla="*/ 1674 w 1982"/>
                <a:gd name="T59" fmla="*/ 652 h 1626"/>
                <a:gd name="T60" fmla="*/ 1606 w 1982"/>
                <a:gd name="T61" fmla="*/ 572 h 1626"/>
                <a:gd name="T62" fmla="*/ 1508 w 1982"/>
                <a:gd name="T63" fmla="*/ 538 h 1626"/>
                <a:gd name="T64" fmla="*/ 1420 w 1982"/>
                <a:gd name="T65" fmla="*/ 560 h 1626"/>
                <a:gd name="T66" fmla="*/ 1344 w 1982"/>
                <a:gd name="T67" fmla="*/ 632 h 1626"/>
                <a:gd name="T68" fmla="*/ 1322 w 1982"/>
                <a:gd name="T69" fmla="*/ 714 h 1626"/>
                <a:gd name="T70" fmla="*/ 1350 w 1982"/>
                <a:gd name="T71" fmla="*/ 820 h 1626"/>
                <a:gd name="T72" fmla="*/ 1430 w 1982"/>
                <a:gd name="T73" fmla="*/ 888 h 1626"/>
                <a:gd name="T74" fmla="*/ 982 w 1982"/>
                <a:gd name="T75" fmla="*/ 904 h 1626"/>
                <a:gd name="T76" fmla="*/ 1070 w 1982"/>
                <a:gd name="T77" fmla="*/ 882 h 1626"/>
                <a:gd name="T78" fmla="*/ 1146 w 1982"/>
                <a:gd name="T79" fmla="*/ 810 h 1626"/>
                <a:gd name="T80" fmla="*/ 1168 w 1982"/>
                <a:gd name="T81" fmla="*/ 724 h 1626"/>
                <a:gd name="T82" fmla="*/ 1140 w 1982"/>
                <a:gd name="T83" fmla="*/ 622 h 1626"/>
                <a:gd name="T84" fmla="*/ 1060 w 1982"/>
                <a:gd name="T85" fmla="*/ 556 h 1626"/>
                <a:gd name="T86" fmla="*/ 970 w 1982"/>
                <a:gd name="T87" fmla="*/ 540 h 1626"/>
                <a:gd name="T88" fmla="*/ 872 w 1982"/>
                <a:gd name="T89" fmla="*/ 580 h 1626"/>
                <a:gd name="T90" fmla="*/ 812 w 1982"/>
                <a:gd name="T91" fmla="*/ 670 h 1626"/>
                <a:gd name="T92" fmla="*/ 806 w 1982"/>
                <a:gd name="T93" fmla="*/ 758 h 1626"/>
                <a:gd name="T94" fmla="*/ 856 w 1982"/>
                <a:gd name="T95" fmla="*/ 848 h 1626"/>
                <a:gd name="T96" fmla="*/ 948 w 1982"/>
                <a:gd name="T97" fmla="*/ 900 h 1626"/>
                <a:gd name="T98" fmla="*/ 650 w 1982"/>
                <a:gd name="T99" fmla="*/ 702 h 1626"/>
                <a:gd name="T100" fmla="*/ 608 w 1982"/>
                <a:gd name="T101" fmla="*/ 604 h 1626"/>
                <a:gd name="T102" fmla="*/ 520 w 1982"/>
                <a:gd name="T103" fmla="*/ 548 h 1626"/>
                <a:gd name="T104" fmla="*/ 428 w 1982"/>
                <a:gd name="T105" fmla="*/ 542 h 1626"/>
                <a:gd name="T106" fmla="*/ 340 w 1982"/>
                <a:gd name="T107" fmla="*/ 592 h 1626"/>
                <a:gd name="T108" fmla="*/ 292 w 1982"/>
                <a:gd name="T109" fmla="*/ 684 h 1626"/>
                <a:gd name="T110" fmla="*/ 296 w 1982"/>
                <a:gd name="T111" fmla="*/ 776 h 1626"/>
                <a:gd name="T112" fmla="*/ 354 w 1982"/>
                <a:gd name="T113" fmla="*/ 862 h 1626"/>
                <a:gd name="T114" fmla="*/ 452 w 1982"/>
                <a:gd name="T115" fmla="*/ 902 h 1626"/>
                <a:gd name="T116" fmla="*/ 542 w 1982"/>
                <a:gd name="T117" fmla="*/ 890 h 1626"/>
                <a:gd name="T118" fmla="*/ 620 w 1982"/>
                <a:gd name="T119" fmla="*/ 824 h 1626"/>
                <a:gd name="T120" fmla="*/ 650 w 1982"/>
                <a:gd name="T121" fmla="*/ 722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2" h="1626">
                  <a:moveTo>
                    <a:pt x="436" y="1620"/>
                  </a:moveTo>
                  <a:lnTo>
                    <a:pt x="436" y="1620"/>
                  </a:lnTo>
                  <a:lnTo>
                    <a:pt x="456" y="1514"/>
                  </a:lnTo>
                  <a:lnTo>
                    <a:pt x="478" y="1408"/>
                  </a:lnTo>
                  <a:lnTo>
                    <a:pt x="478" y="1408"/>
                  </a:lnTo>
                  <a:lnTo>
                    <a:pt x="480" y="1398"/>
                  </a:lnTo>
                  <a:lnTo>
                    <a:pt x="480" y="1388"/>
                  </a:lnTo>
                  <a:lnTo>
                    <a:pt x="478" y="1378"/>
                  </a:lnTo>
                  <a:lnTo>
                    <a:pt x="476" y="1370"/>
                  </a:lnTo>
                  <a:lnTo>
                    <a:pt x="472" y="1362"/>
                  </a:lnTo>
                  <a:lnTo>
                    <a:pt x="466" y="1356"/>
                  </a:lnTo>
                  <a:lnTo>
                    <a:pt x="458" y="1350"/>
                  </a:lnTo>
                  <a:lnTo>
                    <a:pt x="448" y="1344"/>
                  </a:lnTo>
                  <a:lnTo>
                    <a:pt x="448" y="1344"/>
                  </a:lnTo>
                  <a:lnTo>
                    <a:pt x="370" y="1298"/>
                  </a:lnTo>
                  <a:lnTo>
                    <a:pt x="332" y="1274"/>
                  </a:lnTo>
                  <a:lnTo>
                    <a:pt x="294" y="1248"/>
                  </a:lnTo>
                  <a:lnTo>
                    <a:pt x="258" y="1220"/>
                  </a:lnTo>
                  <a:lnTo>
                    <a:pt x="224" y="1190"/>
                  </a:lnTo>
                  <a:lnTo>
                    <a:pt x="190" y="1160"/>
                  </a:lnTo>
                  <a:lnTo>
                    <a:pt x="160" y="1126"/>
                  </a:lnTo>
                  <a:lnTo>
                    <a:pt x="160" y="1126"/>
                  </a:lnTo>
                  <a:lnTo>
                    <a:pt x="140" y="1104"/>
                  </a:lnTo>
                  <a:lnTo>
                    <a:pt x="122" y="1080"/>
                  </a:lnTo>
                  <a:lnTo>
                    <a:pt x="104" y="1056"/>
                  </a:lnTo>
                  <a:lnTo>
                    <a:pt x="88" y="1032"/>
                  </a:lnTo>
                  <a:lnTo>
                    <a:pt x="74" y="1008"/>
                  </a:lnTo>
                  <a:lnTo>
                    <a:pt x="62" y="982"/>
                  </a:lnTo>
                  <a:lnTo>
                    <a:pt x="50" y="958"/>
                  </a:lnTo>
                  <a:lnTo>
                    <a:pt x="38" y="932"/>
                  </a:lnTo>
                  <a:lnTo>
                    <a:pt x="30" y="908"/>
                  </a:lnTo>
                  <a:lnTo>
                    <a:pt x="22" y="882"/>
                  </a:lnTo>
                  <a:lnTo>
                    <a:pt x="14" y="856"/>
                  </a:lnTo>
                  <a:lnTo>
                    <a:pt x="8" y="830"/>
                  </a:lnTo>
                  <a:lnTo>
                    <a:pt x="4" y="806"/>
                  </a:lnTo>
                  <a:lnTo>
                    <a:pt x="2" y="780"/>
                  </a:lnTo>
                  <a:lnTo>
                    <a:pt x="0" y="754"/>
                  </a:lnTo>
                  <a:lnTo>
                    <a:pt x="0" y="728"/>
                  </a:lnTo>
                  <a:lnTo>
                    <a:pt x="0" y="702"/>
                  </a:lnTo>
                  <a:lnTo>
                    <a:pt x="2" y="676"/>
                  </a:lnTo>
                  <a:lnTo>
                    <a:pt x="6" y="650"/>
                  </a:lnTo>
                  <a:lnTo>
                    <a:pt x="10" y="624"/>
                  </a:lnTo>
                  <a:lnTo>
                    <a:pt x="16" y="598"/>
                  </a:lnTo>
                  <a:lnTo>
                    <a:pt x="22" y="572"/>
                  </a:lnTo>
                  <a:lnTo>
                    <a:pt x="30" y="548"/>
                  </a:lnTo>
                  <a:lnTo>
                    <a:pt x="40" y="522"/>
                  </a:lnTo>
                  <a:lnTo>
                    <a:pt x="52" y="498"/>
                  </a:lnTo>
                  <a:lnTo>
                    <a:pt x="64" y="472"/>
                  </a:lnTo>
                  <a:lnTo>
                    <a:pt x="76" y="448"/>
                  </a:lnTo>
                  <a:lnTo>
                    <a:pt x="92" y="424"/>
                  </a:lnTo>
                  <a:lnTo>
                    <a:pt x="108" y="400"/>
                  </a:lnTo>
                  <a:lnTo>
                    <a:pt x="124" y="376"/>
                  </a:lnTo>
                  <a:lnTo>
                    <a:pt x="144" y="354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92" y="300"/>
                  </a:lnTo>
                  <a:lnTo>
                    <a:pt x="222" y="272"/>
                  </a:lnTo>
                  <a:lnTo>
                    <a:pt x="252" y="244"/>
                  </a:lnTo>
                  <a:lnTo>
                    <a:pt x="282" y="220"/>
                  </a:lnTo>
                  <a:lnTo>
                    <a:pt x="316" y="196"/>
                  </a:lnTo>
                  <a:lnTo>
                    <a:pt x="348" y="174"/>
                  </a:lnTo>
                  <a:lnTo>
                    <a:pt x="382" y="154"/>
                  </a:lnTo>
                  <a:lnTo>
                    <a:pt x="418" y="134"/>
                  </a:lnTo>
                  <a:lnTo>
                    <a:pt x="452" y="116"/>
                  </a:lnTo>
                  <a:lnTo>
                    <a:pt x="488" y="100"/>
                  </a:lnTo>
                  <a:lnTo>
                    <a:pt x="526" y="86"/>
                  </a:lnTo>
                  <a:lnTo>
                    <a:pt x="564" y="72"/>
                  </a:lnTo>
                  <a:lnTo>
                    <a:pt x="602" y="60"/>
                  </a:lnTo>
                  <a:lnTo>
                    <a:pt x="640" y="48"/>
                  </a:lnTo>
                  <a:lnTo>
                    <a:pt x="680" y="38"/>
                  </a:lnTo>
                  <a:lnTo>
                    <a:pt x="720" y="30"/>
                  </a:lnTo>
                  <a:lnTo>
                    <a:pt x="720" y="30"/>
                  </a:lnTo>
                  <a:lnTo>
                    <a:pt x="778" y="20"/>
                  </a:lnTo>
                  <a:lnTo>
                    <a:pt x="836" y="10"/>
                  </a:lnTo>
                  <a:lnTo>
                    <a:pt x="894" y="4"/>
                  </a:lnTo>
                  <a:lnTo>
                    <a:pt x="952" y="0"/>
                  </a:lnTo>
                  <a:lnTo>
                    <a:pt x="1010" y="0"/>
                  </a:lnTo>
                  <a:lnTo>
                    <a:pt x="1066" y="2"/>
                  </a:lnTo>
                  <a:lnTo>
                    <a:pt x="1124" y="6"/>
                  </a:lnTo>
                  <a:lnTo>
                    <a:pt x="1180" y="12"/>
                  </a:lnTo>
                  <a:lnTo>
                    <a:pt x="1236" y="22"/>
                  </a:lnTo>
                  <a:lnTo>
                    <a:pt x="1292" y="34"/>
                  </a:lnTo>
                  <a:lnTo>
                    <a:pt x="1346" y="48"/>
                  </a:lnTo>
                  <a:lnTo>
                    <a:pt x="1400" y="66"/>
                  </a:lnTo>
                  <a:lnTo>
                    <a:pt x="1454" y="88"/>
                  </a:lnTo>
                  <a:lnTo>
                    <a:pt x="1508" y="110"/>
                  </a:lnTo>
                  <a:lnTo>
                    <a:pt x="1562" y="136"/>
                  </a:lnTo>
                  <a:lnTo>
                    <a:pt x="1614" y="166"/>
                  </a:lnTo>
                  <a:lnTo>
                    <a:pt x="1614" y="166"/>
                  </a:lnTo>
                  <a:lnTo>
                    <a:pt x="1662" y="196"/>
                  </a:lnTo>
                  <a:lnTo>
                    <a:pt x="1708" y="228"/>
                  </a:lnTo>
                  <a:lnTo>
                    <a:pt x="1750" y="262"/>
                  </a:lnTo>
                  <a:lnTo>
                    <a:pt x="1790" y="300"/>
                  </a:lnTo>
                  <a:lnTo>
                    <a:pt x="1828" y="340"/>
                  </a:lnTo>
                  <a:lnTo>
                    <a:pt x="1862" y="382"/>
                  </a:lnTo>
                  <a:lnTo>
                    <a:pt x="1894" y="428"/>
                  </a:lnTo>
                  <a:lnTo>
                    <a:pt x="1908" y="454"/>
                  </a:lnTo>
                  <a:lnTo>
                    <a:pt x="1922" y="478"/>
                  </a:lnTo>
                  <a:lnTo>
                    <a:pt x="1922" y="478"/>
                  </a:lnTo>
                  <a:lnTo>
                    <a:pt x="1940" y="520"/>
                  </a:lnTo>
                  <a:lnTo>
                    <a:pt x="1956" y="564"/>
                  </a:lnTo>
                  <a:lnTo>
                    <a:pt x="1968" y="608"/>
                  </a:lnTo>
                  <a:lnTo>
                    <a:pt x="1976" y="652"/>
                  </a:lnTo>
                  <a:lnTo>
                    <a:pt x="1980" y="696"/>
                  </a:lnTo>
                  <a:lnTo>
                    <a:pt x="1982" y="740"/>
                  </a:lnTo>
                  <a:lnTo>
                    <a:pt x="1978" y="784"/>
                  </a:lnTo>
                  <a:lnTo>
                    <a:pt x="1972" y="828"/>
                  </a:lnTo>
                  <a:lnTo>
                    <a:pt x="1962" y="870"/>
                  </a:lnTo>
                  <a:lnTo>
                    <a:pt x="1950" y="914"/>
                  </a:lnTo>
                  <a:lnTo>
                    <a:pt x="1934" y="956"/>
                  </a:lnTo>
                  <a:lnTo>
                    <a:pt x="1914" y="998"/>
                  </a:lnTo>
                  <a:lnTo>
                    <a:pt x="1890" y="1038"/>
                  </a:lnTo>
                  <a:lnTo>
                    <a:pt x="1864" y="1076"/>
                  </a:lnTo>
                  <a:lnTo>
                    <a:pt x="1834" y="1114"/>
                  </a:lnTo>
                  <a:lnTo>
                    <a:pt x="1800" y="1150"/>
                  </a:lnTo>
                  <a:lnTo>
                    <a:pt x="1800" y="1150"/>
                  </a:lnTo>
                  <a:lnTo>
                    <a:pt x="1766" y="1182"/>
                  </a:lnTo>
                  <a:lnTo>
                    <a:pt x="1734" y="1212"/>
                  </a:lnTo>
                  <a:lnTo>
                    <a:pt x="1698" y="1240"/>
                  </a:lnTo>
                  <a:lnTo>
                    <a:pt x="1662" y="1266"/>
                  </a:lnTo>
                  <a:lnTo>
                    <a:pt x="1626" y="1290"/>
                  </a:lnTo>
                  <a:lnTo>
                    <a:pt x="1588" y="1312"/>
                  </a:lnTo>
                  <a:lnTo>
                    <a:pt x="1550" y="1332"/>
                  </a:lnTo>
                  <a:lnTo>
                    <a:pt x="1510" y="1352"/>
                  </a:lnTo>
                  <a:lnTo>
                    <a:pt x="1470" y="1368"/>
                  </a:lnTo>
                  <a:lnTo>
                    <a:pt x="1430" y="1384"/>
                  </a:lnTo>
                  <a:lnTo>
                    <a:pt x="1388" y="1398"/>
                  </a:lnTo>
                  <a:lnTo>
                    <a:pt x="1346" y="1412"/>
                  </a:lnTo>
                  <a:lnTo>
                    <a:pt x="1304" y="1422"/>
                  </a:lnTo>
                  <a:lnTo>
                    <a:pt x="1262" y="1432"/>
                  </a:lnTo>
                  <a:lnTo>
                    <a:pt x="1218" y="1442"/>
                  </a:lnTo>
                  <a:lnTo>
                    <a:pt x="1172" y="1450"/>
                  </a:lnTo>
                  <a:lnTo>
                    <a:pt x="1172" y="1450"/>
                  </a:lnTo>
                  <a:lnTo>
                    <a:pt x="1128" y="1456"/>
                  </a:lnTo>
                  <a:lnTo>
                    <a:pt x="1082" y="1460"/>
                  </a:lnTo>
                  <a:lnTo>
                    <a:pt x="1036" y="1460"/>
                  </a:lnTo>
                  <a:lnTo>
                    <a:pt x="990" y="1460"/>
                  </a:lnTo>
                  <a:lnTo>
                    <a:pt x="944" y="1460"/>
                  </a:lnTo>
                  <a:lnTo>
                    <a:pt x="898" y="1456"/>
                  </a:lnTo>
                  <a:lnTo>
                    <a:pt x="852" y="1450"/>
                  </a:lnTo>
                  <a:lnTo>
                    <a:pt x="806" y="1444"/>
                  </a:lnTo>
                  <a:lnTo>
                    <a:pt x="806" y="1444"/>
                  </a:lnTo>
                  <a:lnTo>
                    <a:pt x="782" y="1442"/>
                  </a:lnTo>
                  <a:lnTo>
                    <a:pt x="760" y="1442"/>
                  </a:lnTo>
                  <a:lnTo>
                    <a:pt x="736" y="1444"/>
                  </a:lnTo>
                  <a:lnTo>
                    <a:pt x="714" y="1448"/>
                  </a:lnTo>
                  <a:lnTo>
                    <a:pt x="692" y="1456"/>
                  </a:lnTo>
                  <a:lnTo>
                    <a:pt x="672" y="1464"/>
                  </a:lnTo>
                  <a:lnTo>
                    <a:pt x="652" y="1476"/>
                  </a:lnTo>
                  <a:lnTo>
                    <a:pt x="630" y="1492"/>
                  </a:lnTo>
                  <a:lnTo>
                    <a:pt x="630" y="1492"/>
                  </a:lnTo>
                  <a:lnTo>
                    <a:pt x="584" y="1526"/>
                  </a:lnTo>
                  <a:lnTo>
                    <a:pt x="538" y="1560"/>
                  </a:lnTo>
                  <a:lnTo>
                    <a:pt x="442" y="1626"/>
                  </a:lnTo>
                  <a:lnTo>
                    <a:pt x="442" y="1626"/>
                  </a:lnTo>
                  <a:lnTo>
                    <a:pt x="436" y="1620"/>
                  </a:lnTo>
                  <a:lnTo>
                    <a:pt x="436" y="1620"/>
                  </a:lnTo>
                  <a:close/>
                  <a:moveTo>
                    <a:pt x="1502" y="904"/>
                  </a:moveTo>
                  <a:lnTo>
                    <a:pt x="1502" y="904"/>
                  </a:lnTo>
                  <a:lnTo>
                    <a:pt x="1520" y="902"/>
                  </a:lnTo>
                  <a:lnTo>
                    <a:pt x="1538" y="900"/>
                  </a:lnTo>
                  <a:lnTo>
                    <a:pt x="1556" y="896"/>
                  </a:lnTo>
                  <a:lnTo>
                    <a:pt x="1572" y="890"/>
                  </a:lnTo>
                  <a:lnTo>
                    <a:pt x="1588" y="882"/>
                  </a:lnTo>
                  <a:lnTo>
                    <a:pt x="1604" y="872"/>
                  </a:lnTo>
                  <a:lnTo>
                    <a:pt x="1618" y="862"/>
                  </a:lnTo>
                  <a:lnTo>
                    <a:pt x="1632" y="850"/>
                  </a:lnTo>
                  <a:lnTo>
                    <a:pt x="1644" y="836"/>
                  </a:lnTo>
                  <a:lnTo>
                    <a:pt x="1654" y="822"/>
                  </a:lnTo>
                  <a:lnTo>
                    <a:pt x="1664" y="808"/>
                  </a:lnTo>
                  <a:lnTo>
                    <a:pt x="1672" y="790"/>
                  </a:lnTo>
                  <a:lnTo>
                    <a:pt x="1678" y="774"/>
                  </a:lnTo>
                  <a:lnTo>
                    <a:pt x="1684" y="756"/>
                  </a:lnTo>
                  <a:lnTo>
                    <a:pt x="1686" y="738"/>
                  </a:lnTo>
                  <a:lnTo>
                    <a:pt x="1688" y="718"/>
                  </a:lnTo>
                  <a:lnTo>
                    <a:pt x="1688" y="718"/>
                  </a:lnTo>
                  <a:lnTo>
                    <a:pt x="1686" y="702"/>
                  </a:lnTo>
                  <a:lnTo>
                    <a:pt x="1684" y="684"/>
                  </a:lnTo>
                  <a:lnTo>
                    <a:pt x="1680" y="668"/>
                  </a:lnTo>
                  <a:lnTo>
                    <a:pt x="1674" y="652"/>
                  </a:lnTo>
                  <a:lnTo>
                    <a:pt x="1664" y="636"/>
                  </a:lnTo>
                  <a:lnTo>
                    <a:pt x="1656" y="622"/>
                  </a:lnTo>
                  <a:lnTo>
                    <a:pt x="1644" y="608"/>
                  </a:lnTo>
                  <a:lnTo>
                    <a:pt x="1632" y="594"/>
                  </a:lnTo>
                  <a:lnTo>
                    <a:pt x="1620" y="582"/>
                  </a:lnTo>
                  <a:lnTo>
                    <a:pt x="1606" y="572"/>
                  </a:lnTo>
                  <a:lnTo>
                    <a:pt x="1590" y="562"/>
                  </a:lnTo>
                  <a:lnTo>
                    <a:pt x="1574" y="554"/>
                  </a:lnTo>
                  <a:lnTo>
                    <a:pt x="1558" y="546"/>
                  </a:lnTo>
                  <a:lnTo>
                    <a:pt x="1542" y="542"/>
                  </a:lnTo>
                  <a:lnTo>
                    <a:pt x="1524" y="540"/>
                  </a:lnTo>
                  <a:lnTo>
                    <a:pt x="1508" y="538"/>
                  </a:lnTo>
                  <a:lnTo>
                    <a:pt x="1508" y="538"/>
                  </a:lnTo>
                  <a:lnTo>
                    <a:pt x="1488" y="540"/>
                  </a:lnTo>
                  <a:lnTo>
                    <a:pt x="1470" y="542"/>
                  </a:lnTo>
                  <a:lnTo>
                    <a:pt x="1452" y="546"/>
                  </a:lnTo>
                  <a:lnTo>
                    <a:pt x="1436" y="552"/>
                  </a:lnTo>
                  <a:lnTo>
                    <a:pt x="1420" y="560"/>
                  </a:lnTo>
                  <a:lnTo>
                    <a:pt x="1404" y="570"/>
                  </a:lnTo>
                  <a:lnTo>
                    <a:pt x="1390" y="580"/>
                  </a:lnTo>
                  <a:lnTo>
                    <a:pt x="1376" y="590"/>
                  </a:lnTo>
                  <a:lnTo>
                    <a:pt x="1364" y="604"/>
                  </a:lnTo>
                  <a:lnTo>
                    <a:pt x="1354" y="618"/>
                  </a:lnTo>
                  <a:lnTo>
                    <a:pt x="1344" y="632"/>
                  </a:lnTo>
                  <a:lnTo>
                    <a:pt x="1336" y="646"/>
                  </a:lnTo>
                  <a:lnTo>
                    <a:pt x="1330" y="662"/>
                  </a:lnTo>
                  <a:lnTo>
                    <a:pt x="1326" y="680"/>
                  </a:lnTo>
                  <a:lnTo>
                    <a:pt x="1322" y="696"/>
                  </a:lnTo>
                  <a:lnTo>
                    <a:pt x="1322" y="714"/>
                  </a:lnTo>
                  <a:lnTo>
                    <a:pt x="1322" y="714"/>
                  </a:lnTo>
                  <a:lnTo>
                    <a:pt x="1322" y="734"/>
                  </a:lnTo>
                  <a:lnTo>
                    <a:pt x="1324" y="752"/>
                  </a:lnTo>
                  <a:lnTo>
                    <a:pt x="1328" y="772"/>
                  </a:lnTo>
                  <a:lnTo>
                    <a:pt x="1334" y="788"/>
                  </a:lnTo>
                  <a:lnTo>
                    <a:pt x="1342" y="806"/>
                  </a:lnTo>
                  <a:lnTo>
                    <a:pt x="1350" y="820"/>
                  </a:lnTo>
                  <a:lnTo>
                    <a:pt x="1360" y="836"/>
                  </a:lnTo>
                  <a:lnTo>
                    <a:pt x="1372" y="848"/>
                  </a:lnTo>
                  <a:lnTo>
                    <a:pt x="1386" y="860"/>
                  </a:lnTo>
                  <a:lnTo>
                    <a:pt x="1400" y="872"/>
                  </a:lnTo>
                  <a:lnTo>
                    <a:pt x="1414" y="880"/>
                  </a:lnTo>
                  <a:lnTo>
                    <a:pt x="1430" y="888"/>
                  </a:lnTo>
                  <a:lnTo>
                    <a:pt x="1446" y="894"/>
                  </a:lnTo>
                  <a:lnTo>
                    <a:pt x="1464" y="900"/>
                  </a:lnTo>
                  <a:lnTo>
                    <a:pt x="1482" y="902"/>
                  </a:lnTo>
                  <a:lnTo>
                    <a:pt x="1502" y="904"/>
                  </a:lnTo>
                  <a:lnTo>
                    <a:pt x="1502" y="904"/>
                  </a:lnTo>
                  <a:close/>
                  <a:moveTo>
                    <a:pt x="982" y="904"/>
                  </a:moveTo>
                  <a:lnTo>
                    <a:pt x="982" y="904"/>
                  </a:lnTo>
                  <a:lnTo>
                    <a:pt x="1000" y="902"/>
                  </a:lnTo>
                  <a:lnTo>
                    <a:pt x="1020" y="900"/>
                  </a:lnTo>
                  <a:lnTo>
                    <a:pt x="1036" y="896"/>
                  </a:lnTo>
                  <a:lnTo>
                    <a:pt x="1054" y="890"/>
                  </a:lnTo>
                  <a:lnTo>
                    <a:pt x="1070" y="882"/>
                  </a:lnTo>
                  <a:lnTo>
                    <a:pt x="1086" y="874"/>
                  </a:lnTo>
                  <a:lnTo>
                    <a:pt x="1100" y="864"/>
                  </a:lnTo>
                  <a:lnTo>
                    <a:pt x="1114" y="852"/>
                  </a:lnTo>
                  <a:lnTo>
                    <a:pt x="1126" y="840"/>
                  </a:lnTo>
                  <a:lnTo>
                    <a:pt x="1136" y="826"/>
                  </a:lnTo>
                  <a:lnTo>
                    <a:pt x="1146" y="810"/>
                  </a:lnTo>
                  <a:lnTo>
                    <a:pt x="1154" y="796"/>
                  </a:lnTo>
                  <a:lnTo>
                    <a:pt x="1160" y="778"/>
                  </a:lnTo>
                  <a:lnTo>
                    <a:pt x="1164" y="762"/>
                  </a:lnTo>
                  <a:lnTo>
                    <a:pt x="1168" y="744"/>
                  </a:lnTo>
                  <a:lnTo>
                    <a:pt x="1168" y="724"/>
                  </a:lnTo>
                  <a:lnTo>
                    <a:pt x="1168" y="724"/>
                  </a:lnTo>
                  <a:lnTo>
                    <a:pt x="1168" y="706"/>
                  </a:lnTo>
                  <a:lnTo>
                    <a:pt x="1166" y="688"/>
                  </a:lnTo>
                  <a:lnTo>
                    <a:pt x="1162" y="670"/>
                  </a:lnTo>
                  <a:lnTo>
                    <a:pt x="1156" y="654"/>
                  </a:lnTo>
                  <a:lnTo>
                    <a:pt x="1148" y="638"/>
                  </a:lnTo>
                  <a:lnTo>
                    <a:pt x="1140" y="622"/>
                  </a:lnTo>
                  <a:lnTo>
                    <a:pt x="1130" y="608"/>
                  </a:lnTo>
                  <a:lnTo>
                    <a:pt x="1118" y="596"/>
                  </a:lnTo>
                  <a:lnTo>
                    <a:pt x="1106" y="584"/>
                  </a:lnTo>
                  <a:lnTo>
                    <a:pt x="1092" y="572"/>
                  </a:lnTo>
                  <a:lnTo>
                    <a:pt x="1076" y="564"/>
                  </a:lnTo>
                  <a:lnTo>
                    <a:pt x="1060" y="556"/>
                  </a:lnTo>
                  <a:lnTo>
                    <a:pt x="1044" y="548"/>
                  </a:lnTo>
                  <a:lnTo>
                    <a:pt x="1026" y="544"/>
                  </a:lnTo>
                  <a:lnTo>
                    <a:pt x="1008" y="540"/>
                  </a:lnTo>
                  <a:lnTo>
                    <a:pt x="988" y="540"/>
                  </a:lnTo>
                  <a:lnTo>
                    <a:pt x="988" y="540"/>
                  </a:lnTo>
                  <a:lnTo>
                    <a:pt x="970" y="540"/>
                  </a:lnTo>
                  <a:lnTo>
                    <a:pt x="952" y="542"/>
                  </a:lnTo>
                  <a:lnTo>
                    <a:pt x="934" y="548"/>
                  </a:lnTo>
                  <a:lnTo>
                    <a:pt x="918" y="554"/>
                  </a:lnTo>
                  <a:lnTo>
                    <a:pt x="902" y="560"/>
                  </a:lnTo>
                  <a:lnTo>
                    <a:pt x="886" y="570"/>
                  </a:lnTo>
                  <a:lnTo>
                    <a:pt x="872" y="580"/>
                  </a:lnTo>
                  <a:lnTo>
                    <a:pt x="858" y="592"/>
                  </a:lnTo>
                  <a:lnTo>
                    <a:pt x="846" y="606"/>
                  </a:lnTo>
                  <a:lnTo>
                    <a:pt x="834" y="620"/>
                  </a:lnTo>
                  <a:lnTo>
                    <a:pt x="826" y="636"/>
                  </a:lnTo>
                  <a:lnTo>
                    <a:pt x="818" y="652"/>
                  </a:lnTo>
                  <a:lnTo>
                    <a:pt x="812" y="670"/>
                  </a:lnTo>
                  <a:lnTo>
                    <a:pt x="806" y="686"/>
                  </a:lnTo>
                  <a:lnTo>
                    <a:pt x="804" y="706"/>
                  </a:lnTo>
                  <a:lnTo>
                    <a:pt x="802" y="724"/>
                  </a:lnTo>
                  <a:lnTo>
                    <a:pt x="802" y="724"/>
                  </a:lnTo>
                  <a:lnTo>
                    <a:pt x="804" y="742"/>
                  </a:lnTo>
                  <a:lnTo>
                    <a:pt x="806" y="758"/>
                  </a:lnTo>
                  <a:lnTo>
                    <a:pt x="810" y="776"/>
                  </a:lnTo>
                  <a:lnTo>
                    <a:pt x="818" y="792"/>
                  </a:lnTo>
                  <a:lnTo>
                    <a:pt x="826" y="806"/>
                  </a:lnTo>
                  <a:lnTo>
                    <a:pt x="834" y="822"/>
                  </a:lnTo>
                  <a:lnTo>
                    <a:pt x="846" y="836"/>
                  </a:lnTo>
                  <a:lnTo>
                    <a:pt x="856" y="848"/>
                  </a:lnTo>
                  <a:lnTo>
                    <a:pt x="870" y="860"/>
                  </a:lnTo>
                  <a:lnTo>
                    <a:pt x="884" y="870"/>
                  </a:lnTo>
                  <a:lnTo>
                    <a:pt x="898" y="880"/>
                  </a:lnTo>
                  <a:lnTo>
                    <a:pt x="914" y="888"/>
                  </a:lnTo>
                  <a:lnTo>
                    <a:pt x="930" y="894"/>
                  </a:lnTo>
                  <a:lnTo>
                    <a:pt x="948" y="900"/>
                  </a:lnTo>
                  <a:lnTo>
                    <a:pt x="964" y="902"/>
                  </a:lnTo>
                  <a:lnTo>
                    <a:pt x="982" y="904"/>
                  </a:lnTo>
                  <a:lnTo>
                    <a:pt x="982" y="904"/>
                  </a:lnTo>
                  <a:close/>
                  <a:moveTo>
                    <a:pt x="650" y="722"/>
                  </a:moveTo>
                  <a:lnTo>
                    <a:pt x="650" y="722"/>
                  </a:lnTo>
                  <a:lnTo>
                    <a:pt x="650" y="702"/>
                  </a:lnTo>
                  <a:lnTo>
                    <a:pt x="646" y="684"/>
                  </a:lnTo>
                  <a:lnTo>
                    <a:pt x="642" y="666"/>
                  </a:lnTo>
                  <a:lnTo>
                    <a:pt x="636" y="650"/>
                  </a:lnTo>
                  <a:lnTo>
                    <a:pt x="628" y="634"/>
                  </a:lnTo>
                  <a:lnTo>
                    <a:pt x="620" y="618"/>
                  </a:lnTo>
                  <a:lnTo>
                    <a:pt x="608" y="604"/>
                  </a:lnTo>
                  <a:lnTo>
                    <a:pt x="596" y="592"/>
                  </a:lnTo>
                  <a:lnTo>
                    <a:pt x="584" y="580"/>
                  </a:lnTo>
                  <a:lnTo>
                    <a:pt x="570" y="570"/>
                  </a:lnTo>
                  <a:lnTo>
                    <a:pt x="554" y="560"/>
                  </a:lnTo>
                  <a:lnTo>
                    <a:pt x="538" y="554"/>
                  </a:lnTo>
                  <a:lnTo>
                    <a:pt x="520" y="548"/>
                  </a:lnTo>
                  <a:lnTo>
                    <a:pt x="502" y="544"/>
                  </a:lnTo>
                  <a:lnTo>
                    <a:pt x="484" y="540"/>
                  </a:lnTo>
                  <a:lnTo>
                    <a:pt x="464" y="540"/>
                  </a:lnTo>
                  <a:lnTo>
                    <a:pt x="464" y="540"/>
                  </a:lnTo>
                  <a:lnTo>
                    <a:pt x="446" y="540"/>
                  </a:lnTo>
                  <a:lnTo>
                    <a:pt x="428" y="542"/>
                  </a:lnTo>
                  <a:lnTo>
                    <a:pt x="412" y="548"/>
                  </a:lnTo>
                  <a:lnTo>
                    <a:pt x="396" y="554"/>
                  </a:lnTo>
                  <a:lnTo>
                    <a:pt x="380" y="562"/>
                  </a:lnTo>
                  <a:lnTo>
                    <a:pt x="366" y="570"/>
                  </a:lnTo>
                  <a:lnTo>
                    <a:pt x="354" y="580"/>
                  </a:lnTo>
                  <a:lnTo>
                    <a:pt x="340" y="592"/>
                  </a:lnTo>
                  <a:lnTo>
                    <a:pt x="330" y="606"/>
                  </a:lnTo>
                  <a:lnTo>
                    <a:pt x="320" y="620"/>
                  </a:lnTo>
                  <a:lnTo>
                    <a:pt x="310" y="634"/>
                  </a:lnTo>
                  <a:lnTo>
                    <a:pt x="302" y="650"/>
                  </a:lnTo>
                  <a:lnTo>
                    <a:pt x="298" y="668"/>
                  </a:lnTo>
                  <a:lnTo>
                    <a:pt x="292" y="684"/>
                  </a:lnTo>
                  <a:lnTo>
                    <a:pt x="290" y="702"/>
                  </a:lnTo>
                  <a:lnTo>
                    <a:pt x="290" y="722"/>
                  </a:lnTo>
                  <a:lnTo>
                    <a:pt x="290" y="722"/>
                  </a:lnTo>
                  <a:lnTo>
                    <a:pt x="290" y="740"/>
                  </a:lnTo>
                  <a:lnTo>
                    <a:pt x="292" y="758"/>
                  </a:lnTo>
                  <a:lnTo>
                    <a:pt x="296" y="776"/>
                  </a:lnTo>
                  <a:lnTo>
                    <a:pt x="304" y="792"/>
                  </a:lnTo>
                  <a:lnTo>
                    <a:pt x="310" y="808"/>
                  </a:lnTo>
                  <a:lnTo>
                    <a:pt x="320" y="824"/>
                  </a:lnTo>
                  <a:lnTo>
                    <a:pt x="330" y="838"/>
                  </a:lnTo>
                  <a:lnTo>
                    <a:pt x="342" y="850"/>
                  </a:lnTo>
                  <a:lnTo>
                    <a:pt x="354" y="862"/>
                  </a:lnTo>
                  <a:lnTo>
                    <a:pt x="368" y="872"/>
                  </a:lnTo>
                  <a:lnTo>
                    <a:pt x="384" y="882"/>
                  </a:lnTo>
                  <a:lnTo>
                    <a:pt x="400" y="890"/>
                  </a:lnTo>
                  <a:lnTo>
                    <a:pt x="416" y="896"/>
                  </a:lnTo>
                  <a:lnTo>
                    <a:pt x="434" y="900"/>
                  </a:lnTo>
                  <a:lnTo>
                    <a:pt x="452" y="902"/>
                  </a:lnTo>
                  <a:lnTo>
                    <a:pt x="472" y="904"/>
                  </a:lnTo>
                  <a:lnTo>
                    <a:pt x="472" y="904"/>
                  </a:lnTo>
                  <a:lnTo>
                    <a:pt x="490" y="902"/>
                  </a:lnTo>
                  <a:lnTo>
                    <a:pt x="508" y="900"/>
                  </a:lnTo>
                  <a:lnTo>
                    <a:pt x="524" y="896"/>
                  </a:lnTo>
                  <a:lnTo>
                    <a:pt x="542" y="890"/>
                  </a:lnTo>
                  <a:lnTo>
                    <a:pt x="556" y="882"/>
                  </a:lnTo>
                  <a:lnTo>
                    <a:pt x="572" y="872"/>
                  </a:lnTo>
                  <a:lnTo>
                    <a:pt x="586" y="862"/>
                  </a:lnTo>
                  <a:lnTo>
                    <a:pt x="598" y="850"/>
                  </a:lnTo>
                  <a:lnTo>
                    <a:pt x="610" y="838"/>
                  </a:lnTo>
                  <a:lnTo>
                    <a:pt x="620" y="824"/>
                  </a:lnTo>
                  <a:lnTo>
                    <a:pt x="628" y="808"/>
                  </a:lnTo>
                  <a:lnTo>
                    <a:pt x="636" y="792"/>
                  </a:lnTo>
                  <a:lnTo>
                    <a:pt x="642" y="776"/>
                  </a:lnTo>
                  <a:lnTo>
                    <a:pt x="646" y="758"/>
                  </a:lnTo>
                  <a:lnTo>
                    <a:pt x="650" y="740"/>
                  </a:lnTo>
                  <a:lnTo>
                    <a:pt x="650" y="722"/>
                  </a:lnTo>
                  <a:lnTo>
                    <a:pt x="650" y="72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4" name="Freeform 65"/>
            <p:cNvSpPr>
              <a:spLocks/>
            </p:cNvSpPr>
            <p:nvPr/>
          </p:nvSpPr>
          <p:spPr bwMode="auto">
            <a:xfrm>
              <a:off x="7205662" y="2961605"/>
              <a:ext cx="2241550" cy="2206625"/>
            </a:xfrm>
            <a:custGeom>
              <a:avLst/>
              <a:gdLst>
                <a:gd name="T0" fmla="*/ 1150 w 1412"/>
                <a:gd name="T1" fmla="*/ 0 h 1390"/>
                <a:gd name="T2" fmla="*/ 1240 w 1412"/>
                <a:gd name="T3" fmla="*/ 80 h 1390"/>
                <a:gd name="T4" fmla="*/ 1278 w 1412"/>
                <a:gd name="T5" fmla="*/ 124 h 1390"/>
                <a:gd name="T6" fmla="*/ 1314 w 1412"/>
                <a:gd name="T7" fmla="*/ 172 h 1390"/>
                <a:gd name="T8" fmla="*/ 1344 w 1412"/>
                <a:gd name="T9" fmla="*/ 220 h 1390"/>
                <a:gd name="T10" fmla="*/ 1368 w 1412"/>
                <a:gd name="T11" fmla="*/ 274 h 1390"/>
                <a:gd name="T12" fmla="*/ 1388 w 1412"/>
                <a:gd name="T13" fmla="*/ 330 h 1390"/>
                <a:gd name="T14" fmla="*/ 1402 w 1412"/>
                <a:gd name="T15" fmla="*/ 388 h 1390"/>
                <a:gd name="T16" fmla="*/ 1408 w 1412"/>
                <a:gd name="T17" fmla="*/ 434 h 1390"/>
                <a:gd name="T18" fmla="*/ 1412 w 1412"/>
                <a:gd name="T19" fmla="*/ 520 h 1390"/>
                <a:gd name="T20" fmla="*/ 1402 w 1412"/>
                <a:gd name="T21" fmla="*/ 602 h 1390"/>
                <a:gd name="T22" fmla="*/ 1382 w 1412"/>
                <a:gd name="T23" fmla="*/ 678 h 1390"/>
                <a:gd name="T24" fmla="*/ 1350 w 1412"/>
                <a:gd name="T25" fmla="*/ 750 h 1390"/>
                <a:gd name="T26" fmla="*/ 1308 w 1412"/>
                <a:gd name="T27" fmla="*/ 818 h 1390"/>
                <a:gd name="T28" fmla="*/ 1256 w 1412"/>
                <a:gd name="T29" fmla="*/ 882 h 1390"/>
                <a:gd name="T30" fmla="*/ 1194 w 1412"/>
                <a:gd name="T31" fmla="*/ 942 h 1390"/>
                <a:gd name="T32" fmla="*/ 1162 w 1412"/>
                <a:gd name="T33" fmla="*/ 970 h 1390"/>
                <a:gd name="T34" fmla="*/ 1068 w 1412"/>
                <a:gd name="T35" fmla="*/ 1038 h 1390"/>
                <a:gd name="T36" fmla="*/ 970 w 1412"/>
                <a:gd name="T37" fmla="*/ 1098 h 1390"/>
                <a:gd name="T38" fmla="*/ 950 w 1412"/>
                <a:gd name="T39" fmla="*/ 1112 h 1390"/>
                <a:gd name="T40" fmla="*/ 938 w 1412"/>
                <a:gd name="T41" fmla="*/ 1128 h 1390"/>
                <a:gd name="T42" fmla="*/ 932 w 1412"/>
                <a:gd name="T43" fmla="*/ 1148 h 1390"/>
                <a:gd name="T44" fmla="*/ 936 w 1412"/>
                <a:gd name="T45" fmla="*/ 1172 h 1390"/>
                <a:gd name="T46" fmla="*/ 948 w 1412"/>
                <a:gd name="T47" fmla="*/ 1224 h 1390"/>
                <a:gd name="T48" fmla="*/ 980 w 1412"/>
                <a:gd name="T49" fmla="*/ 1390 h 1390"/>
                <a:gd name="T50" fmla="*/ 886 w 1412"/>
                <a:gd name="T51" fmla="*/ 1326 h 1390"/>
                <a:gd name="T52" fmla="*/ 796 w 1412"/>
                <a:gd name="T53" fmla="*/ 1262 h 1390"/>
                <a:gd name="T54" fmla="*/ 742 w 1412"/>
                <a:gd name="T55" fmla="*/ 1230 h 1390"/>
                <a:gd name="T56" fmla="*/ 686 w 1412"/>
                <a:gd name="T57" fmla="*/ 1210 h 1390"/>
                <a:gd name="T58" fmla="*/ 628 w 1412"/>
                <a:gd name="T59" fmla="*/ 1204 h 1390"/>
                <a:gd name="T60" fmla="*/ 564 w 1412"/>
                <a:gd name="T61" fmla="*/ 1208 h 1390"/>
                <a:gd name="T62" fmla="*/ 492 w 1412"/>
                <a:gd name="T63" fmla="*/ 1216 h 1390"/>
                <a:gd name="T64" fmla="*/ 348 w 1412"/>
                <a:gd name="T65" fmla="*/ 1218 h 1390"/>
                <a:gd name="T66" fmla="*/ 208 w 1412"/>
                <a:gd name="T67" fmla="*/ 1204 h 1390"/>
                <a:gd name="T68" fmla="*/ 68 w 1412"/>
                <a:gd name="T69" fmla="*/ 1170 h 1390"/>
                <a:gd name="T70" fmla="*/ 0 w 1412"/>
                <a:gd name="T71" fmla="*/ 1146 h 1390"/>
                <a:gd name="T72" fmla="*/ 150 w 1412"/>
                <a:gd name="T73" fmla="*/ 1150 h 1390"/>
                <a:gd name="T74" fmla="*/ 262 w 1412"/>
                <a:gd name="T75" fmla="*/ 1148 h 1390"/>
                <a:gd name="T76" fmla="*/ 298 w 1412"/>
                <a:gd name="T77" fmla="*/ 1146 h 1390"/>
                <a:gd name="T78" fmla="*/ 410 w 1412"/>
                <a:gd name="T79" fmla="*/ 1130 h 1390"/>
                <a:gd name="T80" fmla="*/ 520 w 1412"/>
                <a:gd name="T81" fmla="*/ 1106 h 1390"/>
                <a:gd name="T82" fmla="*/ 624 w 1412"/>
                <a:gd name="T83" fmla="*/ 1074 h 1390"/>
                <a:gd name="T84" fmla="*/ 724 w 1412"/>
                <a:gd name="T85" fmla="*/ 1034 h 1390"/>
                <a:gd name="T86" fmla="*/ 820 w 1412"/>
                <a:gd name="T87" fmla="*/ 984 h 1390"/>
                <a:gd name="T88" fmla="*/ 910 w 1412"/>
                <a:gd name="T89" fmla="*/ 922 h 1390"/>
                <a:gd name="T90" fmla="*/ 996 w 1412"/>
                <a:gd name="T91" fmla="*/ 850 h 1390"/>
                <a:gd name="T92" fmla="*/ 1074 w 1412"/>
                <a:gd name="T93" fmla="*/ 766 h 1390"/>
                <a:gd name="T94" fmla="*/ 1108 w 1412"/>
                <a:gd name="T95" fmla="*/ 724 h 1390"/>
                <a:gd name="T96" fmla="*/ 1162 w 1412"/>
                <a:gd name="T97" fmla="*/ 636 h 1390"/>
                <a:gd name="T98" fmla="*/ 1204 w 1412"/>
                <a:gd name="T99" fmla="*/ 544 h 1390"/>
                <a:gd name="T100" fmla="*/ 1230 w 1412"/>
                <a:gd name="T101" fmla="*/ 446 h 1390"/>
                <a:gd name="T102" fmla="*/ 1240 w 1412"/>
                <a:gd name="T103" fmla="*/ 350 h 1390"/>
                <a:gd name="T104" fmla="*/ 1236 w 1412"/>
                <a:gd name="T105" fmla="*/ 250 h 1390"/>
                <a:gd name="T106" fmla="*/ 1216 w 1412"/>
                <a:gd name="T107" fmla="*/ 154 h 1390"/>
                <a:gd name="T108" fmla="*/ 1180 w 1412"/>
                <a:gd name="T109" fmla="*/ 60 h 1390"/>
                <a:gd name="T110" fmla="*/ 1156 w 1412"/>
                <a:gd name="T111" fmla="*/ 14 h 1390"/>
                <a:gd name="T112" fmla="*/ 1150 w 1412"/>
                <a:gd name="T113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12" h="1390">
                  <a:moveTo>
                    <a:pt x="1150" y="0"/>
                  </a:moveTo>
                  <a:lnTo>
                    <a:pt x="1150" y="0"/>
                  </a:lnTo>
                  <a:lnTo>
                    <a:pt x="1196" y="40"/>
                  </a:lnTo>
                  <a:lnTo>
                    <a:pt x="1240" y="80"/>
                  </a:lnTo>
                  <a:lnTo>
                    <a:pt x="1260" y="102"/>
                  </a:lnTo>
                  <a:lnTo>
                    <a:pt x="1278" y="124"/>
                  </a:lnTo>
                  <a:lnTo>
                    <a:pt x="1296" y="148"/>
                  </a:lnTo>
                  <a:lnTo>
                    <a:pt x="1314" y="172"/>
                  </a:lnTo>
                  <a:lnTo>
                    <a:pt x="1330" y="196"/>
                  </a:lnTo>
                  <a:lnTo>
                    <a:pt x="1344" y="220"/>
                  </a:lnTo>
                  <a:lnTo>
                    <a:pt x="1356" y="246"/>
                  </a:lnTo>
                  <a:lnTo>
                    <a:pt x="1368" y="274"/>
                  </a:lnTo>
                  <a:lnTo>
                    <a:pt x="1380" y="300"/>
                  </a:lnTo>
                  <a:lnTo>
                    <a:pt x="1388" y="330"/>
                  </a:lnTo>
                  <a:lnTo>
                    <a:pt x="1396" y="358"/>
                  </a:lnTo>
                  <a:lnTo>
                    <a:pt x="1402" y="388"/>
                  </a:lnTo>
                  <a:lnTo>
                    <a:pt x="1402" y="388"/>
                  </a:lnTo>
                  <a:lnTo>
                    <a:pt x="1408" y="434"/>
                  </a:lnTo>
                  <a:lnTo>
                    <a:pt x="1412" y="478"/>
                  </a:lnTo>
                  <a:lnTo>
                    <a:pt x="1412" y="520"/>
                  </a:lnTo>
                  <a:lnTo>
                    <a:pt x="1408" y="562"/>
                  </a:lnTo>
                  <a:lnTo>
                    <a:pt x="1402" y="602"/>
                  </a:lnTo>
                  <a:lnTo>
                    <a:pt x="1394" y="640"/>
                  </a:lnTo>
                  <a:lnTo>
                    <a:pt x="1382" y="678"/>
                  </a:lnTo>
                  <a:lnTo>
                    <a:pt x="1366" y="714"/>
                  </a:lnTo>
                  <a:lnTo>
                    <a:pt x="1350" y="750"/>
                  </a:lnTo>
                  <a:lnTo>
                    <a:pt x="1330" y="784"/>
                  </a:lnTo>
                  <a:lnTo>
                    <a:pt x="1308" y="818"/>
                  </a:lnTo>
                  <a:lnTo>
                    <a:pt x="1282" y="850"/>
                  </a:lnTo>
                  <a:lnTo>
                    <a:pt x="1256" y="882"/>
                  </a:lnTo>
                  <a:lnTo>
                    <a:pt x="1226" y="912"/>
                  </a:lnTo>
                  <a:lnTo>
                    <a:pt x="1194" y="942"/>
                  </a:lnTo>
                  <a:lnTo>
                    <a:pt x="1162" y="970"/>
                  </a:lnTo>
                  <a:lnTo>
                    <a:pt x="1162" y="970"/>
                  </a:lnTo>
                  <a:lnTo>
                    <a:pt x="1116" y="1006"/>
                  </a:lnTo>
                  <a:lnTo>
                    <a:pt x="1068" y="1038"/>
                  </a:lnTo>
                  <a:lnTo>
                    <a:pt x="970" y="1098"/>
                  </a:lnTo>
                  <a:lnTo>
                    <a:pt x="970" y="1098"/>
                  </a:lnTo>
                  <a:lnTo>
                    <a:pt x="958" y="1106"/>
                  </a:lnTo>
                  <a:lnTo>
                    <a:pt x="950" y="1112"/>
                  </a:lnTo>
                  <a:lnTo>
                    <a:pt x="942" y="1120"/>
                  </a:lnTo>
                  <a:lnTo>
                    <a:pt x="938" y="1128"/>
                  </a:lnTo>
                  <a:lnTo>
                    <a:pt x="934" y="1138"/>
                  </a:lnTo>
                  <a:lnTo>
                    <a:pt x="932" y="1148"/>
                  </a:lnTo>
                  <a:lnTo>
                    <a:pt x="934" y="1160"/>
                  </a:lnTo>
                  <a:lnTo>
                    <a:pt x="936" y="1172"/>
                  </a:lnTo>
                  <a:lnTo>
                    <a:pt x="936" y="1172"/>
                  </a:lnTo>
                  <a:lnTo>
                    <a:pt x="948" y="1224"/>
                  </a:lnTo>
                  <a:lnTo>
                    <a:pt x="958" y="1278"/>
                  </a:lnTo>
                  <a:lnTo>
                    <a:pt x="980" y="1390"/>
                  </a:lnTo>
                  <a:lnTo>
                    <a:pt x="980" y="1390"/>
                  </a:lnTo>
                  <a:lnTo>
                    <a:pt x="886" y="1326"/>
                  </a:lnTo>
                  <a:lnTo>
                    <a:pt x="796" y="1262"/>
                  </a:lnTo>
                  <a:lnTo>
                    <a:pt x="796" y="1262"/>
                  </a:lnTo>
                  <a:lnTo>
                    <a:pt x="770" y="1246"/>
                  </a:lnTo>
                  <a:lnTo>
                    <a:pt x="742" y="1230"/>
                  </a:lnTo>
                  <a:lnTo>
                    <a:pt x="716" y="1220"/>
                  </a:lnTo>
                  <a:lnTo>
                    <a:pt x="686" y="1210"/>
                  </a:lnTo>
                  <a:lnTo>
                    <a:pt x="658" y="1206"/>
                  </a:lnTo>
                  <a:lnTo>
                    <a:pt x="628" y="1204"/>
                  </a:lnTo>
                  <a:lnTo>
                    <a:pt x="596" y="1204"/>
                  </a:lnTo>
                  <a:lnTo>
                    <a:pt x="564" y="1208"/>
                  </a:lnTo>
                  <a:lnTo>
                    <a:pt x="564" y="1208"/>
                  </a:lnTo>
                  <a:lnTo>
                    <a:pt x="492" y="1216"/>
                  </a:lnTo>
                  <a:lnTo>
                    <a:pt x="420" y="1220"/>
                  </a:lnTo>
                  <a:lnTo>
                    <a:pt x="348" y="1218"/>
                  </a:lnTo>
                  <a:lnTo>
                    <a:pt x="278" y="1214"/>
                  </a:lnTo>
                  <a:lnTo>
                    <a:pt x="208" y="1204"/>
                  </a:lnTo>
                  <a:lnTo>
                    <a:pt x="138" y="1188"/>
                  </a:lnTo>
                  <a:lnTo>
                    <a:pt x="68" y="1170"/>
                  </a:lnTo>
                  <a:lnTo>
                    <a:pt x="0" y="1146"/>
                  </a:lnTo>
                  <a:lnTo>
                    <a:pt x="0" y="1146"/>
                  </a:lnTo>
                  <a:lnTo>
                    <a:pt x="74" y="1148"/>
                  </a:lnTo>
                  <a:lnTo>
                    <a:pt x="150" y="1150"/>
                  </a:lnTo>
                  <a:lnTo>
                    <a:pt x="224" y="1150"/>
                  </a:lnTo>
                  <a:lnTo>
                    <a:pt x="262" y="1148"/>
                  </a:lnTo>
                  <a:lnTo>
                    <a:pt x="298" y="1146"/>
                  </a:lnTo>
                  <a:lnTo>
                    <a:pt x="298" y="1146"/>
                  </a:lnTo>
                  <a:lnTo>
                    <a:pt x="354" y="1138"/>
                  </a:lnTo>
                  <a:lnTo>
                    <a:pt x="410" y="1130"/>
                  </a:lnTo>
                  <a:lnTo>
                    <a:pt x="466" y="1120"/>
                  </a:lnTo>
                  <a:lnTo>
                    <a:pt x="520" y="1106"/>
                  </a:lnTo>
                  <a:lnTo>
                    <a:pt x="572" y="1092"/>
                  </a:lnTo>
                  <a:lnTo>
                    <a:pt x="624" y="1074"/>
                  </a:lnTo>
                  <a:lnTo>
                    <a:pt x="674" y="1056"/>
                  </a:lnTo>
                  <a:lnTo>
                    <a:pt x="724" y="1034"/>
                  </a:lnTo>
                  <a:lnTo>
                    <a:pt x="774" y="1010"/>
                  </a:lnTo>
                  <a:lnTo>
                    <a:pt x="820" y="984"/>
                  </a:lnTo>
                  <a:lnTo>
                    <a:pt x="866" y="954"/>
                  </a:lnTo>
                  <a:lnTo>
                    <a:pt x="910" y="922"/>
                  </a:lnTo>
                  <a:lnTo>
                    <a:pt x="954" y="888"/>
                  </a:lnTo>
                  <a:lnTo>
                    <a:pt x="996" y="850"/>
                  </a:lnTo>
                  <a:lnTo>
                    <a:pt x="1036" y="810"/>
                  </a:lnTo>
                  <a:lnTo>
                    <a:pt x="1074" y="766"/>
                  </a:lnTo>
                  <a:lnTo>
                    <a:pt x="1074" y="766"/>
                  </a:lnTo>
                  <a:lnTo>
                    <a:pt x="1108" y="724"/>
                  </a:lnTo>
                  <a:lnTo>
                    <a:pt x="1136" y="680"/>
                  </a:lnTo>
                  <a:lnTo>
                    <a:pt x="1162" y="636"/>
                  </a:lnTo>
                  <a:lnTo>
                    <a:pt x="1184" y="590"/>
                  </a:lnTo>
                  <a:lnTo>
                    <a:pt x="1204" y="544"/>
                  </a:lnTo>
                  <a:lnTo>
                    <a:pt x="1218" y="496"/>
                  </a:lnTo>
                  <a:lnTo>
                    <a:pt x="1230" y="446"/>
                  </a:lnTo>
                  <a:lnTo>
                    <a:pt x="1236" y="398"/>
                  </a:lnTo>
                  <a:lnTo>
                    <a:pt x="1240" y="350"/>
                  </a:lnTo>
                  <a:lnTo>
                    <a:pt x="1240" y="300"/>
                  </a:lnTo>
                  <a:lnTo>
                    <a:pt x="1236" y="250"/>
                  </a:lnTo>
                  <a:lnTo>
                    <a:pt x="1228" y="202"/>
                  </a:lnTo>
                  <a:lnTo>
                    <a:pt x="1216" y="154"/>
                  </a:lnTo>
                  <a:lnTo>
                    <a:pt x="1200" y="106"/>
                  </a:lnTo>
                  <a:lnTo>
                    <a:pt x="1180" y="60"/>
                  </a:lnTo>
                  <a:lnTo>
                    <a:pt x="1156" y="14"/>
                  </a:lnTo>
                  <a:lnTo>
                    <a:pt x="1156" y="14"/>
                  </a:lnTo>
                  <a:lnTo>
                    <a:pt x="1150" y="0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66"/>
            <p:cNvSpPr>
              <a:spLocks/>
            </p:cNvSpPr>
            <p:nvPr/>
          </p:nvSpPr>
          <p:spPr bwMode="auto">
            <a:xfrm>
              <a:off x="7986712" y="3183855"/>
              <a:ext cx="581025" cy="581025"/>
            </a:xfrm>
            <a:custGeom>
              <a:avLst/>
              <a:gdLst>
                <a:gd name="T0" fmla="*/ 180 w 366"/>
                <a:gd name="T1" fmla="*/ 366 h 366"/>
                <a:gd name="T2" fmla="*/ 142 w 366"/>
                <a:gd name="T3" fmla="*/ 362 h 366"/>
                <a:gd name="T4" fmla="*/ 108 w 366"/>
                <a:gd name="T5" fmla="*/ 350 h 366"/>
                <a:gd name="T6" fmla="*/ 78 w 366"/>
                <a:gd name="T7" fmla="*/ 334 h 366"/>
                <a:gd name="T8" fmla="*/ 50 w 366"/>
                <a:gd name="T9" fmla="*/ 310 h 366"/>
                <a:gd name="T10" fmla="*/ 28 w 366"/>
                <a:gd name="T11" fmla="*/ 282 h 366"/>
                <a:gd name="T12" fmla="*/ 12 w 366"/>
                <a:gd name="T13" fmla="*/ 250 h 366"/>
                <a:gd name="T14" fmla="*/ 2 w 366"/>
                <a:gd name="T15" fmla="*/ 214 h 366"/>
                <a:gd name="T16" fmla="*/ 0 w 366"/>
                <a:gd name="T17" fmla="*/ 176 h 366"/>
                <a:gd name="T18" fmla="*/ 0 w 366"/>
                <a:gd name="T19" fmla="*/ 158 h 366"/>
                <a:gd name="T20" fmla="*/ 8 w 366"/>
                <a:gd name="T21" fmla="*/ 124 h 366"/>
                <a:gd name="T22" fmla="*/ 22 w 366"/>
                <a:gd name="T23" fmla="*/ 94 h 366"/>
                <a:gd name="T24" fmla="*/ 42 w 366"/>
                <a:gd name="T25" fmla="*/ 66 h 366"/>
                <a:gd name="T26" fmla="*/ 68 w 366"/>
                <a:gd name="T27" fmla="*/ 42 h 366"/>
                <a:gd name="T28" fmla="*/ 98 w 366"/>
                <a:gd name="T29" fmla="*/ 22 h 366"/>
                <a:gd name="T30" fmla="*/ 130 w 366"/>
                <a:gd name="T31" fmla="*/ 8 h 366"/>
                <a:gd name="T32" fmla="*/ 166 w 366"/>
                <a:gd name="T33" fmla="*/ 2 h 366"/>
                <a:gd name="T34" fmla="*/ 186 w 366"/>
                <a:gd name="T35" fmla="*/ 0 h 366"/>
                <a:gd name="T36" fmla="*/ 220 w 366"/>
                <a:gd name="T37" fmla="*/ 4 h 366"/>
                <a:gd name="T38" fmla="*/ 252 w 366"/>
                <a:gd name="T39" fmla="*/ 16 h 366"/>
                <a:gd name="T40" fmla="*/ 284 w 366"/>
                <a:gd name="T41" fmla="*/ 34 h 366"/>
                <a:gd name="T42" fmla="*/ 310 w 366"/>
                <a:gd name="T43" fmla="*/ 56 h 366"/>
                <a:gd name="T44" fmla="*/ 334 w 366"/>
                <a:gd name="T45" fmla="*/ 84 h 366"/>
                <a:gd name="T46" fmla="*/ 352 w 366"/>
                <a:gd name="T47" fmla="*/ 114 h 366"/>
                <a:gd name="T48" fmla="*/ 362 w 366"/>
                <a:gd name="T49" fmla="*/ 146 h 366"/>
                <a:gd name="T50" fmla="*/ 366 w 366"/>
                <a:gd name="T51" fmla="*/ 180 h 366"/>
                <a:gd name="T52" fmla="*/ 364 w 366"/>
                <a:gd name="T53" fmla="*/ 200 h 366"/>
                <a:gd name="T54" fmla="*/ 356 w 366"/>
                <a:gd name="T55" fmla="*/ 236 h 366"/>
                <a:gd name="T56" fmla="*/ 342 w 366"/>
                <a:gd name="T57" fmla="*/ 270 h 366"/>
                <a:gd name="T58" fmla="*/ 322 w 366"/>
                <a:gd name="T59" fmla="*/ 298 h 366"/>
                <a:gd name="T60" fmla="*/ 296 w 366"/>
                <a:gd name="T61" fmla="*/ 324 h 366"/>
                <a:gd name="T62" fmla="*/ 266 w 366"/>
                <a:gd name="T63" fmla="*/ 344 h 366"/>
                <a:gd name="T64" fmla="*/ 234 w 366"/>
                <a:gd name="T65" fmla="*/ 358 h 366"/>
                <a:gd name="T66" fmla="*/ 198 w 366"/>
                <a:gd name="T67" fmla="*/ 364 h 366"/>
                <a:gd name="T68" fmla="*/ 180 w 366"/>
                <a:gd name="T6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66">
                  <a:moveTo>
                    <a:pt x="180" y="366"/>
                  </a:moveTo>
                  <a:lnTo>
                    <a:pt x="180" y="366"/>
                  </a:lnTo>
                  <a:lnTo>
                    <a:pt x="160" y="364"/>
                  </a:lnTo>
                  <a:lnTo>
                    <a:pt x="142" y="362"/>
                  </a:lnTo>
                  <a:lnTo>
                    <a:pt x="124" y="356"/>
                  </a:lnTo>
                  <a:lnTo>
                    <a:pt x="108" y="350"/>
                  </a:lnTo>
                  <a:lnTo>
                    <a:pt x="92" y="342"/>
                  </a:lnTo>
                  <a:lnTo>
                    <a:pt x="78" y="334"/>
                  </a:lnTo>
                  <a:lnTo>
                    <a:pt x="64" y="322"/>
                  </a:lnTo>
                  <a:lnTo>
                    <a:pt x="50" y="310"/>
                  </a:lnTo>
                  <a:lnTo>
                    <a:pt x="38" y="298"/>
                  </a:lnTo>
                  <a:lnTo>
                    <a:pt x="28" y="282"/>
                  </a:lnTo>
                  <a:lnTo>
                    <a:pt x="20" y="268"/>
                  </a:lnTo>
                  <a:lnTo>
                    <a:pt x="12" y="250"/>
                  </a:lnTo>
                  <a:lnTo>
                    <a:pt x="6" y="234"/>
                  </a:lnTo>
                  <a:lnTo>
                    <a:pt x="2" y="214"/>
                  </a:lnTo>
                  <a:lnTo>
                    <a:pt x="0" y="19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58"/>
                  </a:lnTo>
                  <a:lnTo>
                    <a:pt x="4" y="142"/>
                  </a:lnTo>
                  <a:lnTo>
                    <a:pt x="8" y="124"/>
                  </a:lnTo>
                  <a:lnTo>
                    <a:pt x="14" y="108"/>
                  </a:lnTo>
                  <a:lnTo>
                    <a:pt x="22" y="94"/>
                  </a:lnTo>
                  <a:lnTo>
                    <a:pt x="32" y="80"/>
                  </a:lnTo>
                  <a:lnTo>
                    <a:pt x="42" y="66"/>
                  </a:lnTo>
                  <a:lnTo>
                    <a:pt x="54" y="52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2"/>
                  </a:lnTo>
                  <a:lnTo>
                    <a:pt x="114" y="14"/>
                  </a:lnTo>
                  <a:lnTo>
                    <a:pt x="130" y="8"/>
                  </a:lnTo>
                  <a:lnTo>
                    <a:pt x="148" y="4"/>
                  </a:lnTo>
                  <a:lnTo>
                    <a:pt x="166" y="2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202" y="2"/>
                  </a:lnTo>
                  <a:lnTo>
                    <a:pt x="220" y="4"/>
                  </a:lnTo>
                  <a:lnTo>
                    <a:pt x="236" y="8"/>
                  </a:lnTo>
                  <a:lnTo>
                    <a:pt x="252" y="16"/>
                  </a:lnTo>
                  <a:lnTo>
                    <a:pt x="268" y="24"/>
                  </a:lnTo>
                  <a:lnTo>
                    <a:pt x="284" y="34"/>
                  </a:lnTo>
                  <a:lnTo>
                    <a:pt x="298" y="44"/>
                  </a:lnTo>
                  <a:lnTo>
                    <a:pt x="310" y="56"/>
                  </a:lnTo>
                  <a:lnTo>
                    <a:pt x="322" y="70"/>
                  </a:lnTo>
                  <a:lnTo>
                    <a:pt x="334" y="84"/>
                  </a:lnTo>
                  <a:lnTo>
                    <a:pt x="342" y="98"/>
                  </a:lnTo>
                  <a:lnTo>
                    <a:pt x="352" y="114"/>
                  </a:lnTo>
                  <a:lnTo>
                    <a:pt x="358" y="130"/>
                  </a:lnTo>
                  <a:lnTo>
                    <a:pt x="362" y="146"/>
                  </a:lnTo>
                  <a:lnTo>
                    <a:pt x="364" y="164"/>
                  </a:lnTo>
                  <a:lnTo>
                    <a:pt x="366" y="180"/>
                  </a:lnTo>
                  <a:lnTo>
                    <a:pt x="366" y="180"/>
                  </a:lnTo>
                  <a:lnTo>
                    <a:pt x="364" y="200"/>
                  </a:lnTo>
                  <a:lnTo>
                    <a:pt x="362" y="218"/>
                  </a:lnTo>
                  <a:lnTo>
                    <a:pt x="356" y="236"/>
                  </a:lnTo>
                  <a:lnTo>
                    <a:pt x="350" y="252"/>
                  </a:lnTo>
                  <a:lnTo>
                    <a:pt x="342" y="270"/>
                  </a:lnTo>
                  <a:lnTo>
                    <a:pt x="332" y="284"/>
                  </a:lnTo>
                  <a:lnTo>
                    <a:pt x="322" y="298"/>
                  </a:lnTo>
                  <a:lnTo>
                    <a:pt x="310" y="312"/>
                  </a:lnTo>
                  <a:lnTo>
                    <a:pt x="296" y="324"/>
                  </a:lnTo>
                  <a:lnTo>
                    <a:pt x="282" y="334"/>
                  </a:lnTo>
                  <a:lnTo>
                    <a:pt x="266" y="344"/>
                  </a:lnTo>
                  <a:lnTo>
                    <a:pt x="250" y="352"/>
                  </a:lnTo>
                  <a:lnTo>
                    <a:pt x="234" y="358"/>
                  </a:lnTo>
                  <a:lnTo>
                    <a:pt x="216" y="362"/>
                  </a:lnTo>
                  <a:lnTo>
                    <a:pt x="198" y="364"/>
                  </a:lnTo>
                  <a:lnTo>
                    <a:pt x="180" y="366"/>
                  </a:lnTo>
                  <a:lnTo>
                    <a:pt x="180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6" name="Freeform 67"/>
            <p:cNvSpPr>
              <a:spLocks/>
            </p:cNvSpPr>
            <p:nvPr/>
          </p:nvSpPr>
          <p:spPr bwMode="auto">
            <a:xfrm>
              <a:off x="7161212" y="3187030"/>
              <a:ext cx="581025" cy="577850"/>
            </a:xfrm>
            <a:custGeom>
              <a:avLst/>
              <a:gdLst>
                <a:gd name="T0" fmla="*/ 180 w 366"/>
                <a:gd name="T1" fmla="*/ 364 h 364"/>
                <a:gd name="T2" fmla="*/ 146 w 366"/>
                <a:gd name="T3" fmla="*/ 360 h 364"/>
                <a:gd name="T4" fmla="*/ 112 w 366"/>
                <a:gd name="T5" fmla="*/ 348 h 364"/>
                <a:gd name="T6" fmla="*/ 82 w 366"/>
                <a:gd name="T7" fmla="*/ 330 h 364"/>
                <a:gd name="T8" fmla="*/ 54 w 366"/>
                <a:gd name="T9" fmla="*/ 308 h 364"/>
                <a:gd name="T10" fmla="*/ 32 w 366"/>
                <a:gd name="T11" fmla="*/ 282 h 364"/>
                <a:gd name="T12" fmla="*/ 16 w 366"/>
                <a:gd name="T13" fmla="*/ 252 h 364"/>
                <a:gd name="T14" fmla="*/ 4 w 366"/>
                <a:gd name="T15" fmla="*/ 218 h 364"/>
                <a:gd name="T16" fmla="*/ 0 w 366"/>
                <a:gd name="T17" fmla="*/ 184 h 364"/>
                <a:gd name="T18" fmla="*/ 2 w 366"/>
                <a:gd name="T19" fmla="*/ 166 h 364"/>
                <a:gd name="T20" fmla="*/ 10 w 366"/>
                <a:gd name="T21" fmla="*/ 130 h 364"/>
                <a:gd name="T22" fmla="*/ 24 w 366"/>
                <a:gd name="T23" fmla="*/ 96 h 364"/>
                <a:gd name="T24" fmla="*/ 44 w 366"/>
                <a:gd name="T25" fmla="*/ 66 h 364"/>
                <a:gd name="T26" fmla="*/ 70 w 366"/>
                <a:gd name="T27" fmla="*/ 40 h 364"/>
                <a:gd name="T28" fmla="*/ 100 w 366"/>
                <a:gd name="T29" fmla="*/ 20 h 364"/>
                <a:gd name="T30" fmla="*/ 132 w 366"/>
                <a:gd name="T31" fmla="*/ 8 h 364"/>
                <a:gd name="T32" fmla="*/ 168 w 366"/>
                <a:gd name="T33" fmla="*/ 0 h 364"/>
                <a:gd name="T34" fmla="*/ 186 w 366"/>
                <a:gd name="T35" fmla="*/ 0 h 364"/>
                <a:gd name="T36" fmla="*/ 224 w 366"/>
                <a:gd name="T37" fmla="*/ 4 h 364"/>
                <a:gd name="T38" fmla="*/ 258 w 366"/>
                <a:gd name="T39" fmla="*/ 16 h 364"/>
                <a:gd name="T40" fmla="*/ 290 w 366"/>
                <a:gd name="T41" fmla="*/ 32 h 364"/>
                <a:gd name="T42" fmla="*/ 316 w 366"/>
                <a:gd name="T43" fmla="*/ 56 h 364"/>
                <a:gd name="T44" fmla="*/ 338 w 366"/>
                <a:gd name="T45" fmla="*/ 82 h 364"/>
                <a:gd name="T46" fmla="*/ 354 w 366"/>
                <a:gd name="T47" fmla="*/ 114 h 364"/>
                <a:gd name="T48" fmla="*/ 364 w 366"/>
                <a:gd name="T49" fmla="*/ 148 h 364"/>
                <a:gd name="T50" fmla="*/ 366 w 366"/>
                <a:gd name="T51" fmla="*/ 184 h 364"/>
                <a:gd name="T52" fmla="*/ 366 w 366"/>
                <a:gd name="T53" fmla="*/ 204 h 364"/>
                <a:gd name="T54" fmla="*/ 358 w 366"/>
                <a:gd name="T55" fmla="*/ 238 h 364"/>
                <a:gd name="T56" fmla="*/ 344 w 366"/>
                <a:gd name="T57" fmla="*/ 270 h 364"/>
                <a:gd name="T58" fmla="*/ 324 w 366"/>
                <a:gd name="T59" fmla="*/ 300 h 364"/>
                <a:gd name="T60" fmla="*/ 298 w 366"/>
                <a:gd name="T61" fmla="*/ 324 h 364"/>
                <a:gd name="T62" fmla="*/ 268 w 366"/>
                <a:gd name="T63" fmla="*/ 342 h 364"/>
                <a:gd name="T64" fmla="*/ 234 w 366"/>
                <a:gd name="T65" fmla="*/ 356 h 364"/>
                <a:gd name="T66" fmla="*/ 198 w 366"/>
                <a:gd name="T67" fmla="*/ 362 h 364"/>
                <a:gd name="T68" fmla="*/ 180 w 366"/>
                <a:gd name="T6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64">
                  <a:moveTo>
                    <a:pt x="180" y="364"/>
                  </a:moveTo>
                  <a:lnTo>
                    <a:pt x="180" y="364"/>
                  </a:lnTo>
                  <a:lnTo>
                    <a:pt x="162" y="362"/>
                  </a:lnTo>
                  <a:lnTo>
                    <a:pt x="146" y="360"/>
                  </a:lnTo>
                  <a:lnTo>
                    <a:pt x="128" y="354"/>
                  </a:lnTo>
                  <a:lnTo>
                    <a:pt x="112" y="348"/>
                  </a:lnTo>
                  <a:lnTo>
                    <a:pt x="96" y="340"/>
                  </a:lnTo>
                  <a:lnTo>
                    <a:pt x="82" y="330"/>
                  </a:lnTo>
                  <a:lnTo>
                    <a:pt x="68" y="320"/>
                  </a:lnTo>
                  <a:lnTo>
                    <a:pt x="54" y="308"/>
                  </a:lnTo>
                  <a:lnTo>
                    <a:pt x="44" y="296"/>
                  </a:lnTo>
                  <a:lnTo>
                    <a:pt x="32" y="282"/>
                  </a:lnTo>
                  <a:lnTo>
                    <a:pt x="24" y="266"/>
                  </a:lnTo>
                  <a:lnTo>
                    <a:pt x="16" y="252"/>
                  </a:lnTo>
                  <a:lnTo>
                    <a:pt x="8" y="236"/>
                  </a:lnTo>
                  <a:lnTo>
                    <a:pt x="4" y="218"/>
                  </a:lnTo>
                  <a:lnTo>
                    <a:pt x="2" y="202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66"/>
                  </a:lnTo>
                  <a:lnTo>
                    <a:pt x="4" y="146"/>
                  </a:lnTo>
                  <a:lnTo>
                    <a:pt x="10" y="130"/>
                  </a:lnTo>
                  <a:lnTo>
                    <a:pt x="16" y="112"/>
                  </a:lnTo>
                  <a:lnTo>
                    <a:pt x="24" y="96"/>
                  </a:lnTo>
                  <a:lnTo>
                    <a:pt x="32" y="80"/>
                  </a:lnTo>
                  <a:lnTo>
                    <a:pt x="44" y="66"/>
                  </a:lnTo>
                  <a:lnTo>
                    <a:pt x="56" y="52"/>
                  </a:lnTo>
                  <a:lnTo>
                    <a:pt x="70" y="40"/>
                  </a:lnTo>
                  <a:lnTo>
                    <a:pt x="84" y="30"/>
                  </a:lnTo>
                  <a:lnTo>
                    <a:pt x="100" y="20"/>
                  </a:lnTo>
                  <a:lnTo>
                    <a:pt x="116" y="14"/>
                  </a:lnTo>
                  <a:lnTo>
                    <a:pt x="132" y="8"/>
                  </a:lnTo>
                  <a:lnTo>
                    <a:pt x="150" y="2"/>
                  </a:lnTo>
                  <a:lnTo>
                    <a:pt x="168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206" y="0"/>
                  </a:lnTo>
                  <a:lnTo>
                    <a:pt x="224" y="4"/>
                  </a:lnTo>
                  <a:lnTo>
                    <a:pt x="242" y="8"/>
                  </a:lnTo>
                  <a:lnTo>
                    <a:pt x="258" y="16"/>
                  </a:lnTo>
                  <a:lnTo>
                    <a:pt x="274" y="24"/>
                  </a:lnTo>
                  <a:lnTo>
                    <a:pt x="290" y="32"/>
                  </a:lnTo>
                  <a:lnTo>
                    <a:pt x="304" y="44"/>
                  </a:lnTo>
                  <a:lnTo>
                    <a:pt x="316" y="56"/>
                  </a:lnTo>
                  <a:lnTo>
                    <a:pt x="328" y="68"/>
                  </a:lnTo>
                  <a:lnTo>
                    <a:pt x="338" y="82"/>
                  </a:lnTo>
                  <a:lnTo>
                    <a:pt x="346" y="98"/>
                  </a:lnTo>
                  <a:lnTo>
                    <a:pt x="354" y="114"/>
                  </a:lnTo>
                  <a:lnTo>
                    <a:pt x="360" y="130"/>
                  </a:lnTo>
                  <a:lnTo>
                    <a:pt x="364" y="148"/>
                  </a:lnTo>
                  <a:lnTo>
                    <a:pt x="366" y="16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6" y="204"/>
                  </a:lnTo>
                  <a:lnTo>
                    <a:pt x="362" y="222"/>
                  </a:lnTo>
                  <a:lnTo>
                    <a:pt x="358" y="238"/>
                  </a:lnTo>
                  <a:lnTo>
                    <a:pt x="352" y="256"/>
                  </a:lnTo>
                  <a:lnTo>
                    <a:pt x="344" y="270"/>
                  </a:lnTo>
                  <a:lnTo>
                    <a:pt x="334" y="286"/>
                  </a:lnTo>
                  <a:lnTo>
                    <a:pt x="324" y="300"/>
                  </a:lnTo>
                  <a:lnTo>
                    <a:pt x="312" y="312"/>
                  </a:lnTo>
                  <a:lnTo>
                    <a:pt x="298" y="324"/>
                  </a:lnTo>
                  <a:lnTo>
                    <a:pt x="284" y="334"/>
                  </a:lnTo>
                  <a:lnTo>
                    <a:pt x="268" y="342"/>
                  </a:lnTo>
                  <a:lnTo>
                    <a:pt x="252" y="350"/>
                  </a:lnTo>
                  <a:lnTo>
                    <a:pt x="234" y="356"/>
                  </a:lnTo>
                  <a:lnTo>
                    <a:pt x="218" y="360"/>
                  </a:lnTo>
                  <a:lnTo>
                    <a:pt x="198" y="362"/>
                  </a:lnTo>
                  <a:lnTo>
                    <a:pt x="180" y="364"/>
                  </a:lnTo>
                  <a:lnTo>
                    <a:pt x="180" y="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68"/>
            <p:cNvSpPr>
              <a:spLocks/>
            </p:cNvSpPr>
            <p:nvPr/>
          </p:nvSpPr>
          <p:spPr bwMode="auto">
            <a:xfrm>
              <a:off x="6348412" y="3187030"/>
              <a:ext cx="571500" cy="577850"/>
            </a:xfrm>
            <a:custGeom>
              <a:avLst/>
              <a:gdLst>
                <a:gd name="T0" fmla="*/ 360 w 360"/>
                <a:gd name="T1" fmla="*/ 182 h 364"/>
                <a:gd name="T2" fmla="*/ 356 w 360"/>
                <a:gd name="T3" fmla="*/ 218 h 364"/>
                <a:gd name="T4" fmla="*/ 346 w 360"/>
                <a:gd name="T5" fmla="*/ 252 h 364"/>
                <a:gd name="T6" fmla="*/ 330 w 360"/>
                <a:gd name="T7" fmla="*/ 284 h 364"/>
                <a:gd name="T8" fmla="*/ 308 w 360"/>
                <a:gd name="T9" fmla="*/ 310 h 364"/>
                <a:gd name="T10" fmla="*/ 282 w 360"/>
                <a:gd name="T11" fmla="*/ 332 h 364"/>
                <a:gd name="T12" fmla="*/ 252 w 360"/>
                <a:gd name="T13" fmla="*/ 350 h 364"/>
                <a:gd name="T14" fmla="*/ 218 w 360"/>
                <a:gd name="T15" fmla="*/ 360 h 364"/>
                <a:gd name="T16" fmla="*/ 182 w 360"/>
                <a:gd name="T17" fmla="*/ 364 h 364"/>
                <a:gd name="T18" fmla="*/ 162 w 360"/>
                <a:gd name="T19" fmla="*/ 362 h 364"/>
                <a:gd name="T20" fmla="*/ 126 w 360"/>
                <a:gd name="T21" fmla="*/ 356 h 364"/>
                <a:gd name="T22" fmla="*/ 94 w 360"/>
                <a:gd name="T23" fmla="*/ 342 h 364"/>
                <a:gd name="T24" fmla="*/ 64 w 360"/>
                <a:gd name="T25" fmla="*/ 322 h 364"/>
                <a:gd name="T26" fmla="*/ 40 w 360"/>
                <a:gd name="T27" fmla="*/ 298 h 364"/>
                <a:gd name="T28" fmla="*/ 20 w 360"/>
                <a:gd name="T29" fmla="*/ 268 h 364"/>
                <a:gd name="T30" fmla="*/ 6 w 360"/>
                <a:gd name="T31" fmla="*/ 236 h 364"/>
                <a:gd name="T32" fmla="*/ 0 w 360"/>
                <a:gd name="T33" fmla="*/ 200 h 364"/>
                <a:gd name="T34" fmla="*/ 0 w 360"/>
                <a:gd name="T35" fmla="*/ 182 h 364"/>
                <a:gd name="T36" fmla="*/ 2 w 360"/>
                <a:gd name="T37" fmla="*/ 144 h 364"/>
                <a:gd name="T38" fmla="*/ 12 w 360"/>
                <a:gd name="T39" fmla="*/ 110 h 364"/>
                <a:gd name="T40" fmla="*/ 30 w 360"/>
                <a:gd name="T41" fmla="*/ 80 h 364"/>
                <a:gd name="T42" fmla="*/ 50 w 360"/>
                <a:gd name="T43" fmla="*/ 52 h 364"/>
                <a:gd name="T44" fmla="*/ 76 w 360"/>
                <a:gd name="T45" fmla="*/ 30 h 364"/>
                <a:gd name="T46" fmla="*/ 106 w 360"/>
                <a:gd name="T47" fmla="*/ 14 h 364"/>
                <a:gd name="T48" fmla="*/ 138 w 360"/>
                <a:gd name="T49" fmla="*/ 2 h 364"/>
                <a:gd name="T50" fmla="*/ 174 w 360"/>
                <a:gd name="T51" fmla="*/ 0 h 364"/>
                <a:gd name="T52" fmla="*/ 194 w 360"/>
                <a:gd name="T53" fmla="*/ 0 h 364"/>
                <a:gd name="T54" fmla="*/ 230 w 360"/>
                <a:gd name="T55" fmla="*/ 8 h 364"/>
                <a:gd name="T56" fmla="*/ 264 w 360"/>
                <a:gd name="T57" fmla="*/ 20 h 364"/>
                <a:gd name="T58" fmla="*/ 294 w 360"/>
                <a:gd name="T59" fmla="*/ 40 h 364"/>
                <a:gd name="T60" fmla="*/ 318 w 360"/>
                <a:gd name="T61" fmla="*/ 64 h 364"/>
                <a:gd name="T62" fmla="*/ 338 w 360"/>
                <a:gd name="T63" fmla="*/ 94 h 364"/>
                <a:gd name="T64" fmla="*/ 352 w 360"/>
                <a:gd name="T65" fmla="*/ 126 h 364"/>
                <a:gd name="T66" fmla="*/ 360 w 360"/>
                <a:gd name="T67" fmla="*/ 162 h 364"/>
                <a:gd name="T68" fmla="*/ 360 w 360"/>
                <a:gd name="T69" fmla="*/ 18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0" h="364">
                  <a:moveTo>
                    <a:pt x="360" y="182"/>
                  </a:moveTo>
                  <a:lnTo>
                    <a:pt x="360" y="182"/>
                  </a:lnTo>
                  <a:lnTo>
                    <a:pt x="360" y="200"/>
                  </a:lnTo>
                  <a:lnTo>
                    <a:pt x="356" y="218"/>
                  </a:lnTo>
                  <a:lnTo>
                    <a:pt x="352" y="236"/>
                  </a:lnTo>
                  <a:lnTo>
                    <a:pt x="346" y="252"/>
                  </a:lnTo>
                  <a:lnTo>
                    <a:pt x="338" y="268"/>
                  </a:lnTo>
                  <a:lnTo>
                    <a:pt x="330" y="284"/>
                  </a:lnTo>
                  <a:lnTo>
                    <a:pt x="320" y="298"/>
                  </a:lnTo>
                  <a:lnTo>
                    <a:pt x="308" y="310"/>
                  </a:lnTo>
                  <a:lnTo>
                    <a:pt x="296" y="322"/>
                  </a:lnTo>
                  <a:lnTo>
                    <a:pt x="282" y="332"/>
                  </a:lnTo>
                  <a:lnTo>
                    <a:pt x="266" y="342"/>
                  </a:lnTo>
                  <a:lnTo>
                    <a:pt x="252" y="350"/>
                  </a:lnTo>
                  <a:lnTo>
                    <a:pt x="234" y="356"/>
                  </a:lnTo>
                  <a:lnTo>
                    <a:pt x="218" y="360"/>
                  </a:lnTo>
                  <a:lnTo>
                    <a:pt x="200" y="362"/>
                  </a:lnTo>
                  <a:lnTo>
                    <a:pt x="182" y="364"/>
                  </a:lnTo>
                  <a:lnTo>
                    <a:pt x="182" y="364"/>
                  </a:lnTo>
                  <a:lnTo>
                    <a:pt x="162" y="362"/>
                  </a:lnTo>
                  <a:lnTo>
                    <a:pt x="144" y="360"/>
                  </a:lnTo>
                  <a:lnTo>
                    <a:pt x="126" y="356"/>
                  </a:lnTo>
                  <a:lnTo>
                    <a:pt x="110" y="350"/>
                  </a:lnTo>
                  <a:lnTo>
                    <a:pt x="94" y="342"/>
                  </a:lnTo>
                  <a:lnTo>
                    <a:pt x="78" y="332"/>
                  </a:lnTo>
                  <a:lnTo>
                    <a:pt x="64" y="322"/>
                  </a:lnTo>
                  <a:lnTo>
                    <a:pt x="52" y="310"/>
                  </a:lnTo>
                  <a:lnTo>
                    <a:pt x="40" y="298"/>
                  </a:lnTo>
                  <a:lnTo>
                    <a:pt x="30" y="284"/>
                  </a:lnTo>
                  <a:lnTo>
                    <a:pt x="20" y="268"/>
                  </a:lnTo>
                  <a:lnTo>
                    <a:pt x="14" y="252"/>
                  </a:lnTo>
                  <a:lnTo>
                    <a:pt x="6" y="236"/>
                  </a:lnTo>
                  <a:lnTo>
                    <a:pt x="2" y="218"/>
                  </a:lnTo>
                  <a:lnTo>
                    <a:pt x="0" y="200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2" y="110"/>
                  </a:lnTo>
                  <a:lnTo>
                    <a:pt x="20" y="94"/>
                  </a:lnTo>
                  <a:lnTo>
                    <a:pt x="30" y="80"/>
                  </a:lnTo>
                  <a:lnTo>
                    <a:pt x="40" y="66"/>
                  </a:lnTo>
                  <a:lnTo>
                    <a:pt x="50" y="52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0" y="22"/>
                  </a:lnTo>
                  <a:lnTo>
                    <a:pt x="106" y="14"/>
                  </a:lnTo>
                  <a:lnTo>
                    <a:pt x="122" y="8"/>
                  </a:lnTo>
                  <a:lnTo>
                    <a:pt x="138" y="2"/>
                  </a:lnTo>
                  <a:lnTo>
                    <a:pt x="156" y="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94" y="0"/>
                  </a:lnTo>
                  <a:lnTo>
                    <a:pt x="212" y="4"/>
                  </a:lnTo>
                  <a:lnTo>
                    <a:pt x="230" y="8"/>
                  </a:lnTo>
                  <a:lnTo>
                    <a:pt x="248" y="14"/>
                  </a:lnTo>
                  <a:lnTo>
                    <a:pt x="264" y="20"/>
                  </a:lnTo>
                  <a:lnTo>
                    <a:pt x="280" y="30"/>
                  </a:lnTo>
                  <a:lnTo>
                    <a:pt x="294" y="40"/>
                  </a:lnTo>
                  <a:lnTo>
                    <a:pt x="306" y="52"/>
                  </a:lnTo>
                  <a:lnTo>
                    <a:pt x="318" y="64"/>
                  </a:lnTo>
                  <a:lnTo>
                    <a:pt x="330" y="78"/>
                  </a:lnTo>
                  <a:lnTo>
                    <a:pt x="338" y="94"/>
                  </a:lnTo>
                  <a:lnTo>
                    <a:pt x="346" y="110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60" y="162"/>
                  </a:lnTo>
                  <a:lnTo>
                    <a:pt x="360" y="182"/>
                  </a:lnTo>
                  <a:lnTo>
                    <a:pt x="360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1292678" y="5352521"/>
            <a:ext cx="529403" cy="753537"/>
            <a:chOff x="6887593" y="2831205"/>
            <a:chExt cx="2165972" cy="3082978"/>
          </a:xfrm>
        </p:grpSpPr>
        <p:sp>
          <p:nvSpPr>
            <p:cNvPr id="259" name="Flowchart: Process 258"/>
            <p:cNvSpPr/>
            <p:nvPr/>
          </p:nvSpPr>
          <p:spPr bwMode="auto">
            <a:xfrm>
              <a:off x="6963508" y="2983241"/>
              <a:ext cx="2019718" cy="2851168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60" name="Freeform 72"/>
            <p:cNvSpPr>
              <a:spLocks noEditPoints="1"/>
            </p:cNvSpPr>
            <p:nvPr/>
          </p:nvSpPr>
          <p:spPr bwMode="auto">
            <a:xfrm>
              <a:off x="6887593" y="2831205"/>
              <a:ext cx="2165972" cy="3082978"/>
            </a:xfrm>
            <a:custGeom>
              <a:avLst/>
              <a:gdLst>
                <a:gd name="T0" fmla="*/ 86 w 1318"/>
                <a:gd name="T1" fmla="*/ 0 h 1876"/>
                <a:gd name="T2" fmla="*/ 68 w 1318"/>
                <a:gd name="T3" fmla="*/ 2 h 1876"/>
                <a:gd name="T4" fmla="*/ 38 w 1318"/>
                <a:gd name="T5" fmla="*/ 16 h 1876"/>
                <a:gd name="T6" fmla="*/ 14 w 1318"/>
                <a:gd name="T7" fmla="*/ 38 h 1876"/>
                <a:gd name="T8" fmla="*/ 2 w 1318"/>
                <a:gd name="T9" fmla="*/ 68 h 1876"/>
                <a:gd name="T10" fmla="*/ 0 w 1318"/>
                <a:gd name="T11" fmla="*/ 1790 h 1876"/>
                <a:gd name="T12" fmla="*/ 2 w 1318"/>
                <a:gd name="T13" fmla="*/ 1808 h 1876"/>
                <a:gd name="T14" fmla="*/ 14 w 1318"/>
                <a:gd name="T15" fmla="*/ 1838 h 1876"/>
                <a:gd name="T16" fmla="*/ 38 w 1318"/>
                <a:gd name="T17" fmla="*/ 1862 h 1876"/>
                <a:gd name="T18" fmla="*/ 68 w 1318"/>
                <a:gd name="T19" fmla="*/ 1874 h 1876"/>
                <a:gd name="T20" fmla="*/ 1232 w 1318"/>
                <a:gd name="T21" fmla="*/ 1876 h 1876"/>
                <a:gd name="T22" fmla="*/ 1250 w 1318"/>
                <a:gd name="T23" fmla="*/ 1874 h 1876"/>
                <a:gd name="T24" fmla="*/ 1280 w 1318"/>
                <a:gd name="T25" fmla="*/ 1862 h 1876"/>
                <a:gd name="T26" fmla="*/ 1302 w 1318"/>
                <a:gd name="T27" fmla="*/ 1838 h 1876"/>
                <a:gd name="T28" fmla="*/ 1316 w 1318"/>
                <a:gd name="T29" fmla="*/ 1808 h 1876"/>
                <a:gd name="T30" fmla="*/ 1318 w 1318"/>
                <a:gd name="T31" fmla="*/ 86 h 1876"/>
                <a:gd name="T32" fmla="*/ 1316 w 1318"/>
                <a:gd name="T33" fmla="*/ 68 h 1876"/>
                <a:gd name="T34" fmla="*/ 1302 w 1318"/>
                <a:gd name="T35" fmla="*/ 38 h 1876"/>
                <a:gd name="T36" fmla="*/ 1280 w 1318"/>
                <a:gd name="T37" fmla="*/ 16 h 1876"/>
                <a:gd name="T38" fmla="*/ 1250 w 1318"/>
                <a:gd name="T39" fmla="*/ 2 h 1876"/>
                <a:gd name="T40" fmla="*/ 1232 w 1318"/>
                <a:gd name="T41" fmla="*/ 0 h 1876"/>
                <a:gd name="T42" fmla="*/ 722 w 1318"/>
                <a:gd name="T43" fmla="*/ 1786 h 1876"/>
                <a:gd name="T44" fmla="*/ 716 w 1318"/>
                <a:gd name="T45" fmla="*/ 1802 h 1876"/>
                <a:gd name="T46" fmla="*/ 700 w 1318"/>
                <a:gd name="T47" fmla="*/ 1808 h 1876"/>
                <a:gd name="T48" fmla="*/ 616 w 1318"/>
                <a:gd name="T49" fmla="*/ 1808 h 1876"/>
                <a:gd name="T50" fmla="*/ 602 w 1318"/>
                <a:gd name="T51" fmla="*/ 1802 h 1876"/>
                <a:gd name="T52" fmla="*/ 596 w 1318"/>
                <a:gd name="T53" fmla="*/ 1786 h 1876"/>
                <a:gd name="T54" fmla="*/ 596 w 1318"/>
                <a:gd name="T55" fmla="*/ 1702 h 1876"/>
                <a:gd name="T56" fmla="*/ 602 w 1318"/>
                <a:gd name="T57" fmla="*/ 1688 h 1876"/>
                <a:gd name="T58" fmla="*/ 616 w 1318"/>
                <a:gd name="T59" fmla="*/ 1682 h 1876"/>
                <a:gd name="T60" fmla="*/ 700 w 1318"/>
                <a:gd name="T61" fmla="*/ 1682 h 1876"/>
                <a:gd name="T62" fmla="*/ 716 w 1318"/>
                <a:gd name="T63" fmla="*/ 1688 h 1876"/>
                <a:gd name="T64" fmla="*/ 722 w 1318"/>
                <a:gd name="T65" fmla="*/ 1702 h 1876"/>
                <a:gd name="T66" fmla="*/ 1242 w 1318"/>
                <a:gd name="T67" fmla="*/ 1614 h 1876"/>
                <a:gd name="T68" fmla="*/ 76 w 1318"/>
                <a:gd name="T69" fmla="*/ 144 h 1876"/>
                <a:gd name="T70" fmla="*/ 1242 w 1318"/>
                <a:gd name="T71" fmla="*/ 1614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8" h="1876">
                  <a:moveTo>
                    <a:pt x="1232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8" y="16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2" y="1808"/>
                  </a:lnTo>
                  <a:lnTo>
                    <a:pt x="6" y="1824"/>
                  </a:lnTo>
                  <a:lnTo>
                    <a:pt x="14" y="1838"/>
                  </a:lnTo>
                  <a:lnTo>
                    <a:pt x="24" y="1850"/>
                  </a:lnTo>
                  <a:lnTo>
                    <a:pt x="38" y="1862"/>
                  </a:lnTo>
                  <a:lnTo>
                    <a:pt x="52" y="1868"/>
                  </a:lnTo>
                  <a:lnTo>
                    <a:pt x="68" y="1874"/>
                  </a:lnTo>
                  <a:lnTo>
                    <a:pt x="86" y="1876"/>
                  </a:lnTo>
                  <a:lnTo>
                    <a:pt x="1232" y="1876"/>
                  </a:lnTo>
                  <a:lnTo>
                    <a:pt x="1232" y="1876"/>
                  </a:lnTo>
                  <a:lnTo>
                    <a:pt x="1250" y="1874"/>
                  </a:lnTo>
                  <a:lnTo>
                    <a:pt x="1266" y="1868"/>
                  </a:lnTo>
                  <a:lnTo>
                    <a:pt x="1280" y="1862"/>
                  </a:lnTo>
                  <a:lnTo>
                    <a:pt x="1292" y="1850"/>
                  </a:lnTo>
                  <a:lnTo>
                    <a:pt x="1302" y="1838"/>
                  </a:lnTo>
                  <a:lnTo>
                    <a:pt x="1310" y="1824"/>
                  </a:lnTo>
                  <a:lnTo>
                    <a:pt x="1316" y="1808"/>
                  </a:lnTo>
                  <a:lnTo>
                    <a:pt x="1318" y="1790"/>
                  </a:lnTo>
                  <a:lnTo>
                    <a:pt x="1318" y="86"/>
                  </a:lnTo>
                  <a:lnTo>
                    <a:pt x="1318" y="86"/>
                  </a:lnTo>
                  <a:lnTo>
                    <a:pt x="1316" y="68"/>
                  </a:lnTo>
                  <a:lnTo>
                    <a:pt x="1310" y="52"/>
                  </a:lnTo>
                  <a:lnTo>
                    <a:pt x="1302" y="38"/>
                  </a:lnTo>
                  <a:lnTo>
                    <a:pt x="1292" y="26"/>
                  </a:lnTo>
                  <a:lnTo>
                    <a:pt x="1280" y="16"/>
                  </a:lnTo>
                  <a:lnTo>
                    <a:pt x="1266" y="8"/>
                  </a:lnTo>
                  <a:lnTo>
                    <a:pt x="1250" y="2"/>
                  </a:lnTo>
                  <a:lnTo>
                    <a:pt x="1232" y="0"/>
                  </a:lnTo>
                  <a:lnTo>
                    <a:pt x="1232" y="0"/>
                  </a:lnTo>
                  <a:close/>
                  <a:moveTo>
                    <a:pt x="722" y="1786"/>
                  </a:moveTo>
                  <a:lnTo>
                    <a:pt x="722" y="1786"/>
                  </a:lnTo>
                  <a:lnTo>
                    <a:pt x="720" y="1794"/>
                  </a:lnTo>
                  <a:lnTo>
                    <a:pt x="716" y="1802"/>
                  </a:lnTo>
                  <a:lnTo>
                    <a:pt x="710" y="1806"/>
                  </a:lnTo>
                  <a:lnTo>
                    <a:pt x="700" y="1808"/>
                  </a:lnTo>
                  <a:lnTo>
                    <a:pt x="616" y="1808"/>
                  </a:lnTo>
                  <a:lnTo>
                    <a:pt x="616" y="1808"/>
                  </a:lnTo>
                  <a:lnTo>
                    <a:pt x="608" y="1806"/>
                  </a:lnTo>
                  <a:lnTo>
                    <a:pt x="602" y="1802"/>
                  </a:lnTo>
                  <a:lnTo>
                    <a:pt x="598" y="1794"/>
                  </a:lnTo>
                  <a:lnTo>
                    <a:pt x="596" y="1786"/>
                  </a:lnTo>
                  <a:lnTo>
                    <a:pt x="596" y="1702"/>
                  </a:lnTo>
                  <a:lnTo>
                    <a:pt x="596" y="1702"/>
                  </a:lnTo>
                  <a:lnTo>
                    <a:pt x="598" y="1694"/>
                  </a:lnTo>
                  <a:lnTo>
                    <a:pt x="602" y="1688"/>
                  </a:lnTo>
                  <a:lnTo>
                    <a:pt x="608" y="1682"/>
                  </a:lnTo>
                  <a:lnTo>
                    <a:pt x="616" y="1682"/>
                  </a:lnTo>
                  <a:lnTo>
                    <a:pt x="700" y="1682"/>
                  </a:lnTo>
                  <a:lnTo>
                    <a:pt x="700" y="1682"/>
                  </a:lnTo>
                  <a:lnTo>
                    <a:pt x="710" y="1682"/>
                  </a:lnTo>
                  <a:lnTo>
                    <a:pt x="716" y="1688"/>
                  </a:lnTo>
                  <a:lnTo>
                    <a:pt x="720" y="1694"/>
                  </a:lnTo>
                  <a:lnTo>
                    <a:pt x="722" y="1702"/>
                  </a:lnTo>
                  <a:lnTo>
                    <a:pt x="722" y="1786"/>
                  </a:lnTo>
                  <a:close/>
                  <a:moveTo>
                    <a:pt x="1242" y="1614"/>
                  </a:moveTo>
                  <a:lnTo>
                    <a:pt x="76" y="1614"/>
                  </a:lnTo>
                  <a:lnTo>
                    <a:pt x="76" y="144"/>
                  </a:lnTo>
                  <a:lnTo>
                    <a:pt x="1242" y="144"/>
                  </a:lnTo>
                  <a:lnTo>
                    <a:pt x="1242" y="161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1561508" y="5216696"/>
            <a:ext cx="722263" cy="864989"/>
            <a:chOff x="4424363" y="2100263"/>
            <a:chExt cx="2924175" cy="3502025"/>
          </a:xfrm>
          <a:solidFill>
            <a:schemeClr val="tx2">
              <a:lumMod val="50000"/>
            </a:schemeClr>
          </a:solidFill>
        </p:grpSpPr>
        <p:sp>
          <p:nvSpPr>
            <p:cNvPr id="262" name="Freeform 5"/>
            <p:cNvSpPr>
              <a:spLocks noEditPoints="1"/>
            </p:cNvSpPr>
            <p:nvPr/>
          </p:nvSpPr>
          <p:spPr bwMode="auto">
            <a:xfrm>
              <a:off x="4424363" y="3046413"/>
              <a:ext cx="2143125" cy="2143125"/>
            </a:xfrm>
            <a:custGeom>
              <a:avLst/>
              <a:gdLst>
                <a:gd name="T0" fmla="*/ 1224 w 1350"/>
                <a:gd name="T1" fmla="*/ 644 h 1350"/>
                <a:gd name="T2" fmla="*/ 1212 w 1350"/>
                <a:gd name="T3" fmla="*/ 562 h 1350"/>
                <a:gd name="T4" fmla="*/ 1062 w 1350"/>
                <a:gd name="T5" fmla="*/ 284 h 1350"/>
                <a:gd name="T6" fmla="*/ 1020 w 1350"/>
                <a:gd name="T7" fmla="*/ 248 h 1350"/>
                <a:gd name="T8" fmla="*/ 970 w 1350"/>
                <a:gd name="T9" fmla="*/ 60 h 1350"/>
                <a:gd name="T10" fmla="*/ 674 w 1350"/>
                <a:gd name="T11" fmla="*/ 126 h 1350"/>
                <a:gd name="T12" fmla="*/ 590 w 1350"/>
                <a:gd name="T13" fmla="*/ 132 h 1350"/>
                <a:gd name="T14" fmla="*/ 248 w 1350"/>
                <a:gd name="T15" fmla="*/ 146 h 1350"/>
                <a:gd name="T16" fmla="*/ 266 w 1350"/>
                <a:gd name="T17" fmla="*/ 308 h 1350"/>
                <a:gd name="T18" fmla="*/ 216 w 1350"/>
                <a:gd name="T19" fmla="*/ 374 h 1350"/>
                <a:gd name="T20" fmla="*/ 126 w 1350"/>
                <a:gd name="T21" fmla="*/ 676 h 1350"/>
                <a:gd name="T22" fmla="*/ 130 w 1350"/>
                <a:gd name="T23" fmla="*/ 734 h 1350"/>
                <a:gd name="T24" fmla="*/ 32 w 1350"/>
                <a:gd name="T25" fmla="*/ 902 h 1350"/>
                <a:gd name="T26" fmla="*/ 288 w 1350"/>
                <a:gd name="T27" fmla="*/ 1064 h 1350"/>
                <a:gd name="T28" fmla="*/ 352 w 1350"/>
                <a:gd name="T29" fmla="*/ 1118 h 1350"/>
                <a:gd name="T30" fmla="*/ 604 w 1350"/>
                <a:gd name="T31" fmla="*/ 1350 h 1350"/>
                <a:gd name="T32" fmla="*/ 706 w 1350"/>
                <a:gd name="T33" fmla="*/ 1224 h 1350"/>
                <a:gd name="T34" fmla="*/ 788 w 1350"/>
                <a:gd name="T35" fmla="*/ 1212 h 1350"/>
                <a:gd name="T36" fmla="*/ 1066 w 1350"/>
                <a:gd name="T37" fmla="*/ 1062 h 1350"/>
                <a:gd name="T38" fmla="*/ 1102 w 1350"/>
                <a:gd name="T39" fmla="*/ 1020 h 1350"/>
                <a:gd name="T40" fmla="*/ 1290 w 1350"/>
                <a:gd name="T41" fmla="*/ 968 h 1350"/>
                <a:gd name="T42" fmla="*/ 676 w 1350"/>
                <a:gd name="T43" fmla="*/ 966 h 1350"/>
                <a:gd name="T44" fmla="*/ 616 w 1350"/>
                <a:gd name="T45" fmla="*/ 960 h 1350"/>
                <a:gd name="T46" fmla="*/ 536 w 1350"/>
                <a:gd name="T47" fmla="*/ 932 h 1350"/>
                <a:gd name="T48" fmla="*/ 468 w 1350"/>
                <a:gd name="T49" fmla="*/ 882 h 1350"/>
                <a:gd name="T50" fmla="*/ 418 w 1350"/>
                <a:gd name="T51" fmla="*/ 814 h 1350"/>
                <a:gd name="T52" fmla="*/ 390 w 1350"/>
                <a:gd name="T53" fmla="*/ 734 h 1350"/>
                <a:gd name="T54" fmla="*/ 384 w 1350"/>
                <a:gd name="T55" fmla="*/ 674 h 1350"/>
                <a:gd name="T56" fmla="*/ 396 w 1350"/>
                <a:gd name="T57" fmla="*/ 588 h 1350"/>
                <a:gd name="T58" fmla="*/ 434 w 1350"/>
                <a:gd name="T59" fmla="*/ 512 h 1350"/>
                <a:gd name="T60" fmla="*/ 490 w 1350"/>
                <a:gd name="T61" fmla="*/ 450 h 1350"/>
                <a:gd name="T62" fmla="*/ 562 w 1350"/>
                <a:gd name="T63" fmla="*/ 406 h 1350"/>
                <a:gd name="T64" fmla="*/ 646 w 1350"/>
                <a:gd name="T65" fmla="*/ 384 h 1350"/>
                <a:gd name="T66" fmla="*/ 706 w 1350"/>
                <a:gd name="T67" fmla="*/ 384 h 1350"/>
                <a:gd name="T68" fmla="*/ 788 w 1350"/>
                <a:gd name="T69" fmla="*/ 406 h 1350"/>
                <a:gd name="T70" fmla="*/ 862 w 1350"/>
                <a:gd name="T71" fmla="*/ 450 h 1350"/>
                <a:gd name="T72" fmla="*/ 918 w 1350"/>
                <a:gd name="T73" fmla="*/ 512 h 1350"/>
                <a:gd name="T74" fmla="*/ 954 w 1350"/>
                <a:gd name="T75" fmla="*/ 588 h 1350"/>
                <a:gd name="T76" fmla="*/ 968 w 1350"/>
                <a:gd name="T77" fmla="*/ 674 h 1350"/>
                <a:gd name="T78" fmla="*/ 962 w 1350"/>
                <a:gd name="T79" fmla="*/ 734 h 1350"/>
                <a:gd name="T80" fmla="*/ 932 w 1350"/>
                <a:gd name="T81" fmla="*/ 814 h 1350"/>
                <a:gd name="T82" fmla="*/ 882 w 1350"/>
                <a:gd name="T83" fmla="*/ 882 h 1350"/>
                <a:gd name="T84" fmla="*/ 814 w 1350"/>
                <a:gd name="T85" fmla="*/ 932 h 1350"/>
                <a:gd name="T86" fmla="*/ 734 w 1350"/>
                <a:gd name="T87" fmla="*/ 960 h 1350"/>
                <a:gd name="T88" fmla="*/ 676 w 1350"/>
                <a:gd name="T89" fmla="*/ 966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0" h="1350">
                  <a:moveTo>
                    <a:pt x="1224" y="672"/>
                  </a:moveTo>
                  <a:lnTo>
                    <a:pt x="1224" y="672"/>
                  </a:lnTo>
                  <a:lnTo>
                    <a:pt x="1224" y="644"/>
                  </a:lnTo>
                  <a:lnTo>
                    <a:pt x="1222" y="616"/>
                  </a:lnTo>
                  <a:lnTo>
                    <a:pt x="1218" y="588"/>
                  </a:lnTo>
                  <a:lnTo>
                    <a:pt x="1212" y="562"/>
                  </a:lnTo>
                  <a:lnTo>
                    <a:pt x="1318" y="448"/>
                  </a:lnTo>
                  <a:lnTo>
                    <a:pt x="1204" y="248"/>
                  </a:lnTo>
                  <a:lnTo>
                    <a:pt x="1062" y="284"/>
                  </a:lnTo>
                  <a:lnTo>
                    <a:pt x="1062" y="284"/>
                  </a:lnTo>
                  <a:lnTo>
                    <a:pt x="1042" y="266"/>
                  </a:lnTo>
                  <a:lnTo>
                    <a:pt x="1020" y="248"/>
                  </a:lnTo>
                  <a:lnTo>
                    <a:pt x="998" y="230"/>
                  </a:lnTo>
                  <a:lnTo>
                    <a:pt x="976" y="214"/>
                  </a:lnTo>
                  <a:lnTo>
                    <a:pt x="970" y="60"/>
                  </a:lnTo>
                  <a:lnTo>
                    <a:pt x="746" y="0"/>
                  </a:lnTo>
                  <a:lnTo>
                    <a:pt x="674" y="126"/>
                  </a:lnTo>
                  <a:lnTo>
                    <a:pt x="674" y="126"/>
                  </a:lnTo>
                  <a:lnTo>
                    <a:pt x="644" y="126"/>
                  </a:lnTo>
                  <a:lnTo>
                    <a:pt x="616" y="128"/>
                  </a:lnTo>
                  <a:lnTo>
                    <a:pt x="590" y="132"/>
                  </a:lnTo>
                  <a:lnTo>
                    <a:pt x="562" y="138"/>
                  </a:lnTo>
                  <a:lnTo>
                    <a:pt x="448" y="32"/>
                  </a:lnTo>
                  <a:lnTo>
                    <a:pt x="248" y="146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66" y="308"/>
                  </a:lnTo>
                  <a:lnTo>
                    <a:pt x="248" y="330"/>
                  </a:lnTo>
                  <a:lnTo>
                    <a:pt x="232" y="352"/>
                  </a:lnTo>
                  <a:lnTo>
                    <a:pt x="216" y="374"/>
                  </a:lnTo>
                  <a:lnTo>
                    <a:pt x="60" y="380"/>
                  </a:lnTo>
                  <a:lnTo>
                    <a:pt x="0" y="604"/>
                  </a:lnTo>
                  <a:lnTo>
                    <a:pt x="126" y="676"/>
                  </a:lnTo>
                  <a:lnTo>
                    <a:pt x="126" y="676"/>
                  </a:lnTo>
                  <a:lnTo>
                    <a:pt x="126" y="706"/>
                  </a:lnTo>
                  <a:lnTo>
                    <a:pt x="130" y="734"/>
                  </a:lnTo>
                  <a:lnTo>
                    <a:pt x="132" y="760"/>
                  </a:lnTo>
                  <a:lnTo>
                    <a:pt x="138" y="788"/>
                  </a:lnTo>
                  <a:lnTo>
                    <a:pt x="32" y="902"/>
                  </a:lnTo>
                  <a:lnTo>
                    <a:pt x="148" y="1102"/>
                  </a:lnTo>
                  <a:lnTo>
                    <a:pt x="288" y="1064"/>
                  </a:lnTo>
                  <a:lnTo>
                    <a:pt x="288" y="1064"/>
                  </a:lnTo>
                  <a:lnTo>
                    <a:pt x="308" y="1084"/>
                  </a:lnTo>
                  <a:lnTo>
                    <a:pt x="330" y="1102"/>
                  </a:lnTo>
                  <a:lnTo>
                    <a:pt x="352" y="1118"/>
                  </a:lnTo>
                  <a:lnTo>
                    <a:pt x="376" y="1134"/>
                  </a:lnTo>
                  <a:lnTo>
                    <a:pt x="382" y="1290"/>
                  </a:lnTo>
                  <a:lnTo>
                    <a:pt x="604" y="1350"/>
                  </a:lnTo>
                  <a:lnTo>
                    <a:pt x="678" y="1224"/>
                  </a:lnTo>
                  <a:lnTo>
                    <a:pt x="678" y="1224"/>
                  </a:lnTo>
                  <a:lnTo>
                    <a:pt x="706" y="1224"/>
                  </a:lnTo>
                  <a:lnTo>
                    <a:pt x="734" y="1220"/>
                  </a:lnTo>
                  <a:lnTo>
                    <a:pt x="762" y="1218"/>
                  </a:lnTo>
                  <a:lnTo>
                    <a:pt x="788" y="1212"/>
                  </a:lnTo>
                  <a:lnTo>
                    <a:pt x="902" y="1318"/>
                  </a:lnTo>
                  <a:lnTo>
                    <a:pt x="1102" y="1202"/>
                  </a:lnTo>
                  <a:lnTo>
                    <a:pt x="1066" y="1062"/>
                  </a:lnTo>
                  <a:lnTo>
                    <a:pt x="1066" y="1062"/>
                  </a:lnTo>
                  <a:lnTo>
                    <a:pt x="1084" y="1042"/>
                  </a:lnTo>
                  <a:lnTo>
                    <a:pt x="1102" y="1020"/>
                  </a:lnTo>
                  <a:lnTo>
                    <a:pt x="1120" y="998"/>
                  </a:lnTo>
                  <a:lnTo>
                    <a:pt x="1136" y="974"/>
                  </a:lnTo>
                  <a:lnTo>
                    <a:pt x="1290" y="968"/>
                  </a:lnTo>
                  <a:lnTo>
                    <a:pt x="1350" y="746"/>
                  </a:lnTo>
                  <a:lnTo>
                    <a:pt x="1224" y="672"/>
                  </a:lnTo>
                  <a:close/>
                  <a:moveTo>
                    <a:pt x="676" y="966"/>
                  </a:moveTo>
                  <a:lnTo>
                    <a:pt x="676" y="966"/>
                  </a:lnTo>
                  <a:lnTo>
                    <a:pt x="646" y="966"/>
                  </a:lnTo>
                  <a:lnTo>
                    <a:pt x="616" y="960"/>
                  </a:lnTo>
                  <a:lnTo>
                    <a:pt x="588" y="954"/>
                  </a:lnTo>
                  <a:lnTo>
                    <a:pt x="562" y="944"/>
                  </a:lnTo>
                  <a:lnTo>
                    <a:pt x="536" y="932"/>
                  </a:lnTo>
                  <a:lnTo>
                    <a:pt x="512" y="916"/>
                  </a:lnTo>
                  <a:lnTo>
                    <a:pt x="490" y="900"/>
                  </a:lnTo>
                  <a:lnTo>
                    <a:pt x="468" y="882"/>
                  </a:lnTo>
                  <a:lnTo>
                    <a:pt x="450" y="860"/>
                  </a:lnTo>
                  <a:lnTo>
                    <a:pt x="434" y="838"/>
                  </a:lnTo>
                  <a:lnTo>
                    <a:pt x="418" y="814"/>
                  </a:lnTo>
                  <a:lnTo>
                    <a:pt x="406" y="788"/>
                  </a:lnTo>
                  <a:lnTo>
                    <a:pt x="396" y="762"/>
                  </a:lnTo>
                  <a:lnTo>
                    <a:pt x="390" y="734"/>
                  </a:lnTo>
                  <a:lnTo>
                    <a:pt x="384" y="704"/>
                  </a:lnTo>
                  <a:lnTo>
                    <a:pt x="384" y="674"/>
                  </a:lnTo>
                  <a:lnTo>
                    <a:pt x="384" y="674"/>
                  </a:lnTo>
                  <a:lnTo>
                    <a:pt x="384" y="644"/>
                  </a:lnTo>
                  <a:lnTo>
                    <a:pt x="390" y="616"/>
                  </a:lnTo>
                  <a:lnTo>
                    <a:pt x="396" y="588"/>
                  </a:lnTo>
                  <a:lnTo>
                    <a:pt x="406" y="562"/>
                  </a:lnTo>
                  <a:lnTo>
                    <a:pt x="418" y="536"/>
                  </a:lnTo>
                  <a:lnTo>
                    <a:pt x="434" y="512"/>
                  </a:lnTo>
                  <a:lnTo>
                    <a:pt x="450" y="488"/>
                  </a:lnTo>
                  <a:lnTo>
                    <a:pt x="468" y="468"/>
                  </a:lnTo>
                  <a:lnTo>
                    <a:pt x="490" y="450"/>
                  </a:lnTo>
                  <a:lnTo>
                    <a:pt x="512" y="432"/>
                  </a:lnTo>
                  <a:lnTo>
                    <a:pt x="536" y="418"/>
                  </a:lnTo>
                  <a:lnTo>
                    <a:pt x="562" y="406"/>
                  </a:lnTo>
                  <a:lnTo>
                    <a:pt x="588" y="396"/>
                  </a:lnTo>
                  <a:lnTo>
                    <a:pt x="616" y="388"/>
                  </a:lnTo>
                  <a:lnTo>
                    <a:pt x="646" y="384"/>
                  </a:lnTo>
                  <a:lnTo>
                    <a:pt x="676" y="382"/>
                  </a:lnTo>
                  <a:lnTo>
                    <a:pt x="676" y="382"/>
                  </a:lnTo>
                  <a:lnTo>
                    <a:pt x="706" y="384"/>
                  </a:lnTo>
                  <a:lnTo>
                    <a:pt x="734" y="388"/>
                  </a:lnTo>
                  <a:lnTo>
                    <a:pt x="762" y="396"/>
                  </a:lnTo>
                  <a:lnTo>
                    <a:pt x="788" y="406"/>
                  </a:lnTo>
                  <a:lnTo>
                    <a:pt x="814" y="418"/>
                  </a:lnTo>
                  <a:lnTo>
                    <a:pt x="838" y="432"/>
                  </a:lnTo>
                  <a:lnTo>
                    <a:pt x="862" y="450"/>
                  </a:lnTo>
                  <a:lnTo>
                    <a:pt x="882" y="468"/>
                  </a:lnTo>
                  <a:lnTo>
                    <a:pt x="900" y="488"/>
                  </a:lnTo>
                  <a:lnTo>
                    <a:pt x="918" y="512"/>
                  </a:lnTo>
                  <a:lnTo>
                    <a:pt x="932" y="536"/>
                  </a:lnTo>
                  <a:lnTo>
                    <a:pt x="944" y="562"/>
                  </a:lnTo>
                  <a:lnTo>
                    <a:pt x="954" y="588"/>
                  </a:lnTo>
                  <a:lnTo>
                    <a:pt x="962" y="616"/>
                  </a:lnTo>
                  <a:lnTo>
                    <a:pt x="966" y="644"/>
                  </a:lnTo>
                  <a:lnTo>
                    <a:pt x="968" y="674"/>
                  </a:lnTo>
                  <a:lnTo>
                    <a:pt x="968" y="674"/>
                  </a:lnTo>
                  <a:lnTo>
                    <a:pt x="966" y="704"/>
                  </a:lnTo>
                  <a:lnTo>
                    <a:pt x="962" y="734"/>
                  </a:lnTo>
                  <a:lnTo>
                    <a:pt x="954" y="762"/>
                  </a:lnTo>
                  <a:lnTo>
                    <a:pt x="944" y="788"/>
                  </a:lnTo>
                  <a:lnTo>
                    <a:pt x="932" y="814"/>
                  </a:lnTo>
                  <a:lnTo>
                    <a:pt x="918" y="838"/>
                  </a:lnTo>
                  <a:lnTo>
                    <a:pt x="900" y="860"/>
                  </a:lnTo>
                  <a:lnTo>
                    <a:pt x="882" y="882"/>
                  </a:lnTo>
                  <a:lnTo>
                    <a:pt x="862" y="900"/>
                  </a:lnTo>
                  <a:lnTo>
                    <a:pt x="838" y="916"/>
                  </a:lnTo>
                  <a:lnTo>
                    <a:pt x="814" y="932"/>
                  </a:lnTo>
                  <a:lnTo>
                    <a:pt x="788" y="944"/>
                  </a:lnTo>
                  <a:lnTo>
                    <a:pt x="762" y="954"/>
                  </a:lnTo>
                  <a:lnTo>
                    <a:pt x="734" y="960"/>
                  </a:lnTo>
                  <a:lnTo>
                    <a:pt x="706" y="966"/>
                  </a:lnTo>
                  <a:lnTo>
                    <a:pt x="676" y="966"/>
                  </a:lnTo>
                  <a:lnTo>
                    <a:pt x="676" y="966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6"/>
            <p:cNvSpPr>
              <a:spLocks noEditPoints="1"/>
            </p:cNvSpPr>
            <p:nvPr/>
          </p:nvSpPr>
          <p:spPr bwMode="auto">
            <a:xfrm>
              <a:off x="5957888" y="2100263"/>
              <a:ext cx="1390650" cy="1393825"/>
            </a:xfrm>
            <a:custGeom>
              <a:avLst/>
              <a:gdLst>
                <a:gd name="T0" fmla="*/ 762 w 876"/>
                <a:gd name="T1" fmla="*/ 584 h 878"/>
                <a:gd name="T2" fmla="*/ 784 w 876"/>
                <a:gd name="T3" fmla="*/ 516 h 878"/>
                <a:gd name="T4" fmla="*/ 862 w 876"/>
                <a:gd name="T5" fmla="*/ 328 h 878"/>
                <a:gd name="T6" fmla="*/ 770 w 876"/>
                <a:gd name="T7" fmla="*/ 312 h 878"/>
                <a:gd name="T8" fmla="*/ 738 w 876"/>
                <a:gd name="T9" fmla="*/ 248 h 878"/>
                <a:gd name="T10" fmla="*/ 660 w 876"/>
                <a:gd name="T11" fmla="*/ 62 h 878"/>
                <a:gd name="T12" fmla="*/ 584 w 876"/>
                <a:gd name="T13" fmla="*/ 116 h 878"/>
                <a:gd name="T14" fmla="*/ 516 w 876"/>
                <a:gd name="T15" fmla="*/ 92 h 878"/>
                <a:gd name="T16" fmla="*/ 328 w 876"/>
                <a:gd name="T17" fmla="*/ 16 h 878"/>
                <a:gd name="T18" fmla="*/ 312 w 876"/>
                <a:gd name="T19" fmla="*/ 108 h 878"/>
                <a:gd name="T20" fmla="*/ 248 w 876"/>
                <a:gd name="T21" fmla="*/ 140 h 878"/>
                <a:gd name="T22" fmla="*/ 60 w 876"/>
                <a:gd name="T23" fmla="*/ 218 h 878"/>
                <a:gd name="T24" fmla="*/ 116 w 876"/>
                <a:gd name="T25" fmla="*/ 294 h 878"/>
                <a:gd name="T26" fmla="*/ 92 w 876"/>
                <a:gd name="T27" fmla="*/ 362 h 878"/>
                <a:gd name="T28" fmla="*/ 14 w 876"/>
                <a:gd name="T29" fmla="*/ 550 h 878"/>
                <a:gd name="T30" fmla="*/ 108 w 876"/>
                <a:gd name="T31" fmla="*/ 566 h 878"/>
                <a:gd name="T32" fmla="*/ 140 w 876"/>
                <a:gd name="T33" fmla="*/ 630 h 878"/>
                <a:gd name="T34" fmla="*/ 216 w 876"/>
                <a:gd name="T35" fmla="*/ 816 h 878"/>
                <a:gd name="T36" fmla="*/ 294 w 876"/>
                <a:gd name="T37" fmla="*/ 762 h 878"/>
                <a:gd name="T38" fmla="*/ 362 w 876"/>
                <a:gd name="T39" fmla="*/ 786 h 878"/>
                <a:gd name="T40" fmla="*/ 548 w 876"/>
                <a:gd name="T41" fmla="*/ 862 h 878"/>
                <a:gd name="T42" fmla="*/ 564 w 876"/>
                <a:gd name="T43" fmla="*/ 770 h 878"/>
                <a:gd name="T44" fmla="*/ 628 w 876"/>
                <a:gd name="T45" fmla="*/ 738 h 878"/>
                <a:gd name="T46" fmla="*/ 816 w 876"/>
                <a:gd name="T47" fmla="*/ 660 h 878"/>
                <a:gd name="T48" fmla="*/ 360 w 876"/>
                <a:gd name="T49" fmla="*/ 610 h 878"/>
                <a:gd name="T50" fmla="*/ 344 w 876"/>
                <a:gd name="T51" fmla="*/ 602 h 878"/>
                <a:gd name="T52" fmla="*/ 314 w 876"/>
                <a:gd name="T53" fmla="*/ 580 h 878"/>
                <a:gd name="T54" fmla="*/ 288 w 876"/>
                <a:gd name="T55" fmla="*/ 552 h 878"/>
                <a:gd name="T56" fmla="*/ 270 w 876"/>
                <a:gd name="T57" fmla="*/ 522 h 878"/>
                <a:gd name="T58" fmla="*/ 256 w 876"/>
                <a:gd name="T59" fmla="*/ 488 h 878"/>
                <a:gd name="T60" fmla="*/ 250 w 876"/>
                <a:gd name="T61" fmla="*/ 452 h 878"/>
                <a:gd name="T62" fmla="*/ 252 w 876"/>
                <a:gd name="T63" fmla="*/ 416 h 878"/>
                <a:gd name="T64" fmla="*/ 260 w 876"/>
                <a:gd name="T65" fmla="*/ 380 h 878"/>
                <a:gd name="T66" fmla="*/ 266 w 876"/>
                <a:gd name="T67" fmla="*/ 362 h 878"/>
                <a:gd name="T68" fmla="*/ 286 w 876"/>
                <a:gd name="T69" fmla="*/ 328 h 878"/>
                <a:gd name="T70" fmla="*/ 310 w 876"/>
                <a:gd name="T71" fmla="*/ 300 h 878"/>
                <a:gd name="T72" fmla="*/ 340 w 876"/>
                <a:gd name="T73" fmla="*/ 278 h 878"/>
                <a:gd name="T74" fmla="*/ 372 w 876"/>
                <a:gd name="T75" fmla="*/ 262 h 878"/>
                <a:gd name="T76" fmla="*/ 406 w 876"/>
                <a:gd name="T77" fmla="*/ 254 h 878"/>
                <a:gd name="T78" fmla="*/ 444 w 876"/>
                <a:gd name="T79" fmla="*/ 250 h 878"/>
                <a:gd name="T80" fmla="*/ 480 w 876"/>
                <a:gd name="T81" fmla="*/ 256 h 878"/>
                <a:gd name="T82" fmla="*/ 516 w 876"/>
                <a:gd name="T83" fmla="*/ 268 h 878"/>
                <a:gd name="T84" fmla="*/ 534 w 876"/>
                <a:gd name="T85" fmla="*/ 276 h 878"/>
                <a:gd name="T86" fmla="*/ 564 w 876"/>
                <a:gd name="T87" fmla="*/ 298 h 878"/>
                <a:gd name="T88" fmla="*/ 588 w 876"/>
                <a:gd name="T89" fmla="*/ 326 h 878"/>
                <a:gd name="T90" fmla="*/ 608 w 876"/>
                <a:gd name="T91" fmla="*/ 356 h 878"/>
                <a:gd name="T92" fmla="*/ 620 w 876"/>
                <a:gd name="T93" fmla="*/ 390 h 878"/>
                <a:gd name="T94" fmla="*/ 626 w 876"/>
                <a:gd name="T95" fmla="*/ 426 h 878"/>
                <a:gd name="T96" fmla="*/ 626 w 876"/>
                <a:gd name="T97" fmla="*/ 462 h 878"/>
                <a:gd name="T98" fmla="*/ 618 w 876"/>
                <a:gd name="T99" fmla="*/ 498 h 878"/>
                <a:gd name="T100" fmla="*/ 610 w 876"/>
                <a:gd name="T101" fmla="*/ 516 h 878"/>
                <a:gd name="T102" fmla="*/ 590 w 876"/>
                <a:gd name="T103" fmla="*/ 550 h 878"/>
                <a:gd name="T104" fmla="*/ 566 w 876"/>
                <a:gd name="T105" fmla="*/ 578 h 878"/>
                <a:gd name="T106" fmla="*/ 538 w 876"/>
                <a:gd name="T107" fmla="*/ 600 h 878"/>
                <a:gd name="T108" fmla="*/ 504 w 876"/>
                <a:gd name="T109" fmla="*/ 616 h 878"/>
                <a:gd name="T110" fmla="*/ 470 w 876"/>
                <a:gd name="T111" fmla="*/ 624 h 878"/>
                <a:gd name="T112" fmla="*/ 434 w 876"/>
                <a:gd name="T113" fmla="*/ 628 h 878"/>
                <a:gd name="T114" fmla="*/ 396 w 876"/>
                <a:gd name="T115" fmla="*/ 622 h 878"/>
                <a:gd name="T116" fmla="*/ 360 w 876"/>
                <a:gd name="T117" fmla="*/ 61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6" h="878">
                  <a:moveTo>
                    <a:pt x="762" y="584"/>
                  </a:moveTo>
                  <a:lnTo>
                    <a:pt x="762" y="584"/>
                  </a:lnTo>
                  <a:lnTo>
                    <a:pt x="776" y="550"/>
                  </a:lnTo>
                  <a:lnTo>
                    <a:pt x="784" y="516"/>
                  </a:lnTo>
                  <a:lnTo>
                    <a:pt x="876" y="476"/>
                  </a:lnTo>
                  <a:lnTo>
                    <a:pt x="862" y="328"/>
                  </a:lnTo>
                  <a:lnTo>
                    <a:pt x="770" y="312"/>
                  </a:lnTo>
                  <a:lnTo>
                    <a:pt x="770" y="312"/>
                  </a:lnTo>
                  <a:lnTo>
                    <a:pt x="756" y="280"/>
                  </a:lnTo>
                  <a:lnTo>
                    <a:pt x="738" y="248"/>
                  </a:lnTo>
                  <a:lnTo>
                    <a:pt x="774" y="156"/>
                  </a:lnTo>
                  <a:lnTo>
                    <a:pt x="660" y="62"/>
                  </a:lnTo>
                  <a:lnTo>
                    <a:pt x="584" y="116"/>
                  </a:lnTo>
                  <a:lnTo>
                    <a:pt x="584" y="116"/>
                  </a:lnTo>
                  <a:lnTo>
                    <a:pt x="550" y="102"/>
                  </a:lnTo>
                  <a:lnTo>
                    <a:pt x="516" y="92"/>
                  </a:lnTo>
                  <a:lnTo>
                    <a:pt x="476" y="0"/>
                  </a:lnTo>
                  <a:lnTo>
                    <a:pt x="328" y="16"/>
                  </a:lnTo>
                  <a:lnTo>
                    <a:pt x="312" y="108"/>
                  </a:lnTo>
                  <a:lnTo>
                    <a:pt x="312" y="108"/>
                  </a:lnTo>
                  <a:lnTo>
                    <a:pt x="280" y="122"/>
                  </a:lnTo>
                  <a:lnTo>
                    <a:pt x="248" y="140"/>
                  </a:lnTo>
                  <a:lnTo>
                    <a:pt x="156" y="102"/>
                  </a:lnTo>
                  <a:lnTo>
                    <a:pt x="60" y="218"/>
                  </a:lnTo>
                  <a:lnTo>
                    <a:pt x="116" y="294"/>
                  </a:lnTo>
                  <a:lnTo>
                    <a:pt x="116" y="294"/>
                  </a:lnTo>
                  <a:lnTo>
                    <a:pt x="102" y="328"/>
                  </a:lnTo>
                  <a:lnTo>
                    <a:pt x="92" y="362"/>
                  </a:lnTo>
                  <a:lnTo>
                    <a:pt x="0" y="402"/>
                  </a:lnTo>
                  <a:lnTo>
                    <a:pt x="14" y="550"/>
                  </a:lnTo>
                  <a:lnTo>
                    <a:pt x="108" y="566"/>
                  </a:lnTo>
                  <a:lnTo>
                    <a:pt x="108" y="566"/>
                  </a:lnTo>
                  <a:lnTo>
                    <a:pt x="122" y="598"/>
                  </a:lnTo>
                  <a:lnTo>
                    <a:pt x="140" y="630"/>
                  </a:lnTo>
                  <a:lnTo>
                    <a:pt x="102" y="722"/>
                  </a:lnTo>
                  <a:lnTo>
                    <a:pt x="216" y="816"/>
                  </a:lnTo>
                  <a:lnTo>
                    <a:pt x="294" y="762"/>
                  </a:lnTo>
                  <a:lnTo>
                    <a:pt x="294" y="762"/>
                  </a:lnTo>
                  <a:lnTo>
                    <a:pt x="328" y="776"/>
                  </a:lnTo>
                  <a:lnTo>
                    <a:pt x="362" y="786"/>
                  </a:lnTo>
                  <a:lnTo>
                    <a:pt x="400" y="878"/>
                  </a:lnTo>
                  <a:lnTo>
                    <a:pt x="548" y="862"/>
                  </a:lnTo>
                  <a:lnTo>
                    <a:pt x="564" y="770"/>
                  </a:lnTo>
                  <a:lnTo>
                    <a:pt x="564" y="770"/>
                  </a:lnTo>
                  <a:lnTo>
                    <a:pt x="598" y="756"/>
                  </a:lnTo>
                  <a:lnTo>
                    <a:pt x="628" y="738"/>
                  </a:lnTo>
                  <a:lnTo>
                    <a:pt x="722" y="776"/>
                  </a:lnTo>
                  <a:lnTo>
                    <a:pt x="816" y="660"/>
                  </a:lnTo>
                  <a:lnTo>
                    <a:pt x="762" y="584"/>
                  </a:lnTo>
                  <a:close/>
                  <a:moveTo>
                    <a:pt x="360" y="610"/>
                  </a:moveTo>
                  <a:lnTo>
                    <a:pt x="360" y="610"/>
                  </a:lnTo>
                  <a:lnTo>
                    <a:pt x="344" y="602"/>
                  </a:lnTo>
                  <a:lnTo>
                    <a:pt x="328" y="592"/>
                  </a:lnTo>
                  <a:lnTo>
                    <a:pt x="314" y="580"/>
                  </a:lnTo>
                  <a:lnTo>
                    <a:pt x="300" y="566"/>
                  </a:lnTo>
                  <a:lnTo>
                    <a:pt x="288" y="552"/>
                  </a:lnTo>
                  <a:lnTo>
                    <a:pt x="278" y="538"/>
                  </a:lnTo>
                  <a:lnTo>
                    <a:pt x="270" y="522"/>
                  </a:lnTo>
                  <a:lnTo>
                    <a:pt x="262" y="506"/>
                  </a:lnTo>
                  <a:lnTo>
                    <a:pt x="256" y="488"/>
                  </a:lnTo>
                  <a:lnTo>
                    <a:pt x="252" y="470"/>
                  </a:lnTo>
                  <a:lnTo>
                    <a:pt x="250" y="452"/>
                  </a:lnTo>
                  <a:lnTo>
                    <a:pt x="250" y="434"/>
                  </a:lnTo>
                  <a:lnTo>
                    <a:pt x="252" y="416"/>
                  </a:lnTo>
                  <a:lnTo>
                    <a:pt x="254" y="398"/>
                  </a:lnTo>
                  <a:lnTo>
                    <a:pt x="260" y="380"/>
                  </a:lnTo>
                  <a:lnTo>
                    <a:pt x="266" y="362"/>
                  </a:lnTo>
                  <a:lnTo>
                    <a:pt x="266" y="362"/>
                  </a:lnTo>
                  <a:lnTo>
                    <a:pt x="276" y="344"/>
                  </a:lnTo>
                  <a:lnTo>
                    <a:pt x="286" y="328"/>
                  </a:lnTo>
                  <a:lnTo>
                    <a:pt x="298" y="314"/>
                  </a:lnTo>
                  <a:lnTo>
                    <a:pt x="310" y="300"/>
                  </a:lnTo>
                  <a:lnTo>
                    <a:pt x="324" y="288"/>
                  </a:lnTo>
                  <a:lnTo>
                    <a:pt x="340" y="278"/>
                  </a:lnTo>
                  <a:lnTo>
                    <a:pt x="356" y="270"/>
                  </a:lnTo>
                  <a:lnTo>
                    <a:pt x="372" y="262"/>
                  </a:lnTo>
                  <a:lnTo>
                    <a:pt x="390" y="258"/>
                  </a:lnTo>
                  <a:lnTo>
                    <a:pt x="406" y="254"/>
                  </a:lnTo>
                  <a:lnTo>
                    <a:pt x="424" y="252"/>
                  </a:lnTo>
                  <a:lnTo>
                    <a:pt x="444" y="250"/>
                  </a:lnTo>
                  <a:lnTo>
                    <a:pt x="462" y="252"/>
                  </a:lnTo>
                  <a:lnTo>
                    <a:pt x="480" y="256"/>
                  </a:lnTo>
                  <a:lnTo>
                    <a:pt x="498" y="260"/>
                  </a:lnTo>
                  <a:lnTo>
                    <a:pt x="516" y="268"/>
                  </a:lnTo>
                  <a:lnTo>
                    <a:pt x="516" y="268"/>
                  </a:lnTo>
                  <a:lnTo>
                    <a:pt x="534" y="276"/>
                  </a:lnTo>
                  <a:lnTo>
                    <a:pt x="550" y="286"/>
                  </a:lnTo>
                  <a:lnTo>
                    <a:pt x="564" y="298"/>
                  </a:lnTo>
                  <a:lnTo>
                    <a:pt x="576" y="312"/>
                  </a:lnTo>
                  <a:lnTo>
                    <a:pt x="588" y="326"/>
                  </a:lnTo>
                  <a:lnTo>
                    <a:pt x="598" y="340"/>
                  </a:lnTo>
                  <a:lnTo>
                    <a:pt x="608" y="356"/>
                  </a:lnTo>
                  <a:lnTo>
                    <a:pt x="614" y="372"/>
                  </a:lnTo>
                  <a:lnTo>
                    <a:pt x="620" y="390"/>
                  </a:lnTo>
                  <a:lnTo>
                    <a:pt x="624" y="408"/>
                  </a:lnTo>
                  <a:lnTo>
                    <a:pt x="626" y="426"/>
                  </a:lnTo>
                  <a:lnTo>
                    <a:pt x="626" y="444"/>
                  </a:lnTo>
                  <a:lnTo>
                    <a:pt x="626" y="462"/>
                  </a:lnTo>
                  <a:lnTo>
                    <a:pt x="622" y="480"/>
                  </a:lnTo>
                  <a:lnTo>
                    <a:pt x="618" y="498"/>
                  </a:lnTo>
                  <a:lnTo>
                    <a:pt x="610" y="516"/>
                  </a:lnTo>
                  <a:lnTo>
                    <a:pt x="610" y="516"/>
                  </a:lnTo>
                  <a:lnTo>
                    <a:pt x="602" y="534"/>
                  </a:lnTo>
                  <a:lnTo>
                    <a:pt x="590" y="550"/>
                  </a:lnTo>
                  <a:lnTo>
                    <a:pt x="580" y="564"/>
                  </a:lnTo>
                  <a:lnTo>
                    <a:pt x="566" y="578"/>
                  </a:lnTo>
                  <a:lnTo>
                    <a:pt x="552" y="590"/>
                  </a:lnTo>
                  <a:lnTo>
                    <a:pt x="538" y="600"/>
                  </a:lnTo>
                  <a:lnTo>
                    <a:pt x="522" y="608"/>
                  </a:lnTo>
                  <a:lnTo>
                    <a:pt x="504" y="616"/>
                  </a:lnTo>
                  <a:lnTo>
                    <a:pt x="488" y="620"/>
                  </a:lnTo>
                  <a:lnTo>
                    <a:pt x="470" y="624"/>
                  </a:lnTo>
                  <a:lnTo>
                    <a:pt x="452" y="626"/>
                  </a:lnTo>
                  <a:lnTo>
                    <a:pt x="434" y="628"/>
                  </a:lnTo>
                  <a:lnTo>
                    <a:pt x="416" y="626"/>
                  </a:lnTo>
                  <a:lnTo>
                    <a:pt x="396" y="622"/>
                  </a:lnTo>
                  <a:lnTo>
                    <a:pt x="378" y="618"/>
                  </a:lnTo>
                  <a:lnTo>
                    <a:pt x="360" y="610"/>
                  </a:lnTo>
                  <a:lnTo>
                    <a:pt x="360" y="6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7"/>
            <p:cNvSpPr>
              <a:spLocks noEditPoints="1"/>
            </p:cNvSpPr>
            <p:nvPr/>
          </p:nvSpPr>
          <p:spPr bwMode="auto">
            <a:xfrm>
              <a:off x="6313488" y="4614863"/>
              <a:ext cx="987425" cy="987425"/>
            </a:xfrm>
            <a:custGeom>
              <a:avLst/>
              <a:gdLst>
                <a:gd name="T0" fmla="*/ 556 w 622"/>
                <a:gd name="T1" fmla="*/ 372 h 622"/>
                <a:gd name="T2" fmla="*/ 562 w 622"/>
                <a:gd name="T3" fmla="*/ 322 h 622"/>
                <a:gd name="T4" fmla="*/ 594 w 622"/>
                <a:gd name="T5" fmla="*/ 182 h 622"/>
                <a:gd name="T6" fmla="*/ 528 w 622"/>
                <a:gd name="T7" fmla="*/ 182 h 622"/>
                <a:gd name="T8" fmla="*/ 496 w 622"/>
                <a:gd name="T9" fmla="*/ 140 h 622"/>
                <a:gd name="T10" fmla="*/ 420 w 622"/>
                <a:gd name="T11" fmla="*/ 20 h 622"/>
                <a:gd name="T12" fmla="*/ 374 w 622"/>
                <a:gd name="T13" fmla="*/ 66 h 622"/>
                <a:gd name="T14" fmla="*/ 322 w 622"/>
                <a:gd name="T15" fmla="*/ 60 h 622"/>
                <a:gd name="T16" fmla="*/ 182 w 622"/>
                <a:gd name="T17" fmla="*/ 28 h 622"/>
                <a:gd name="T18" fmla="*/ 182 w 622"/>
                <a:gd name="T19" fmla="*/ 94 h 622"/>
                <a:gd name="T20" fmla="*/ 142 w 622"/>
                <a:gd name="T21" fmla="*/ 126 h 622"/>
                <a:gd name="T22" fmla="*/ 20 w 622"/>
                <a:gd name="T23" fmla="*/ 202 h 622"/>
                <a:gd name="T24" fmla="*/ 68 w 622"/>
                <a:gd name="T25" fmla="*/ 250 h 622"/>
                <a:gd name="T26" fmla="*/ 60 w 622"/>
                <a:gd name="T27" fmla="*/ 300 h 622"/>
                <a:gd name="T28" fmla="*/ 28 w 622"/>
                <a:gd name="T29" fmla="*/ 440 h 622"/>
                <a:gd name="T30" fmla="*/ 96 w 622"/>
                <a:gd name="T31" fmla="*/ 440 h 622"/>
                <a:gd name="T32" fmla="*/ 126 w 622"/>
                <a:gd name="T33" fmla="*/ 480 h 622"/>
                <a:gd name="T34" fmla="*/ 202 w 622"/>
                <a:gd name="T35" fmla="*/ 602 h 622"/>
                <a:gd name="T36" fmla="*/ 250 w 622"/>
                <a:gd name="T37" fmla="*/ 554 h 622"/>
                <a:gd name="T38" fmla="*/ 300 w 622"/>
                <a:gd name="T39" fmla="*/ 562 h 622"/>
                <a:gd name="T40" fmla="*/ 440 w 622"/>
                <a:gd name="T41" fmla="*/ 594 h 622"/>
                <a:gd name="T42" fmla="*/ 440 w 622"/>
                <a:gd name="T43" fmla="*/ 526 h 622"/>
                <a:gd name="T44" fmla="*/ 482 w 622"/>
                <a:gd name="T45" fmla="*/ 496 h 622"/>
                <a:gd name="T46" fmla="*/ 602 w 622"/>
                <a:gd name="T47" fmla="*/ 420 h 622"/>
                <a:gd name="T48" fmla="*/ 278 w 622"/>
                <a:gd name="T49" fmla="*/ 440 h 622"/>
                <a:gd name="T50" fmla="*/ 266 w 622"/>
                <a:gd name="T51" fmla="*/ 436 h 622"/>
                <a:gd name="T52" fmla="*/ 242 w 622"/>
                <a:gd name="T53" fmla="*/ 424 h 622"/>
                <a:gd name="T54" fmla="*/ 220 w 622"/>
                <a:gd name="T55" fmla="*/ 408 h 622"/>
                <a:gd name="T56" fmla="*/ 204 w 622"/>
                <a:gd name="T57" fmla="*/ 390 h 622"/>
                <a:gd name="T58" fmla="*/ 190 w 622"/>
                <a:gd name="T59" fmla="*/ 368 h 622"/>
                <a:gd name="T60" fmla="*/ 182 w 622"/>
                <a:gd name="T61" fmla="*/ 344 h 622"/>
                <a:gd name="T62" fmla="*/ 178 w 622"/>
                <a:gd name="T63" fmla="*/ 318 h 622"/>
                <a:gd name="T64" fmla="*/ 180 w 622"/>
                <a:gd name="T65" fmla="*/ 290 h 622"/>
                <a:gd name="T66" fmla="*/ 182 w 622"/>
                <a:gd name="T67" fmla="*/ 278 h 622"/>
                <a:gd name="T68" fmla="*/ 192 w 622"/>
                <a:gd name="T69" fmla="*/ 252 h 622"/>
                <a:gd name="T70" fmla="*/ 206 w 622"/>
                <a:gd name="T71" fmla="*/ 230 h 622"/>
                <a:gd name="T72" fmla="*/ 222 w 622"/>
                <a:gd name="T73" fmla="*/ 210 h 622"/>
                <a:gd name="T74" fmla="*/ 244 w 622"/>
                <a:gd name="T75" fmla="*/ 196 h 622"/>
                <a:gd name="T76" fmla="*/ 266 w 622"/>
                <a:gd name="T77" fmla="*/ 184 h 622"/>
                <a:gd name="T78" fmla="*/ 292 w 622"/>
                <a:gd name="T79" fmla="*/ 178 h 622"/>
                <a:gd name="T80" fmla="*/ 318 w 622"/>
                <a:gd name="T81" fmla="*/ 178 h 622"/>
                <a:gd name="T82" fmla="*/ 344 w 622"/>
                <a:gd name="T83" fmla="*/ 182 h 622"/>
                <a:gd name="T84" fmla="*/ 358 w 622"/>
                <a:gd name="T85" fmla="*/ 186 h 622"/>
                <a:gd name="T86" fmla="*/ 382 w 622"/>
                <a:gd name="T87" fmla="*/ 196 h 622"/>
                <a:gd name="T88" fmla="*/ 402 w 622"/>
                <a:gd name="T89" fmla="*/ 212 h 622"/>
                <a:gd name="T90" fmla="*/ 420 w 622"/>
                <a:gd name="T91" fmla="*/ 232 h 622"/>
                <a:gd name="T92" fmla="*/ 432 w 622"/>
                <a:gd name="T93" fmla="*/ 254 h 622"/>
                <a:gd name="T94" fmla="*/ 442 w 622"/>
                <a:gd name="T95" fmla="*/ 278 h 622"/>
                <a:gd name="T96" fmla="*/ 446 w 622"/>
                <a:gd name="T97" fmla="*/ 304 h 622"/>
                <a:gd name="T98" fmla="*/ 444 w 622"/>
                <a:gd name="T99" fmla="*/ 330 h 622"/>
                <a:gd name="T100" fmla="*/ 440 w 622"/>
                <a:gd name="T101" fmla="*/ 344 h 622"/>
                <a:gd name="T102" fmla="*/ 432 w 622"/>
                <a:gd name="T103" fmla="*/ 370 h 622"/>
                <a:gd name="T104" fmla="*/ 418 w 622"/>
                <a:gd name="T105" fmla="*/ 392 h 622"/>
                <a:gd name="T106" fmla="*/ 400 w 622"/>
                <a:gd name="T107" fmla="*/ 410 h 622"/>
                <a:gd name="T108" fmla="*/ 380 w 622"/>
                <a:gd name="T109" fmla="*/ 426 h 622"/>
                <a:gd name="T110" fmla="*/ 356 w 622"/>
                <a:gd name="T111" fmla="*/ 436 h 622"/>
                <a:gd name="T112" fmla="*/ 332 w 622"/>
                <a:gd name="T113" fmla="*/ 442 h 622"/>
                <a:gd name="T114" fmla="*/ 306 w 622"/>
                <a:gd name="T115" fmla="*/ 444 h 622"/>
                <a:gd name="T116" fmla="*/ 278 w 622"/>
                <a:gd name="T117" fmla="*/ 44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22">
                  <a:moveTo>
                    <a:pt x="556" y="372"/>
                  </a:moveTo>
                  <a:lnTo>
                    <a:pt x="556" y="372"/>
                  </a:lnTo>
                  <a:lnTo>
                    <a:pt x="560" y="346"/>
                  </a:lnTo>
                  <a:lnTo>
                    <a:pt x="562" y="322"/>
                  </a:lnTo>
                  <a:lnTo>
                    <a:pt x="622" y="284"/>
                  </a:lnTo>
                  <a:lnTo>
                    <a:pt x="594" y="182"/>
                  </a:lnTo>
                  <a:lnTo>
                    <a:pt x="528" y="182"/>
                  </a:lnTo>
                  <a:lnTo>
                    <a:pt x="528" y="182"/>
                  </a:lnTo>
                  <a:lnTo>
                    <a:pt x="514" y="160"/>
                  </a:lnTo>
                  <a:lnTo>
                    <a:pt x="496" y="140"/>
                  </a:lnTo>
                  <a:lnTo>
                    <a:pt x="512" y="72"/>
                  </a:lnTo>
                  <a:lnTo>
                    <a:pt x="420" y="20"/>
                  </a:lnTo>
                  <a:lnTo>
                    <a:pt x="374" y="66"/>
                  </a:lnTo>
                  <a:lnTo>
                    <a:pt x="374" y="66"/>
                  </a:lnTo>
                  <a:lnTo>
                    <a:pt x="348" y="62"/>
                  </a:lnTo>
                  <a:lnTo>
                    <a:pt x="322" y="60"/>
                  </a:lnTo>
                  <a:lnTo>
                    <a:pt x="284" y="0"/>
                  </a:lnTo>
                  <a:lnTo>
                    <a:pt x="182" y="28"/>
                  </a:lnTo>
                  <a:lnTo>
                    <a:pt x="182" y="94"/>
                  </a:lnTo>
                  <a:lnTo>
                    <a:pt x="182" y="94"/>
                  </a:lnTo>
                  <a:lnTo>
                    <a:pt x="162" y="108"/>
                  </a:lnTo>
                  <a:lnTo>
                    <a:pt x="142" y="126"/>
                  </a:lnTo>
                  <a:lnTo>
                    <a:pt x="72" y="110"/>
                  </a:lnTo>
                  <a:lnTo>
                    <a:pt x="20" y="202"/>
                  </a:lnTo>
                  <a:lnTo>
                    <a:pt x="68" y="250"/>
                  </a:lnTo>
                  <a:lnTo>
                    <a:pt x="68" y="250"/>
                  </a:lnTo>
                  <a:lnTo>
                    <a:pt x="62" y="274"/>
                  </a:lnTo>
                  <a:lnTo>
                    <a:pt x="60" y="300"/>
                  </a:lnTo>
                  <a:lnTo>
                    <a:pt x="0" y="338"/>
                  </a:lnTo>
                  <a:lnTo>
                    <a:pt x="28" y="440"/>
                  </a:lnTo>
                  <a:lnTo>
                    <a:pt x="96" y="440"/>
                  </a:lnTo>
                  <a:lnTo>
                    <a:pt x="96" y="440"/>
                  </a:lnTo>
                  <a:lnTo>
                    <a:pt x="110" y="460"/>
                  </a:lnTo>
                  <a:lnTo>
                    <a:pt x="126" y="480"/>
                  </a:lnTo>
                  <a:lnTo>
                    <a:pt x="112" y="550"/>
                  </a:lnTo>
                  <a:lnTo>
                    <a:pt x="202" y="602"/>
                  </a:lnTo>
                  <a:lnTo>
                    <a:pt x="250" y="554"/>
                  </a:lnTo>
                  <a:lnTo>
                    <a:pt x="250" y="554"/>
                  </a:lnTo>
                  <a:lnTo>
                    <a:pt x="276" y="560"/>
                  </a:lnTo>
                  <a:lnTo>
                    <a:pt x="300" y="562"/>
                  </a:lnTo>
                  <a:lnTo>
                    <a:pt x="338" y="622"/>
                  </a:lnTo>
                  <a:lnTo>
                    <a:pt x="440" y="594"/>
                  </a:lnTo>
                  <a:lnTo>
                    <a:pt x="440" y="526"/>
                  </a:lnTo>
                  <a:lnTo>
                    <a:pt x="440" y="526"/>
                  </a:lnTo>
                  <a:lnTo>
                    <a:pt x="462" y="512"/>
                  </a:lnTo>
                  <a:lnTo>
                    <a:pt x="482" y="496"/>
                  </a:lnTo>
                  <a:lnTo>
                    <a:pt x="550" y="510"/>
                  </a:lnTo>
                  <a:lnTo>
                    <a:pt x="602" y="420"/>
                  </a:lnTo>
                  <a:lnTo>
                    <a:pt x="556" y="372"/>
                  </a:lnTo>
                  <a:close/>
                  <a:moveTo>
                    <a:pt x="278" y="440"/>
                  </a:moveTo>
                  <a:lnTo>
                    <a:pt x="278" y="440"/>
                  </a:lnTo>
                  <a:lnTo>
                    <a:pt x="266" y="436"/>
                  </a:lnTo>
                  <a:lnTo>
                    <a:pt x="252" y="430"/>
                  </a:lnTo>
                  <a:lnTo>
                    <a:pt x="242" y="424"/>
                  </a:lnTo>
                  <a:lnTo>
                    <a:pt x="230" y="416"/>
                  </a:lnTo>
                  <a:lnTo>
                    <a:pt x="220" y="408"/>
                  </a:lnTo>
                  <a:lnTo>
                    <a:pt x="212" y="400"/>
                  </a:lnTo>
                  <a:lnTo>
                    <a:pt x="204" y="390"/>
                  </a:lnTo>
                  <a:lnTo>
                    <a:pt x="196" y="378"/>
                  </a:lnTo>
                  <a:lnTo>
                    <a:pt x="190" y="368"/>
                  </a:lnTo>
                  <a:lnTo>
                    <a:pt x="186" y="356"/>
                  </a:lnTo>
                  <a:lnTo>
                    <a:pt x="182" y="344"/>
                  </a:lnTo>
                  <a:lnTo>
                    <a:pt x="180" y="330"/>
                  </a:lnTo>
                  <a:lnTo>
                    <a:pt x="178" y="318"/>
                  </a:lnTo>
                  <a:lnTo>
                    <a:pt x="178" y="304"/>
                  </a:lnTo>
                  <a:lnTo>
                    <a:pt x="180" y="290"/>
                  </a:lnTo>
                  <a:lnTo>
                    <a:pt x="182" y="278"/>
                  </a:lnTo>
                  <a:lnTo>
                    <a:pt x="182" y="278"/>
                  </a:lnTo>
                  <a:lnTo>
                    <a:pt x="186" y="264"/>
                  </a:lnTo>
                  <a:lnTo>
                    <a:pt x="192" y="252"/>
                  </a:lnTo>
                  <a:lnTo>
                    <a:pt x="198" y="240"/>
                  </a:lnTo>
                  <a:lnTo>
                    <a:pt x="206" y="230"/>
                  </a:lnTo>
                  <a:lnTo>
                    <a:pt x="214" y="220"/>
                  </a:lnTo>
                  <a:lnTo>
                    <a:pt x="222" y="210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4" y="190"/>
                  </a:lnTo>
                  <a:lnTo>
                    <a:pt x="266" y="184"/>
                  </a:lnTo>
                  <a:lnTo>
                    <a:pt x="280" y="180"/>
                  </a:lnTo>
                  <a:lnTo>
                    <a:pt x="292" y="178"/>
                  </a:lnTo>
                  <a:lnTo>
                    <a:pt x="304" y="178"/>
                  </a:lnTo>
                  <a:lnTo>
                    <a:pt x="318" y="178"/>
                  </a:lnTo>
                  <a:lnTo>
                    <a:pt x="332" y="178"/>
                  </a:lnTo>
                  <a:lnTo>
                    <a:pt x="344" y="182"/>
                  </a:lnTo>
                  <a:lnTo>
                    <a:pt x="344" y="182"/>
                  </a:lnTo>
                  <a:lnTo>
                    <a:pt x="358" y="186"/>
                  </a:lnTo>
                  <a:lnTo>
                    <a:pt x="370" y="190"/>
                  </a:lnTo>
                  <a:lnTo>
                    <a:pt x="382" y="196"/>
                  </a:lnTo>
                  <a:lnTo>
                    <a:pt x="392" y="204"/>
                  </a:lnTo>
                  <a:lnTo>
                    <a:pt x="402" y="212"/>
                  </a:lnTo>
                  <a:lnTo>
                    <a:pt x="412" y="222"/>
                  </a:lnTo>
                  <a:lnTo>
                    <a:pt x="420" y="232"/>
                  </a:lnTo>
                  <a:lnTo>
                    <a:pt x="426" y="242"/>
                  </a:lnTo>
                  <a:lnTo>
                    <a:pt x="432" y="254"/>
                  </a:lnTo>
                  <a:lnTo>
                    <a:pt x="438" y="266"/>
                  </a:lnTo>
                  <a:lnTo>
                    <a:pt x="442" y="278"/>
                  </a:lnTo>
                  <a:lnTo>
                    <a:pt x="444" y="290"/>
                  </a:lnTo>
                  <a:lnTo>
                    <a:pt x="446" y="304"/>
                  </a:lnTo>
                  <a:lnTo>
                    <a:pt x="446" y="316"/>
                  </a:lnTo>
                  <a:lnTo>
                    <a:pt x="444" y="330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36" y="356"/>
                  </a:lnTo>
                  <a:lnTo>
                    <a:pt x="432" y="370"/>
                  </a:lnTo>
                  <a:lnTo>
                    <a:pt x="426" y="380"/>
                  </a:lnTo>
                  <a:lnTo>
                    <a:pt x="418" y="392"/>
                  </a:lnTo>
                  <a:lnTo>
                    <a:pt x="410" y="402"/>
                  </a:lnTo>
                  <a:lnTo>
                    <a:pt x="400" y="410"/>
                  </a:lnTo>
                  <a:lnTo>
                    <a:pt x="390" y="418"/>
                  </a:lnTo>
                  <a:lnTo>
                    <a:pt x="380" y="426"/>
                  </a:lnTo>
                  <a:lnTo>
                    <a:pt x="368" y="432"/>
                  </a:lnTo>
                  <a:lnTo>
                    <a:pt x="356" y="436"/>
                  </a:lnTo>
                  <a:lnTo>
                    <a:pt x="344" y="440"/>
                  </a:lnTo>
                  <a:lnTo>
                    <a:pt x="332" y="442"/>
                  </a:lnTo>
                  <a:lnTo>
                    <a:pt x="318" y="444"/>
                  </a:lnTo>
                  <a:lnTo>
                    <a:pt x="306" y="444"/>
                  </a:lnTo>
                  <a:lnTo>
                    <a:pt x="292" y="442"/>
                  </a:lnTo>
                  <a:lnTo>
                    <a:pt x="278" y="440"/>
                  </a:lnTo>
                  <a:lnTo>
                    <a:pt x="278" y="4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953485" y="5738119"/>
            <a:ext cx="292554" cy="558271"/>
            <a:chOff x="6887593" y="2831205"/>
            <a:chExt cx="2165972" cy="3082978"/>
          </a:xfrm>
        </p:grpSpPr>
        <p:sp>
          <p:nvSpPr>
            <p:cNvPr id="266" name="Flowchart: Process 265"/>
            <p:cNvSpPr/>
            <p:nvPr/>
          </p:nvSpPr>
          <p:spPr bwMode="auto">
            <a:xfrm>
              <a:off x="6963508" y="2983241"/>
              <a:ext cx="2019718" cy="2851168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67" name="Freeform 72"/>
            <p:cNvSpPr>
              <a:spLocks noEditPoints="1"/>
            </p:cNvSpPr>
            <p:nvPr/>
          </p:nvSpPr>
          <p:spPr bwMode="auto">
            <a:xfrm>
              <a:off x="6887593" y="2831205"/>
              <a:ext cx="2165972" cy="3082978"/>
            </a:xfrm>
            <a:custGeom>
              <a:avLst/>
              <a:gdLst>
                <a:gd name="T0" fmla="*/ 86 w 1318"/>
                <a:gd name="T1" fmla="*/ 0 h 1876"/>
                <a:gd name="T2" fmla="*/ 68 w 1318"/>
                <a:gd name="T3" fmla="*/ 2 h 1876"/>
                <a:gd name="T4" fmla="*/ 38 w 1318"/>
                <a:gd name="T5" fmla="*/ 16 h 1876"/>
                <a:gd name="T6" fmla="*/ 14 w 1318"/>
                <a:gd name="T7" fmla="*/ 38 h 1876"/>
                <a:gd name="T8" fmla="*/ 2 w 1318"/>
                <a:gd name="T9" fmla="*/ 68 h 1876"/>
                <a:gd name="T10" fmla="*/ 0 w 1318"/>
                <a:gd name="T11" fmla="*/ 1790 h 1876"/>
                <a:gd name="T12" fmla="*/ 2 w 1318"/>
                <a:gd name="T13" fmla="*/ 1808 h 1876"/>
                <a:gd name="T14" fmla="*/ 14 w 1318"/>
                <a:gd name="T15" fmla="*/ 1838 h 1876"/>
                <a:gd name="T16" fmla="*/ 38 w 1318"/>
                <a:gd name="T17" fmla="*/ 1862 h 1876"/>
                <a:gd name="T18" fmla="*/ 68 w 1318"/>
                <a:gd name="T19" fmla="*/ 1874 h 1876"/>
                <a:gd name="T20" fmla="*/ 1232 w 1318"/>
                <a:gd name="T21" fmla="*/ 1876 h 1876"/>
                <a:gd name="T22" fmla="*/ 1250 w 1318"/>
                <a:gd name="T23" fmla="*/ 1874 h 1876"/>
                <a:gd name="T24" fmla="*/ 1280 w 1318"/>
                <a:gd name="T25" fmla="*/ 1862 h 1876"/>
                <a:gd name="T26" fmla="*/ 1302 w 1318"/>
                <a:gd name="T27" fmla="*/ 1838 h 1876"/>
                <a:gd name="T28" fmla="*/ 1316 w 1318"/>
                <a:gd name="T29" fmla="*/ 1808 h 1876"/>
                <a:gd name="T30" fmla="*/ 1318 w 1318"/>
                <a:gd name="T31" fmla="*/ 86 h 1876"/>
                <a:gd name="T32" fmla="*/ 1316 w 1318"/>
                <a:gd name="T33" fmla="*/ 68 h 1876"/>
                <a:gd name="T34" fmla="*/ 1302 w 1318"/>
                <a:gd name="T35" fmla="*/ 38 h 1876"/>
                <a:gd name="T36" fmla="*/ 1280 w 1318"/>
                <a:gd name="T37" fmla="*/ 16 h 1876"/>
                <a:gd name="T38" fmla="*/ 1250 w 1318"/>
                <a:gd name="T39" fmla="*/ 2 h 1876"/>
                <a:gd name="T40" fmla="*/ 1232 w 1318"/>
                <a:gd name="T41" fmla="*/ 0 h 1876"/>
                <a:gd name="T42" fmla="*/ 722 w 1318"/>
                <a:gd name="T43" fmla="*/ 1786 h 1876"/>
                <a:gd name="T44" fmla="*/ 716 w 1318"/>
                <a:gd name="T45" fmla="*/ 1802 h 1876"/>
                <a:gd name="T46" fmla="*/ 700 w 1318"/>
                <a:gd name="T47" fmla="*/ 1808 h 1876"/>
                <a:gd name="T48" fmla="*/ 616 w 1318"/>
                <a:gd name="T49" fmla="*/ 1808 h 1876"/>
                <a:gd name="T50" fmla="*/ 602 w 1318"/>
                <a:gd name="T51" fmla="*/ 1802 h 1876"/>
                <a:gd name="T52" fmla="*/ 596 w 1318"/>
                <a:gd name="T53" fmla="*/ 1786 h 1876"/>
                <a:gd name="T54" fmla="*/ 596 w 1318"/>
                <a:gd name="T55" fmla="*/ 1702 h 1876"/>
                <a:gd name="T56" fmla="*/ 602 w 1318"/>
                <a:gd name="T57" fmla="*/ 1688 h 1876"/>
                <a:gd name="T58" fmla="*/ 616 w 1318"/>
                <a:gd name="T59" fmla="*/ 1682 h 1876"/>
                <a:gd name="T60" fmla="*/ 700 w 1318"/>
                <a:gd name="T61" fmla="*/ 1682 h 1876"/>
                <a:gd name="T62" fmla="*/ 716 w 1318"/>
                <a:gd name="T63" fmla="*/ 1688 h 1876"/>
                <a:gd name="T64" fmla="*/ 722 w 1318"/>
                <a:gd name="T65" fmla="*/ 1702 h 1876"/>
                <a:gd name="T66" fmla="*/ 1242 w 1318"/>
                <a:gd name="T67" fmla="*/ 1614 h 1876"/>
                <a:gd name="T68" fmla="*/ 76 w 1318"/>
                <a:gd name="T69" fmla="*/ 144 h 1876"/>
                <a:gd name="T70" fmla="*/ 1242 w 1318"/>
                <a:gd name="T71" fmla="*/ 1614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8" h="1876">
                  <a:moveTo>
                    <a:pt x="1232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8" y="16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2" y="1808"/>
                  </a:lnTo>
                  <a:lnTo>
                    <a:pt x="6" y="1824"/>
                  </a:lnTo>
                  <a:lnTo>
                    <a:pt x="14" y="1838"/>
                  </a:lnTo>
                  <a:lnTo>
                    <a:pt x="24" y="1850"/>
                  </a:lnTo>
                  <a:lnTo>
                    <a:pt x="38" y="1862"/>
                  </a:lnTo>
                  <a:lnTo>
                    <a:pt x="52" y="1868"/>
                  </a:lnTo>
                  <a:lnTo>
                    <a:pt x="68" y="1874"/>
                  </a:lnTo>
                  <a:lnTo>
                    <a:pt x="86" y="1876"/>
                  </a:lnTo>
                  <a:lnTo>
                    <a:pt x="1232" y="1876"/>
                  </a:lnTo>
                  <a:lnTo>
                    <a:pt x="1232" y="1876"/>
                  </a:lnTo>
                  <a:lnTo>
                    <a:pt x="1250" y="1874"/>
                  </a:lnTo>
                  <a:lnTo>
                    <a:pt x="1266" y="1868"/>
                  </a:lnTo>
                  <a:lnTo>
                    <a:pt x="1280" y="1862"/>
                  </a:lnTo>
                  <a:lnTo>
                    <a:pt x="1292" y="1850"/>
                  </a:lnTo>
                  <a:lnTo>
                    <a:pt x="1302" y="1838"/>
                  </a:lnTo>
                  <a:lnTo>
                    <a:pt x="1310" y="1824"/>
                  </a:lnTo>
                  <a:lnTo>
                    <a:pt x="1316" y="1808"/>
                  </a:lnTo>
                  <a:lnTo>
                    <a:pt x="1318" y="1790"/>
                  </a:lnTo>
                  <a:lnTo>
                    <a:pt x="1318" y="86"/>
                  </a:lnTo>
                  <a:lnTo>
                    <a:pt x="1318" y="86"/>
                  </a:lnTo>
                  <a:lnTo>
                    <a:pt x="1316" y="68"/>
                  </a:lnTo>
                  <a:lnTo>
                    <a:pt x="1310" y="52"/>
                  </a:lnTo>
                  <a:lnTo>
                    <a:pt x="1302" y="38"/>
                  </a:lnTo>
                  <a:lnTo>
                    <a:pt x="1292" y="26"/>
                  </a:lnTo>
                  <a:lnTo>
                    <a:pt x="1280" y="16"/>
                  </a:lnTo>
                  <a:lnTo>
                    <a:pt x="1266" y="8"/>
                  </a:lnTo>
                  <a:lnTo>
                    <a:pt x="1250" y="2"/>
                  </a:lnTo>
                  <a:lnTo>
                    <a:pt x="1232" y="0"/>
                  </a:lnTo>
                  <a:lnTo>
                    <a:pt x="1232" y="0"/>
                  </a:lnTo>
                  <a:close/>
                  <a:moveTo>
                    <a:pt x="722" y="1786"/>
                  </a:moveTo>
                  <a:lnTo>
                    <a:pt x="722" y="1786"/>
                  </a:lnTo>
                  <a:lnTo>
                    <a:pt x="720" y="1794"/>
                  </a:lnTo>
                  <a:lnTo>
                    <a:pt x="716" y="1802"/>
                  </a:lnTo>
                  <a:lnTo>
                    <a:pt x="710" y="1806"/>
                  </a:lnTo>
                  <a:lnTo>
                    <a:pt x="700" y="1808"/>
                  </a:lnTo>
                  <a:lnTo>
                    <a:pt x="616" y="1808"/>
                  </a:lnTo>
                  <a:lnTo>
                    <a:pt x="616" y="1808"/>
                  </a:lnTo>
                  <a:lnTo>
                    <a:pt x="608" y="1806"/>
                  </a:lnTo>
                  <a:lnTo>
                    <a:pt x="602" y="1802"/>
                  </a:lnTo>
                  <a:lnTo>
                    <a:pt x="598" y="1794"/>
                  </a:lnTo>
                  <a:lnTo>
                    <a:pt x="596" y="1786"/>
                  </a:lnTo>
                  <a:lnTo>
                    <a:pt x="596" y="1702"/>
                  </a:lnTo>
                  <a:lnTo>
                    <a:pt x="596" y="1702"/>
                  </a:lnTo>
                  <a:lnTo>
                    <a:pt x="598" y="1694"/>
                  </a:lnTo>
                  <a:lnTo>
                    <a:pt x="602" y="1688"/>
                  </a:lnTo>
                  <a:lnTo>
                    <a:pt x="608" y="1682"/>
                  </a:lnTo>
                  <a:lnTo>
                    <a:pt x="616" y="1682"/>
                  </a:lnTo>
                  <a:lnTo>
                    <a:pt x="700" y="1682"/>
                  </a:lnTo>
                  <a:lnTo>
                    <a:pt x="700" y="1682"/>
                  </a:lnTo>
                  <a:lnTo>
                    <a:pt x="710" y="1682"/>
                  </a:lnTo>
                  <a:lnTo>
                    <a:pt x="716" y="1688"/>
                  </a:lnTo>
                  <a:lnTo>
                    <a:pt x="720" y="1694"/>
                  </a:lnTo>
                  <a:lnTo>
                    <a:pt x="722" y="1702"/>
                  </a:lnTo>
                  <a:lnTo>
                    <a:pt x="722" y="1786"/>
                  </a:lnTo>
                  <a:close/>
                  <a:moveTo>
                    <a:pt x="1242" y="1614"/>
                  </a:moveTo>
                  <a:lnTo>
                    <a:pt x="76" y="1614"/>
                  </a:lnTo>
                  <a:lnTo>
                    <a:pt x="76" y="144"/>
                  </a:lnTo>
                  <a:lnTo>
                    <a:pt x="1242" y="144"/>
                  </a:lnTo>
                  <a:lnTo>
                    <a:pt x="1242" y="161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04026" y="4501915"/>
            <a:ext cx="916279" cy="636709"/>
            <a:chOff x="704025" y="4456007"/>
            <a:chExt cx="916279" cy="636709"/>
          </a:xfrm>
        </p:grpSpPr>
        <p:sp>
          <p:nvSpPr>
            <p:cNvPr id="144" name="Flowchart: Process 143"/>
            <p:cNvSpPr/>
            <p:nvPr/>
          </p:nvSpPr>
          <p:spPr bwMode="auto">
            <a:xfrm>
              <a:off x="1160238" y="4743526"/>
              <a:ext cx="410635" cy="300674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704025" y="4456007"/>
              <a:ext cx="916279" cy="636709"/>
              <a:chOff x="6094413" y="2437030"/>
              <a:chExt cx="3600450" cy="2501899"/>
            </a:xfrm>
          </p:grpSpPr>
          <p:sp>
            <p:nvSpPr>
              <p:cNvPr id="146" name="Freeform 26"/>
              <p:cNvSpPr>
                <a:spLocks noEditPoints="1"/>
              </p:cNvSpPr>
              <p:nvPr/>
            </p:nvSpPr>
            <p:spPr bwMode="auto">
              <a:xfrm>
                <a:off x="6094413" y="2881106"/>
                <a:ext cx="3600450" cy="1584324"/>
              </a:xfrm>
              <a:custGeom>
                <a:avLst/>
                <a:gdLst>
                  <a:gd name="T0" fmla="*/ 2268 w 2268"/>
                  <a:gd name="T1" fmla="*/ 38 h 998"/>
                  <a:gd name="T2" fmla="*/ 2266 w 2268"/>
                  <a:gd name="T3" fmla="*/ 0 h 998"/>
                  <a:gd name="T4" fmla="*/ 0 w 2268"/>
                  <a:gd name="T5" fmla="*/ 0 h 998"/>
                  <a:gd name="T6" fmla="*/ 0 w 2268"/>
                  <a:gd name="T7" fmla="*/ 40 h 998"/>
                  <a:gd name="T8" fmla="*/ 0 w 2268"/>
                  <a:gd name="T9" fmla="*/ 820 h 998"/>
                  <a:gd name="T10" fmla="*/ 2 w 2268"/>
                  <a:gd name="T11" fmla="*/ 860 h 998"/>
                  <a:gd name="T12" fmla="*/ 12 w 2268"/>
                  <a:gd name="T13" fmla="*/ 898 h 998"/>
                  <a:gd name="T14" fmla="*/ 26 w 2268"/>
                  <a:gd name="T15" fmla="*/ 928 h 998"/>
                  <a:gd name="T16" fmla="*/ 46 w 2268"/>
                  <a:gd name="T17" fmla="*/ 952 h 998"/>
                  <a:gd name="T18" fmla="*/ 72 w 2268"/>
                  <a:gd name="T19" fmla="*/ 972 h 998"/>
                  <a:gd name="T20" fmla="*/ 102 w 2268"/>
                  <a:gd name="T21" fmla="*/ 986 h 998"/>
                  <a:gd name="T22" fmla="*/ 138 w 2268"/>
                  <a:gd name="T23" fmla="*/ 996 h 998"/>
                  <a:gd name="T24" fmla="*/ 180 w 2268"/>
                  <a:gd name="T25" fmla="*/ 998 h 998"/>
                  <a:gd name="T26" fmla="*/ 2084 w 2268"/>
                  <a:gd name="T27" fmla="*/ 998 h 998"/>
                  <a:gd name="T28" fmla="*/ 2106 w 2268"/>
                  <a:gd name="T29" fmla="*/ 998 h 998"/>
                  <a:gd name="T30" fmla="*/ 2146 w 2268"/>
                  <a:gd name="T31" fmla="*/ 992 h 998"/>
                  <a:gd name="T32" fmla="*/ 2182 w 2268"/>
                  <a:gd name="T33" fmla="*/ 980 h 998"/>
                  <a:gd name="T34" fmla="*/ 2210 w 2268"/>
                  <a:gd name="T35" fmla="*/ 964 h 998"/>
                  <a:gd name="T36" fmla="*/ 2232 w 2268"/>
                  <a:gd name="T37" fmla="*/ 940 h 998"/>
                  <a:gd name="T38" fmla="*/ 2250 w 2268"/>
                  <a:gd name="T39" fmla="*/ 912 h 998"/>
                  <a:gd name="T40" fmla="*/ 2262 w 2268"/>
                  <a:gd name="T41" fmla="*/ 878 h 998"/>
                  <a:gd name="T42" fmla="*/ 2268 w 2268"/>
                  <a:gd name="T43" fmla="*/ 836 h 998"/>
                  <a:gd name="T44" fmla="*/ 2268 w 2268"/>
                  <a:gd name="T45" fmla="*/ 814 h 998"/>
                  <a:gd name="T46" fmla="*/ 2268 w 2268"/>
                  <a:gd name="T47" fmla="*/ 38 h 998"/>
                  <a:gd name="T48" fmla="*/ 1842 w 2268"/>
                  <a:gd name="T49" fmla="*/ 738 h 998"/>
                  <a:gd name="T50" fmla="*/ 1830 w 2268"/>
                  <a:gd name="T51" fmla="*/ 746 h 998"/>
                  <a:gd name="T52" fmla="*/ 1814 w 2268"/>
                  <a:gd name="T53" fmla="*/ 748 h 998"/>
                  <a:gd name="T54" fmla="*/ 1672 w 2268"/>
                  <a:gd name="T55" fmla="*/ 748 h 998"/>
                  <a:gd name="T56" fmla="*/ 1810 w 2268"/>
                  <a:gd name="T57" fmla="*/ 612 h 998"/>
                  <a:gd name="T58" fmla="*/ 1800 w 2268"/>
                  <a:gd name="T59" fmla="*/ 596 h 998"/>
                  <a:gd name="T60" fmla="*/ 1274 w 2268"/>
                  <a:gd name="T61" fmla="*/ 596 h 998"/>
                  <a:gd name="T62" fmla="*/ 1274 w 2268"/>
                  <a:gd name="T63" fmla="*/ 470 h 998"/>
                  <a:gd name="T64" fmla="*/ 1800 w 2268"/>
                  <a:gd name="T65" fmla="*/ 470 h 998"/>
                  <a:gd name="T66" fmla="*/ 1804 w 2268"/>
                  <a:gd name="T67" fmla="*/ 458 h 998"/>
                  <a:gd name="T68" fmla="*/ 1648 w 2268"/>
                  <a:gd name="T69" fmla="*/ 310 h 998"/>
                  <a:gd name="T70" fmla="*/ 1818 w 2268"/>
                  <a:gd name="T71" fmla="*/ 310 h 998"/>
                  <a:gd name="T72" fmla="*/ 1822 w 2268"/>
                  <a:gd name="T73" fmla="*/ 312 h 998"/>
                  <a:gd name="T74" fmla="*/ 1834 w 2268"/>
                  <a:gd name="T75" fmla="*/ 320 h 998"/>
                  <a:gd name="T76" fmla="*/ 2048 w 2268"/>
                  <a:gd name="T77" fmla="*/ 534 h 998"/>
                  <a:gd name="T78" fmla="*/ 1842 w 2268"/>
                  <a:gd name="T79" fmla="*/ 738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68" h="998">
                    <a:moveTo>
                      <a:pt x="2268" y="38"/>
                    </a:moveTo>
                    <a:lnTo>
                      <a:pt x="2268" y="38"/>
                    </a:lnTo>
                    <a:lnTo>
                      <a:pt x="2266" y="0"/>
                    </a:lnTo>
                    <a:lnTo>
                      <a:pt x="226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0" y="840"/>
                    </a:lnTo>
                    <a:lnTo>
                      <a:pt x="2" y="860"/>
                    </a:lnTo>
                    <a:lnTo>
                      <a:pt x="6" y="880"/>
                    </a:lnTo>
                    <a:lnTo>
                      <a:pt x="12" y="898"/>
                    </a:lnTo>
                    <a:lnTo>
                      <a:pt x="18" y="914"/>
                    </a:lnTo>
                    <a:lnTo>
                      <a:pt x="26" y="928"/>
                    </a:lnTo>
                    <a:lnTo>
                      <a:pt x="34" y="942"/>
                    </a:lnTo>
                    <a:lnTo>
                      <a:pt x="46" y="952"/>
                    </a:lnTo>
                    <a:lnTo>
                      <a:pt x="58" y="964"/>
                    </a:lnTo>
                    <a:lnTo>
                      <a:pt x="72" y="972"/>
                    </a:lnTo>
                    <a:lnTo>
                      <a:pt x="86" y="980"/>
                    </a:lnTo>
                    <a:lnTo>
                      <a:pt x="102" y="986"/>
                    </a:lnTo>
                    <a:lnTo>
                      <a:pt x="120" y="992"/>
                    </a:lnTo>
                    <a:lnTo>
                      <a:pt x="138" y="996"/>
                    </a:lnTo>
                    <a:lnTo>
                      <a:pt x="158" y="998"/>
                    </a:lnTo>
                    <a:lnTo>
                      <a:pt x="180" y="998"/>
                    </a:lnTo>
                    <a:lnTo>
                      <a:pt x="180" y="998"/>
                    </a:lnTo>
                    <a:lnTo>
                      <a:pt x="2084" y="998"/>
                    </a:lnTo>
                    <a:lnTo>
                      <a:pt x="2084" y="998"/>
                    </a:lnTo>
                    <a:lnTo>
                      <a:pt x="2106" y="998"/>
                    </a:lnTo>
                    <a:lnTo>
                      <a:pt x="2128" y="996"/>
                    </a:lnTo>
                    <a:lnTo>
                      <a:pt x="2146" y="992"/>
                    </a:lnTo>
                    <a:lnTo>
                      <a:pt x="2164" y="986"/>
                    </a:lnTo>
                    <a:lnTo>
                      <a:pt x="2182" y="980"/>
                    </a:lnTo>
                    <a:lnTo>
                      <a:pt x="2196" y="972"/>
                    </a:lnTo>
                    <a:lnTo>
                      <a:pt x="2210" y="964"/>
                    </a:lnTo>
                    <a:lnTo>
                      <a:pt x="2222" y="952"/>
                    </a:lnTo>
                    <a:lnTo>
                      <a:pt x="2232" y="940"/>
                    </a:lnTo>
                    <a:lnTo>
                      <a:pt x="2242" y="926"/>
                    </a:lnTo>
                    <a:lnTo>
                      <a:pt x="2250" y="912"/>
                    </a:lnTo>
                    <a:lnTo>
                      <a:pt x="2256" y="896"/>
                    </a:lnTo>
                    <a:lnTo>
                      <a:pt x="2262" y="878"/>
                    </a:lnTo>
                    <a:lnTo>
                      <a:pt x="2266" y="858"/>
                    </a:lnTo>
                    <a:lnTo>
                      <a:pt x="2268" y="836"/>
                    </a:lnTo>
                    <a:lnTo>
                      <a:pt x="2268" y="814"/>
                    </a:lnTo>
                    <a:lnTo>
                      <a:pt x="2268" y="814"/>
                    </a:lnTo>
                    <a:lnTo>
                      <a:pt x="2268" y="38"/>
                    </a:lnTo>
                    <a:lnTo>
                      <a:pt x="2268" y="38"/>
                    </a:lnTo>
                    <a:close/>
                    <a:moveTo>
                      <a:pt x="1842" y="738"/>
                    </a:moveTo>
                    <a:lnTo>
                      <a:pt x="1842" y="738"/>
                    </a:lnTo>
                    <a:lnTo>
                      <a:pt x="1836" y="742"/>
                    </a:lnTo>
                    <a:lnTo>
                      <a:pt x="1830" y="746"/>
                    </a:lnTo>
                    <a:lnTo>
                      <a:pt x="1814" y="748"/>
                    </a:lnTo>
                    <a:lnTo>
                      <a:pt x="1814" y="748"/>
                    </a:lnTo>
                    <a:lnTo>
                      <a:pt x="1742" y="748"/>
                    </a:lnTo>
                    <a:lnTo>
                      <a:pt x="1672" y="748"/>
                    </a:lnTo>
                    <a:lnTo>
                      <a:pt x="1672" y="748"/>
                    </a:lnTo>
                    <a:lnTo>
                      <a:pt x="1810" y="612"/>
                    </a:lnTo>
                    <a:lnTo>
                      <a:pt x="1810" y="612"/>
                    </a:lnTo>
                    <a:lnTo>
                      <a:pt x="1800" y="596"/>
                    </a:lnTo>
                    <a:lnTo>
                      <a:pt x="1800" y="596"/>
                    </a:lnTo>
                    <a:lnTo>
                      <a:pt x="1274" y="596"/>
                    </a:lnTo>
                    <a:lnTo>
                      <a:pt x="1274" y="596"/>
                    </a:lnTo>
                    <a:lnTo>
                      <a:pt x="1274" y="470"/>
                    </a:lnTo>
                    <a:lnTo>
                      <a:pt x="1274" y="470"/>
                    </a:lnTo>
                    <a:lnTo>
                      <a:pt x="1800" y="470"/>
                    </a:lnTo>
                    <a:lnTo>
                      <a:pt x="1800" y="470"/>
                    </a:lnTo>
                    <a:lnTo>
                      <a:pt x="1804" y="458"/>
                    </a:lnTo>
                    <a:lnTo>
                      <a:pt x="1804" y="458"/>
                    </a:lnTo>
                    <a:lnTo>
                      <a:pt x="1648" y="310"/>
                    </a:lnTo>
                    <a:lnTo>
                      <a:pt x="1648" y="310"/>
                    </a:lnTo>
                    <a:lnTo>
                      <a:pt x="1818" y="310"/>
                    </a:lnTo>
                    <a:lnTo>
                      <a:pt x="1818" y="310"/>
                    </a:lnTo>
                    <a:lnTo>
                      <a:pt x="1822" y="312"/>
                    </a:lnTo>
                    <a:lnTo>
                      <a:pt x="1826" y="314"/>
                    </a:lnTo>
                    <a:lnTo>
                      <a:pt x="1834" y="320"/>
                    </a:lnTo>
                    <a:lnTo>
                      <a:pt x="1834" y="320"/>
                    </a:lnTo>
                    <a:lnTo>
                      <a:pt x="2048" y="534"/>
                    </a:lnTo>
                    <a:lnTo>
                      <a:pt x="2048" y="534"/>
                    </a:lnTo>
                    <a:lnTo>
                      <a:pt x="1842" y="738"/>
                    </a:lnTo>
                    <a:lnTo>
                      <a:pt x="1842" y="7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25"/>
              <p:cNvSpPr>
                <a:spLocks/>
              </p:cNvSpPr>
              <p:nvPr/>
            </p:nvSpPr>
            <p:spPr bwMode="auto">
              <a:xfrm>
                <a:off x="6097588" y="2437030"/>
                <a:ext cx="3597275" cy="485775"/>
              </a:xfrm>
              <a:custGeom>
                <a:avLst/>
                <a:gdLst>
                  <a:gd name="T0" fmla="*/ 2266 w 2266"/>
                  <a:gd name="T1" fmla="*/ 306 h 306"/>
                  <a:gd name="T2" fmla="*/ 2266 w 2266"/>
                  <a:gd name="T3" fmla="*/ 306 h 306"/>
                  <a:gd name="T4" fmla="*/ 2 w 2266"/>
                  <a:gd name="T5" fmla="*/ 306 h 306"/>
                  <a:gd name="T6" fmla="*/ 2 w 2266"/>
                  <a:gd name="T7" fmla="*/ 306 h 306"/>
                  <a:gd name="T8" fmla="*/ 0 w 2266"/>
                  <a:gd name="T9" fmla="*/ 210 h 306"/>
                  <a:gd name="T10" fmla="*/ 0 w 2266"/>
                  <a:gd name="T11" fmla="*/ 164 h 306"/>
                  <a:gd name="T12" fmla="*/ 4 w 2266"/>
                  <a:gd name="T13" fmla="*/ 118 h 306"/>
                  <a:gd name="T14" fmla="*/ 4 w 2266"/>
                  <a:gd name="T15" fmla="*/ 118 h 306"/>
                  <a:gd name="T16" fmla="*/ 6 w 2266"/>
                  <a:gd name="T17" fmla="*/ 106 h 306"/>
                  <a:gd name="T18" fmla="*/ 10 w 2266"/>
                  <a:gd name="T19" fmla="*/ 94 h 306"/>
                  <a:gd name="T20" fmla="*/ 14 w 2266"/>
                  <a:gd name="T21" fmla="*/ 84 h 306"/>
                  <a:gd name="T22" fmla="*/ 20 w 2266"/>
                  <a:gd name="T23" fmla="*/ 74 h 306"/>
                  <a:gd name="T24" fmla="*/ 34 w 2266"/>
                  <a:gd name="T25" fmla="*/ 54 h 306"/>
                  <a:gd name="T26" fmla="*/ 52 w 2266"/>
                  <a:gd name="T27" fmla="*/ 36 h 306"/>
                  <a:gd name="T28" fmla="*/ 72 w 2266"/>
                  <a:gd name="T29" fmla="*/ 22 h 306"/>
                  <a:gd name="T30" fmla="*/ 94 w 2266"/>
                  <a:gd name="T31" fmla="*/ 12 h 306"/>
                  <a:gd name="T32" fmla="*/ 118 w 2266"/>
                  <a:gd name="T33" fmla="*/ 4 h 306"/>
                  <a:gd name="T34" fmla="*/ 144 w 2266"/>
                  <a:gd name="T35" fmla="*/ 0 h 306"/>
                  <a:gd name="T36" fmla="*/ 144 w 2266"/>
                  <a:gd name="T37" fmla="*/ 0 h 306"/>
                  <a:gd name="T38" fmla="*/ 176 w 2266"/>
                  <a:gd name="T39" fmla="*/ 0 h 306"/>
                  <a:gd name="T40" fmla="*/ 176 w 2266"/>
                  <a:gd name="T41" fmla="*/ 0 h 306"/>
                  <a:gd name="T42" fmla="*/ 2086 w 2266"/>
                  <a:gd name="T43" fmla="*/ 0 h 306"/>
                  <a:gd name="T44" fmla="*/ 2086 w 2266"/>
                  <a:gd name="T45" fmla="*/ 0 h 306"/>
                  <a:gd name="T46" fmla="*/ 2108 w 2266"/>
                  <a:gd name="T47" fmla="*/ 0 h 306"/>
                  <a:gd name="T48" fmla="*/ 2128 w 2266"/>
                  <a:gd name="T49" fmla="*/ 2 h 306"/>
                  <a:gd name="T50" fmla="*/ 2146 w 2266"/>
                  <a:gd name="T51" fmla="*/ 6 h 306"/>
                  <a:gd name="T52" fmla="*/ 2164 w 2266"/>
                  <a:gd name="T53" fmla="*/ 12 h 306"/>
                  <a:gd name="T54" fmla="*/ 2180 w 2266"/>
                  <a:gd name="T55" fmla="*/ 18 h 306"/>
                  <a:gd name="T56" fmla="*/ 2194 w 2266"/>
                  <a:gd name="T57" fmla="*/ 26 h 306"/>
                  <a:gd name="T58" fmla="*/ 2208 w 2266"/>
                  <a:gd name="T59" fmla="*/ 34 h 306"/>
                  <a:gd name="T60" fmla="*/ 2220 w 2266"/>
                  <a:gd name="T61" fmla="*/ 46 h 306"/>
                  <a:gd name="T62" fmla="*/ 2230 w 2266"/>
                  <a:gd name="T63" fmla="*/ 58 h 306"/>
                  <a:gd name="T64" fmla="*/ 2240 w 2266"/>
                  <a:gd name="T65" fmla="*/ 70 h 306"/>
                  <a:gd name="T66" fmla="*/ 2248 w 2266"/>
                  <a:gd name="T67" fmla="*/ 86 h 306"/>
                  <a:gd name="T68" fmla="*/ 2254 w 2266"/>
                  <a:gd name="T69" fmla="*/ 102 h 306"/>
                  <a:gd name="T70" fmla="*/ 2260 w 2266"/>
                  <a:gd name="T71" fmla="*/ 118 h 306"/>
                  <a:gd name="T72" fmla="*/ 2262 w 2266"/>
                  <a:gd name="T73" fmla="*/ 138 h 306"/>
                  <a:gd name="T74" fmla="*/ 2266 w 2266"/>
                  <a:gd name="T75" fmla="*/ 158 h 306"/>
                  <a:gd name="T76" fmla="*/ 2266 w 2266"/>
                  <a:gd name="T77" fmla="*/ 180 h 306"/>
                  <a:gd name="T78" fmla="*/ 2266 w 2266"/>
                  <a:gd name="T79" fmla="*/ 180 h 306"/>
                  <a:gd name="T80" fmla="*/ 2266 w 2266"/>
                  <a:gd name="T81" fmla="*/ 306 h 306"/>
                  <a:gd name="T82" fmla="*/ 2266 w 2266"/>
                  <a:gd name="T83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66" h="306">
                    <a:moveTo>
                      <a:pt x="2266" y="306"/>
                    </a:moveTo>
                    <a:lnTo>
                      <a:pt x="2266" y="306"/>
                    </a:lnTo>
                    <a:lnTo>
                      <a:pt x="2" y="306"/>
                    </a:lnTo>
                    <a:lnTo>
                      <a:pt x="2" y="306"/>
                    </a:lnTo>
                    <a:lnTo>
                      <a:pt x="0" y="210"/>
                    </a:lnTo>
                    <a:lnTo>
                      <a:pt x="0" y="164"/>
                    </a:lnTo>
                    <a:lnTo>
                      <a:pt x="4" y="118"/>
                    </a:lnTo>
                    <a:lnTo>
                      <a:pt x="4" y="118"/>
                    </a:lnTo>
                    <a:lnTo>
                      <a:pt x="6" y="106"/>
                    </a:lnTo>
                    <a:lnTo>
                      <a:pt x="10" y="94"/>
                    </a:lnTo>
                    <a:lnTo>
                      <a:pt x="14" y="84"/>
                    </a:lnTo>
                    <a:lnTo>
                      <a:pt x="20" y="74"/>
                    </a:lnTo>
                    <a:lnTo>
                      <a:pt x="34" y="54"/>
                    </a:lnTo>
                    <a:lnTo>
                      <a:pt x="52" y="36"/>
                    </a:lnTo>
                    <a:lnTo>
                      <a:pt x="72" y="22"/>
                    </a:lnTo>
                    <a:lnTo>
                      <a:pt x="94" y="12"/>
                    </a:lnTo>
                    <a:lnTo>
                      <a:pt x="118" y="4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2086" y="0"/>
                    </a:lnTo>
                    <a:lnTo>
                      <a:pt x="2086" y="0"/>
                    </a:lnTo>
                    <a:lnTo>
                      <a:pt x="2108" y="0"/>
                    </a:lnTo>
                    <a:lnTo>
                      <a:pt x="2128" y="2"/>
                    </a:lnTo>
                    <a:lnTo>
                      <a:pt x="2146" y="6"/>
                    </a:lnTo>
                    <a:lnTo>
                      <a:pt x="2164" y="12"/>
                    </a:lnTo>
                    <a:lnTo>
                      <a:pt x="2180" y="18"/>
                    </a:lnTo>
                    <a:lnTo>
                      <a:pt x="2194" y="26"/>
                    </a:lnTo>
                    <a:lnTo>
                      <a:pt x="2208" y="34"/>
                    </a:lnTo>
                    <a:lnTo>
                      <a:pt x="2220" y="46"/>
                    </a:lnTo>
                    <a:lnTo>
                      <a:pt x="2230" y="58"/>
                    </a:lnTo>
                    <a:lnTo>
                      <a:pt x="2240" y="70"/>
                    </a:lnTo>
                    <a:lnTo>
                      <a:pt x="2248" y="86"/>
                    </a:lnTo>
                    <a:lnTo>
                      <a:pt x="2254" y="102"/>
                    </a:lnTo>
                    <a:lnTo>
                      <a:pt x="2260" y="118"/>
                    </a:lnTo>
                    <a:lnTo>
                      <a:pt x="2262" y="138"/>
                    </a:lnTo>
                    <a:lnTo>
                      <a:pt x="2266" y="158"/>
                    </a:lnTo>
                    <a:lnTo>
                      <a:pt x="2266" y="180"/>
                    </a:lnTo>
                    <a:lnTo>
                      <a:pt x="2266" y="180"/>
                    </a:lnTo>
                    <a:lnTo>
                      <a:pt x="2266" y="306"/>
                    </a:lnTo>
                    <a:lnTo>
                      <a:pt x="2266" y="30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26"/>
              <p:cNvSpPr>
                <a:spLocks noEditPoints="1"/>
              </p:cNvSpPr>
              <p:nvPr/>
            </p:nvSpPr>
            <p:spPr bwMode="auto">
              <a:xfrm>
                <a:off x="6094413" y="3354605"/>
                <a:ext cx="3600450" cy="1584324"/>
              </a:xfrm>
              <a:custGeom>
                <a:avLst/>
                <a:gdLst>
                  <a:gd name="T0" fmla="*/ 2268 w 2268"/>
                  <a:gd name="T1" fmla="*/ 38 h 998"/>
                  <a:gd name="T2" fmla="*/ 2266 w 2268"/>
                  <a:gd name="T3" fmla="*/ 0 h 998"/>
                  <a:gd name="T4" fmla="*/ 0 w 2268"/>
                  <a:gd name="T5" fmla="*/ 0 h 998"/>
                  <a:gd name="T6" fmla="*/ 0 w 2268"/>
                  <a:gd name="T7" fmla="*/ 40 h 998"/>
                  <a:gd name="T8" fmla="*/ 0 w 2268"/>
                  <a:gd name="T9" fmla="*/ 820 h 998"/>
                  <a:gd name="T10" fmla="*/ 2 w 2268"/>
                  <a:gd name="T11" fmla="*/ 860 h 998"/>
                  <a:gd name="T12" fmla="*/ 12 w 2268"/>
                  <a:gd name="T13" fmla="*/ 898 h 998"/>
                  <a:gd name="T14" fmla="*/ 26 w 2268"/>
                  <a:gd name="T15" fmla="*/ 928 h 998"/>
                  <a:gd name="T16" fmla="*/ 46 w 2268"/>
                  <a:gd name="T17" fmla="*/ 952 h 998"/>
                  <a:gd name="T18" fmla="*/ 72 w 2268"/>
                  <a:gd name="T19" fmla="*/ 972 h 998"/>
                  <a:gd name="T20" fmla="*/ 102 w 2268"/>
                  <a:gd name="T21" fmla="*/ 986 h 998"/>
                  <a:gd name="T22" fmla="*/ 138 w 2268"/>
                  <a:gd name="T23" fmla="*/ 996 h 998"/>
                  <a:gd name="T24" fmla="*/ 180 w 2268"/>
                  <a:gd name="T25" fmla="*/ 998 h 998"/>
                  <a:gd name="T26" fmla="*/ 2084 w 2268"/>
                  <a:gd name="T27" fmla="*/ 998 h 998"/>
                  <a:gd name="T28" fmla="*/ 2106 w 2268"/>
                  <a:gd name="T29" fmla="*/ 998 h 998"/>
                  <a:gd name="T30" fmla="*/ 2146 w 2268"/>
                  <a:gd name="T31" fmla="*/ 992 h 998"/>
                  <a:gd name="T32" fmla="*/ 2182 w 2268"/>
                  <a:gd name="T33" fmla="*/ 980 h 998"/>
                  <a:gd name="T34" fmla="*/ 2210 w 2268"/>
                  <a:gd name="T35" fmla="*/ 964 h 998"/>
                  <a:gd name="T36" fmla="*/ 2232 w 2268"/>
                  <a:gd name="T37" fmla="*/ 940 h 998"/>
                  <a:gd name="T38" fmla="*/ 2250 w 2268"/>
                  <a:gd name="T39" fmla="*/ 912 h 998"/>
                  <a:gd name="T40" fmla="*/ 2262 w 2268"/>
                  <a:gd name="T41" fmla="*/ 878 h 998"/>
                  <a:gd name="T42" fmla="*/ 2268 w 2268"/>
                  <a:gd name="T43" fmla="*/ 836 h 998"/>
                  <a:gd name="T44" fmla="*/ 2268 w 2268"/>
                  <a:gd name="T45" fmla="*/ 814 h 998"/>
                  <a:gd name="T46" fmla="*/ 2268 w 2268"/>
                  <a:gd name="T47" fmla="*/ 38 h 998"/>
                  <a:gd name="T48" fmla="*/ 1842 w 2268"/>
                  <a:gd name="T49" fmla="*/ 738 h 998"/>
                  <a:gd name="T50" fmla="*/ 1830 w 2268"/>
                  <a:gd name="T51" fmla="*/ 746 h 998"/>
                  <a:gd name="T52" fmla="*/ 1814 w 2268"/>
                  <a:gd name="T53" fmla="*/ 748 h 998"/>
                  <a:gd name="T54" fmla="*/ 1672 w 2268"/>
                  <a:gd name="T55" fmla="*/ 748 h 998"/>
                  <a:gd name="T56" fmla="*/ 1810 w 2268"/>
                  <a:gd name="T57" fmla="*/ 612 h 998"/>
                  <a:gd name="T58" fmla="*/ 1800 w 2268"/>
                  <a:gd name="T59" fmla="*/ 596 h 998"/>
                  <a:gd name="T60" fmla="*/ 1274 w 2268"/>
                  <a:gd name="T61" fmla="*/ 596 h 998"/>
                  <a:gd name="T62" fmla="*/ 1274 w 2268"/>
                  <a:gd name="T63" fmla="*/ 470 h 998"/>
                  <a:gd name="T64" fmla="*/ 1800 w 2268"/>
                  <a:gd name="T65" fmla="*/ 470 h 998"/>
                  <a:gd name="T66" fmla="*/ 1804 w 2268"/>
                  <a:gd name="T67" fmla="*/ 458 h 998"/>
                  <a:gd name="T68" fmla="*/ 1648 w 2268"/>
                  <a:gd name="T69" fmla="*/ 310 h 998"/>
                  <a:gd name="T70" fmla="*/ 1818 w 2268"/>
                  <a:gd name="T71" fmla="*/ 310 h 998"/>
                  <a:gd name="T72" fmla="*/ 1822 w 2268"/>
                  <a:gd name="T73" fmla="*/ 312 h 998"/>
                  <a:gd name="T74" fmla="*/ 1834 w 2268"/>
                  <a:gd name="T75" fmla="*/ 320 h 998"/>
                  <a:gd name="T76" fmla="*/ 2048 w 2268"/>
                  <a:gd name="T77" fmla="*/ 534 h 998"/>
                  <a:gd name="T78" fmla="*/ 1842 w 2268"/>
                  <a:gd name="T79" fmla="*/ 738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68" h="998">
                    <a:moveTo>
                      <a:pt x="2268" y="38"/>
                    </a:moveTo>
                    <a:lnTo>
                      <a:pt x="2268" y="38"/>
                    </a:lnTo>
                    <a:lnTo>
                      <a:pt x="2266" y="0"/>
                    </a:lnTo>
                    <a:lnTo>
                      <a:pt x="226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0" y="840"/>
                    </a:lnTo>
                    <a:lnTo>
                      <a:pt x="2" y="860"/>
                    </a:lnTo>
                    <a:lnTo>
                      <a:pt x="6" y="880"/>
                    </a:lnTo>
                    <a:lnTo>
                      <a:pt x="12" y="898"/>
                    </a:lnTo>
                    <a:lnTo>
                      <a:pt x="18" y="914"/>
                    </a:lnTo>
                    <a:lnTo>
                      <a:pt x="26" y="928"/>
                    </a:lnTo>
                    <a:lnTo>
                      <a:pt x="34" y="942"/>
                    </a:lnTo>
                    <a:lnTo>
                      <a:pt x="46" y="952"/>
                    </a:lnTo>
                    <a:lnTo>
                      <a:pt x="58" y="964"/>
                    </a:lnTo>
                    <a:lnTo>
                      <a:pt x="72" y="972"/>
                    </a:lnTo>
                    <a:lnTo>
                      <a:pt x="86" y="980"/>
                    </a:lnTo>
                    <a:lnTo>
                      <a:pt x="102" y="986"/>
                    </a:lnTo>
                    <a:lnTo>
                      <a:pt x="120" y="992"/>
                    </a:lnTo>
                    <a:lnTo>
                      <a:pt x="138" y="996"/>
                    </a:lnTo>
                    <a:lnTo>
                      <a:pt x="158" y="998"/>
                    </a:lnTo>
                    <a:lnTo>
                      <a:pt x="180" y="998"/>
                    </a:lnTo>
                    <a:lnTo>
                      <a:pt x="180" y="998"/>
                    </a:lnTo>
                    <a:lnTo>
                      <a:pt x="2084" y="998"/>
                    </a:lnTo>
                    <a:lnTo>
                      <a:pt x="2084" y="998"/>
                    </a:lnTo>
                    <a:lnTo>
                      <a:pt x="2106" y="998"/>
                    </a:lnTo>
                    <a:lnTo>
                      <a:pt x="2128" y="996"/>
                    </a:lnTo>
                    <a:lnTo>
                      <a:pt x="2146" y="992"/>
                    </a:lnTo>
                    <a:lnTo>
                      <a:pt x="2164" y="986"/>
                    </a:lnTo>
                    <a:lnTo>
                      <a:pt x="2182" y="980"/>
                    </a:lnTo>
                    <a:lnTo>
                      <a:pt x="2196" y="972"/>
                    </a:lnTo>
                    <a:lnTo>
                      <a:pt x="2210" y="964"/>
                    </a:lnTo>
                    <a:lnTo>
                      <a:pt x="2222" y="952"/>
                    </a:lnTo>
                    <a:lnTo>
                      <a:pt x="2232" y="940"/>
                    </a:lnTo>
                    <a:lnTo>
                      <a:pt x="2242" y="926"/>
                    </a:lnTo>
                    <a:lnTo>
                      <a:pt x="2250" y="912"/>
                    </a:lnTo>
                    <a:lnTo>
                      <a:pt x="2256" y="896"/>
                    </a:lnTo>
                    <a:lnTo>
                      <a:pt x="2262" y="878"/>
                    </a:lnTo>
                    <a:lnTo>
                      <a:pt x="2266" y="858"/>
                    </a:lnTo>
                    <a:lnTo>
                      <a:pt x="2268" y="836"/>
                    </a:lnTo>
                    <a:lnTo>
                      <a:pt x="2268" y="814"/>
                    </a:lnTo>
                    <a:lnTo>
                      <a:pt x="2268" y="814"/>
                    </a:lnTo>
                    <a:lnTo>
                      <a:pt x="2268" y="38"/>
                    </a:lnTo>
                    <a:lnTo>
                      <a:pt x="2268" y="38"/>
                    </a:lnTo>
                    <a:close/>
                    <a:moveTo>
                      <a:pt x="1842" y="738"/>
                    </a:moveTo>
                    <a:lnTo>
                      <a:pt x="1842" y="738"/>
                    </a:lnTo>
                    <a:lnTo>
                      <a:pt x="1836" y="742"/>
                    </a:lnTo>
                    <a:lnTo>
                      <a:pt x="1830" y="746"/>
                    </a:lnTo>
                    <a:lnTo>
                      <a:pt x="1814" y="748"/>
                    </a:lnTo>
                    <a:lnTo>
                      <a:pt x="1814" y="748"/>
                    </a:lnTo>
                    <a:lnTo>
                      <a:pt x="1742" y="748"/>
                    </a:lnTo>
                    <a:lnTo>
                      <a:pt x="1672" y="748"/>
                    </a:lnTo>
                    <a:lnTo>
                      <a:pt x="1672" y="748"/>
                    </a:lnTo>
                    <a:lnTo>
                      <a:pt x="1810" y="612"/>
                    </a:lnTo>
                    <a:lnTo>
                      <a:pt x="1810" y="612"/>
                    </a:lnTo>
                    <a:lnTo>
                      <a:pt x="1800" y="596"/>
                    </a:lnTo>
                    <a:lnTo>
                      <a:pt x="1800" y="596"/>
                    </a:lnTo>
                    <a:lnTo>
                      <a:pt x="1274" y="596"/>
                    </a:lnTo>
                    <a:lnTo>
                      <a:pt x="1274" y="596"/>
                    </a:lnTo>
                    <a:lnTo>
                      <a:pt x="1274" y="470"/>
                    </a:lnTo>
                    <a:lnTo>
                      <a:pt x="1274" y="470"/>
                    </a:lnTo>
                    <a:lnTo>
                      <a:pt x="1800" y="470"/>
                    </a:lnTo>
                    <a:lnTo>
                      <a:pt x="1800" y="470"/>
                    </a:lnTo>
                    <a:lnTo>
                      <a:pt x="1804" y="458"/>
                    </a:lnTo>
                    <a:lnTo>
                      <a:pt x="1804" y="458"/>
                    </a:lnTo>
                    <a:lnTo>
                      <a:pt x="1648" y="310"/>
                    </a:lnTo>
                    <a:lnTo>
                      <a:pt x="1648" y="310"/>
                    </a:lnTo>
                    <a:lnTo>
                      <a:pt x="1818" y="310"/>
                    </a:lnTo>
                    <a:lnTo>
                      <a:pt x="1818" y="310"/>
                    </a:lnTo>
                    <a:lnTo>
                      <a:pt x="1822" y="312"/>
                    </a:lnTo>
                    <a:lnTo>
                      <a:pt x="1826" y="314"/>
                    </a:lnTo>
                    <a:lnTo>
                      <a:pt x="1834" y="320"/>
                    </a:lnTo>
                    <a:lnTo>
                      <a:pt x="1834" y="320"/>
                    </a:lnTo>
                    <a:lnTo>
                      <a:pt x="2048" y="534"/>
                    </a:lnTo>
                    <a:lnTo>
                      <a:pt x="2048" y="534"/>
                    </a:lnTo>
                    <a:lnTo>
                      <a:pt x="1842" y="738"/>
                    </a:lnTo>
                    <a:lnTo>
                      <a:pt x="1842" y="738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27"/>
              <p:cNvSpPr>
                <a:spLocks/>
              </p:cNvSpPr>
              <p:nvPr/>
            </p:nvSpPr>
            <p:spPr bwMode="auto">
              <a:xfrm>
                <a:off x="6465888" y="4002305"/>
                <a:ext cx="165100" cy="384175"/>
              </a:xfrm>
              <a:custGeom>
                <a:avLst/>
                <a:gdLst>
                  <a:gd name="T0" fmla="*/ 104 w 104"/>
                  <a:gd name="T1" fmla="*/ 242 h 242"/>
                  <a:gd name="T2" fmla="*/ 58 w 104"/>
                  <a:gd name="T3" fmla="*/ 242 h 242"/>
                  <a:gd name="T4" fmla="*/ 58 w 104"/>
                  <a:gd name="T5" fmla="*/ 68 h 242"/>
                  <a:gd name="T6" fmla="*/ 58 w 104"/>
                  <a:gd name="T7" fmla="*/ 68 h 242"/>
                  <a:gd name="T8" fmla="*/ 46 w 104"/>
                  <a:gd name="T9" fmla="*/ 78 h 242"/>
                  <a:gd name="T10" fmla="*/ 32 w 104"/>
                  <a:gd name="T11" fmla="*/ 88 h 242"/>
                  <a:gd name="T12" fmla="*/ 16 w 104"/>
                  <a:gd name="T13" fmla="*/ 96 h 242"/>
                  <a:gd name="T14" fmla="*/ 0 w 104"/>
                  <a:gd name="T15" fmla="*/ 102 h 242"/>
                  <a:gd name="T16" fmla="*/ 0 w 104"/>
                  <a:gd name="T17" fmla="*/ 60 h 242"/>
                  <a:gd name="T18" fmla="*/ 0 w 104"/>
                  <a:gd name="T19" fmla="*/ 60 h 242"/>
                  <a:gd name="T20" fmla="*/ 18 w 104"/>
                  <a:gd name="T21" fmla="*/ 52 h 242"/>
                  <a:gd name="T22" fmla="*/ 38 w 104"/>
                  <a:gd name="T23" fmla="*/ 38 h 242"/>
                  <a:gd name="T24" fmla="*/ 38 w 104"/>
                  <a:gd name="T25" fmla="*/ 38 h 242"/>
                  <a:gd name="T26" fmla="*/ 48 w 104"/>
                  <a:gd name="T27" fmla="*/ 30 h 242"/>
                  <a:gd name="T28" fmla="*/ 56 w 104"/>
                  <a:gd name="T29" fmla="*/ 20 h 242"/>
                  <a:gd name="T30" fmla="*/ 62 w 104"/>
                  <a:gd name="T31" fmla="*/ 10 h 242"/>
                  <a:gd name="T32" fmla="*/ 68 w 104"/>
                  <a:gd name="T33" fmla="*/ 0 h 242"/>
                  <a:gd name="T34" fmla="*/ 104 w 104"/>
                  <a:gd name="T35" fmla="*/ 0 h 242"/>
                  <a:gd name="T36" fmla="*/ 104 w 104"/>
                  <a:gd name="T37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" h="242">
                    <a:moveTo>
                      <a:pt x="104" y="242"/>
                    </a:moveTo>
                    <a:lnTo>
                      <a:pt x="58" y="242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46" y="78"/>
                    </a:lnTo>
                    <a:lnTo>
                      <a:pt x="32" y="88"/>
                    </a:lnTo>
                    <a:lnTo>
                      <a:pt x="16" y="96"/>
                    </a:lnTo>
                    <a:lnTo>
                      <a:pt x="0" y="10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18" y="52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48" y="30"/>
                    </a:lnTo>
                    <a:lnTo>
                      <a:pt x="56" y="20"/>
                    </a:lnTo>
                    <a:lnTo>
                      <a:pt x="62" y="10"/>
                    </a:lnTo>
                    <a:lnTo>
                      <a:pt x="68" y="0"/>
                    </a:lnTo>
                    <a:lnTo>
                      <a:pt x="104" y="0"/>
                    </a:lnTo>
                    <a:lnTo>
                      <a:pt x="104" y="2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28"/>
              <p:cNvSpPr>
                <a:spLocks noEditPoints="1"/>
              </p:cNvSpPr>
              <p:nvPr/>
            </p:nvSpPr>
            <p:spPr bwMode="auto">
              <a:xfrm>
                <a:off x="6767513" y="4002305"/>
                <a:ext cx="247650" cy="390525"/>
              </a:xfrm>
              <a:custGeom>
                <a:avLst/>
                <a:gdLst>
                  <a:gd name="T0" fmla="*/ 78 w 156"/>
                  <a:gd name="T1" fmla="*/ 0 h 246"/>
                  <a:gd name="T2" fmla="*/ 108 w 156"/>
                  <a:gd name="T3" fmla="*/ 6 h 246"/>
                  <a:gd name="T4" fmla="*/ 132 w 156"/>
                  <a:gd name="T5" fmla="*/ 24 h 246"/>
                  <a:gd name="T6" fmla="*/ 138 w 156"/>
                  <a:gd name="T7" fmla="*/ 32 h 246"/>
                  <a:gd name="T8" fmla="*/ 150 w 156"/>
                  <a:gd name="T9" fmla="*/ 64 h 246"/>
                  <a:gd name="T10" fmla="*/ 156 w 156"/>
                  <a:gd name="T11" fmla="*/ 122 h 246"/>
                  <a:gd name="T12" fmla="*/ 154 w 156"/>
                  <a:gd name="T13" fmla="*/ 154 h 246"/>
                  <a:gd name="T14" fmla="*/ 142 w 156"/>
                  <a:gd name="T15" fmla="*/ 204 h 246"/>
                  <a:gd name="T16" fmla="*/ 132 w 156"/>
                  <a:gd name="T17" fmla="*/ 220 h 246"/>
                  <a:gd name="T18" fmla="*/ 122 w 156"/>
                  <a:gd name="T19" fmla="*/ 232 h 246"/>
                  <a:gd name="T20" fmla="*/ 94 w 156"/>
                  <a:gd name="T21" fmla="*/ 244 h 246"/>
                  <a:gd name="T22" fmla="*/ 78 w 156"/>
                  <a:gd name="T23" fmla="*/ 246 h 246"/>
                  <a:gd name="T24" fmla="*/ 46 w 156"/>
                  <a:gd name="T25" fmla="*/ 238 h 246"/>
                  <a:gd name="T26" fmla="*/ 20 w 156"/>
                  <a:gd name="T27" fmla="*/ 218 h 246"/>
                  <a:gd name="T28" fmla="*/ 16 w 156"/>
                  <a:gd name="T29" fmla="*/ 212 h 246"/>
                  <a:gd name="T30" fmla="*/ 4 w 156"/>
                  <a:gd name="T31" fmla="*/ 182 h 246"/>
                  <a:gd name="T32" fmla="*/ 0 w 156"/>
                  <a:gd name="T33" fmla="*/ 122 h 246"/>
                  <a:gd name="T34" fmla="*/ 0 w 156"/>
                  <a:gd name="T35" fmla="*/ 90 h 246"/>
                  <a:gd name="T36" fmla="*/ 12 w 156"/>
                  <a:gd name="T37" fmla="*/ 42 h 246"/>
                  <a:gd name="T38" fmla="*/ 24 w 156"/>
                  <a:gd name="T39" fmla="*/ 24 h 246"/>
                  <a:gd name="T40" fmla="*/ 34 w 156"/>
                  <a:gd name="T41" fmla="*/ 14 h 246"/>
                  <a:gd name="T42" fmla="*/ 62 w 156"/>
                  <a:gd name="T43" fmla="*/ 2 h 246"/>
                  <a:gd name="T44" fmla="*/ 78 w 156"/>
                  <a:gd name="T45" fmla="*/ 0 h 246"/>
                  <a:gd name="T46" fmla="*/ 78 w 156"/>
                  <a:gd name="T47" fmla="*/ 38 h 246"/>
                  <a:gd name="T48" fmla="*/ 62 w 156"/>
                  <a:gd name="T49" fmla="*/ 44 h 246"/>
                  <a:gd name="T50" fmla="*/ 56 w 156"/>
                  <a:gd name="T51" fmla="*/ 50 h 246"/>
                  <a:gd name="T52" fmla="*/ 52 w 156"/>
                  <a:gd name="T53" fmla="*/ 62 h 246"/>
                  <a:gd name="T54" fmla="*/ 48 w 156"/>
                  <a:gd name="T55" fmla="*/ 122 h 246"/>
                  <a:gd name="T56" fmla="*/ 48 w 156"/>
                  <a:gd name="T57" fmla="*/ 158 h 246"/>
                  <a:gd name="T58" fmla="*/ 52 w 156"/>
                  <a:gd name="T59" fmla="*/ 182 h 246"/>
                  <a:gd name="T60" fmla="*/ 62 w 156"/>
                  <a:gd name="T61" fmla="*/ 202 h 246"/>
                  <a:gd name="T62" fmla="*/ 70 w 156"/>
                  <a:gd name="T63" fmla="*/ 206 h 246"/>
                  <a:gd name="T64" fmla="*/ 78 w 156"/>
                  <a:gd name="T65" fmla="*/ 208 h 246"/>
                  <a:gd name="T66" fmla="*/ 92 w 156"/>
                  <a:gd name="T67" fmla="*/ 202 h 246"/>
                  <a:gd name="T68" fmla="*/ 98 w 156"/>
                  <a:gd name="T69" fmla="*/ 194 h 246"/>
                  <a:gd name="T70" fmla="*/ 102 w 156"/>
                  <a:gd name="T71" fmla="*/ 182 h 246"/>
                  <a:gd name="T72" fmla="*/ 108 w 156"/>
                  <a:gd name="T73" fmla="*/ 122 h 246"/>
                  <a:gd name="T74" fmla="*/ 106 w 156"/>
                  <a:gd name="T75" fmla="*/ 88 h 246"/>
                  <a:gd name="T76" fmla="*/ 104 w 156"/>
                  <a:gd name="T77" fmla="*/ 64 h 246"/>
                  <a:gd name="T78" fmla="*/ 92 w 156"/>
                  <a:gd name="T79" fmla="*/ 44 h 246"/>
                  <a:gd name="T80" fmla="*/ 86 w 156"/>
                  <a:gd name="T81" fmla="*/ 40 h 246"/>
                  <a:gd name="T82" fmla="*/ 78 w 156"/>
                  <a:gd name="T83" fmla="*/ 38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6" h="246">
                    <a:moveTo>
                      <a:pt x="78" y="0"/>
                    </a:moveTo>
                    <a:lnTo>
                      <a:pt x="78" y="0"/>
                    </a:lnTo>
                    <a:lnTo>
                      <a:pt x="94" y="2"/>
                    </a:lnTo>
                    <a:lnTo>
                      <a:pt x="108" y="6"/>
                    </a:lnTo>
                    <a:lnTo>
                      <a:pt x="122" y="14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38" y="32"/>
                    </a:lnTo>
                    <a:lnTo>
                      <a:pt x="142" y="42"/>
                    </a:lnTo>
                    <a:lnTo>
                      <a:pt x="150" y="64"/>
                    </a:lnTo>
                    <a:lnTo>
                      <a:pt x="154" y="92"/>
                    </a:lnTo>
                    <a:lnTo>
                      <a:pt x="156" y="122"/>
                    </a:lnTo>
                    <a:lnTo>
                      <a:pt x="156" y="122"/>
                    </a:lnTo>
                    <a:lnTo>
                      <a:pt x="154" y="154"/>
                    </a:lnTo>
                    <a:lnTo>
                      <a:pt x="150" y="182"/>
                    </a:lnTo>
                    <a:lnTo>
                      <a:pt x="142" y="204"/>
                    </a:lnTo>
                    <a:lnTo>
                      <a:pt x="138" y="212"/>
                    </a:lnTo>
                    <a:lnTo>
                      <a:pt x="132" y="220"/>
                    </a:lnTo>
                    <a:lnTo>
                      <a:pt x="132" y="220"/>
                    </a:lnTo>
                    <a:lnTo>
                      <a:pt x="122" y="232"/>
                    </a:lnTo>
                    <a:lnTo>
                      <a:pt x="108" y="240"/>
                    </a:lnTo>
                    <a:lnTo>
                      <a:pt x="94" y="244"/>
                    </a:lnTo>
                    <a:lnTo>
                      <a:pt x="78" y="246"/>
                    </a:lnTo>
                    <a:lnTo>
                      <a:pt x="78" y="246"/>
                    </a:lnTo>
                    <a:lnTo>
                      <a:pt x="60" y="244"/>
                    </a:lnTo>
                    <a:lnTo>
                      <a:pt x="46" y="238"/>
                    </a:lnTo>
                    <a:lnTo>
                      <a:pt x="32" y="230"/>
                    </a:lnTo>
                    <a:lnTo>
                      <a:pt x="20" y="218"/>
                    </a:lnTo>
                    <a:lnTo>
                      <a:pt x="20" y="218"/>
                    </a:lnTo>
                    <a:lnTo>
                      <a:pt x="16" y="212"/>
                    </a:lnTo>
                    <a:lnTo>
                      <a:pt x="12" y="202"/>
                    </a:lnTo>
                    <a:lnTo>
                      <a:pt x="4" y="182"/>
                    </a:lnTo>
                    <a:lnTo>
                      <a:pt x="0" y="154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90"/>
                    </a:lnTo>
                    <a:lnTo>
                      <a:pt x="6" y="64"/>
                    </a:lnTo>
                    <a:lnTo>
                      <a:pt x="12" y="42"/>
                    </a:lnTo>
                    <a:lnTo>
                      <a:pt x="18" y="3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34" y="14"/>
                    </a:lnTo>
                    <a:lnTo>
                      <a:pt x="46" y="6"/>
                    </a:lnTo>
                    <a:lnTo>
                      <a:pt x="62" y="2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  <a:moveTo>
                      <a:pt x="78" y="38"/>
                    </a:moveTo>
                    <a:lnTo>
                      <a:pt x="78" y="38"/>
                    </a:lnTo>
                    <a:lnTo>
                      <a:pt x="70" y="40"/>
                    </a:lnTo>
                    <a:lnTo>
                      <a:pt x="62" y="44"/>
                    </a:lnTo>
                    <a:lnTo>
                      <a:pt x="62" y="44"/>
                    </a:lnTo>
                    <a:lnTo>
                      <a:pt x="56" y="50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48" y="86"/>
                    </a:lnTo>
                    <a:lnTo>
                      <a:pt x="48" y="122"/>
                    </a:lnTo>
                    <a:lnTo>
                      <a:pt x="48" y="122"/>
                    </a:lnTo>
                    <a:lnTo>
                      <a:pt x="48" y="158"/>
                    </a:lnTo>
                    <a:lnTo>
                      <a:pt x="52" y="182"/>
                    </a:lnTo>
                    <a:lnTo>
                      <a:pt x="52" y="182"/>
                    </a:lnTo>
                    <a:lnTo>
                      <a:pt x="56" y="194"/>
                    </a:lnTo>
                    <a:lnTo>
                      <a:pt x="62" y="202"/>
                    </a:lnTo>
                    <a:lnTo>
                      <a:pt x="62" y="202"/>
                    </a:lnTo>
                    <a:lnTo>
                      <a:pt x="70" y="206"/>
                    </a:lnTo>
                    <a:lnTo>
                      <a:pt x="78" y="208"/>
                    </a:lnTo>
                    <a:lnTo>
                      <a:pt x="78" y="208"/>
                    </a:lnTo>
                    <a:lnTo>
                      <a:pt x="86" y="206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8" y="194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06" y="160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6" y="88"/>
                    </a:lnTo>
                    <a:lnTo>
                      <a:pt x="104" y="64"/>
                    </a:lnTo>
                    <a:lnTo>
                      <a:pt x="104" y="64"/>
                    </a:lnTo>
                    <a:lnTo>
                      <a:pt x="98" y="52"/>
                    </a:lnTo>
                    <a:lnTo>
                      <a:pt x="92" y="44"/>
                    </a:lnTo>
                    <a:lnTo>
                      <a:pt x="92" y="44"/>
                    </a:lnTo>
                    <a:lnTo>
                      <a:pt x="86" y="40"/>
                    </a:lnTo>
                    <a:lnTo>
                      <a:pt x="78" y="38"/>
                    </a:lnTo>
                    <a:lnTo>
                      <a:pt x="78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29"/>
              <p:cNvSpPr>
                <a:spLocks/>
              </p:cNvSpPr>
              <p:nvPr/>
            </p:nvSpPr>
            <p:spPr bwMode="auto">
              <a:xfrm>
                <a:off x="7104063" y="4002305"/>
                <a:ext cx="257175" cy="384175"/>
              </a:xfrm>
              <a:custGeom>
                <a:avLst/>
                <a:gdLst>
                  <a:gd name="T0" fmla="*/ 162 w 162"/>
                  <a:gd name="T1" fmla="*/ 242 h 242"/>
                  <a:gd name="T2" fmla="*/ 0 w 162"/>
                  <a:gd name="T3" fmla="*/ 242 h 242"/>
                  <a:gd name="T4" fmla="*/ 6 w 162"/>
                  <a:gd name="T5" fmla="*/ 218 h 242"/>
                  <a:gd name="T6" fmla="*/ 16 w 162"/>
                  <a:gd name="T7" fmla="*/ 196 h 242"/>
                  <a:gd name="T8" fmla="*/ 24 w 162"/>
                  <a:gd name="T9" fmla="*/ 184 h 242"/>
                  <a:gd name="T10" fmla="*/ 68 w 162"/>
                  <a:gd name="T11" fmla="*/ 138 h 242"/>
                  <a:gd name="T12" fmla="*/ 94 w 162"/>
                  <a:gd name="T13" fmla="*/ 114 h 242"/>
                  <a:gd name="T14" fmla="*/ 106 w 162"/>
                  <a:gd name="T15" fmla="*/ 98 h 242"/>
                  <a:gd name="T16" fmla="*/ 116 w 162"/>
                  <a:gd name="T17" fmla="*/ 70 h 242"/>
                  <a:gd name="T18" fmla="*/ 114 w 162"/>
                  <a:gd name="T19" fmla="*/ 56 h 242"/>
                  <a:gd name="T20" fmla="*/ 108 w 162"/>
                  <a:gd name="T21" fmla="*/ 46 h 242"/>
                  <a:gd name="T22" fmla="*/ 104 w 162"/>
                  <a:gd name="T23" fmla="*/ 42 h 242"/>
                  <a:gd name="T24" fmla="*/ 84 w 162"/>
                  <a:gd name="T25" fmla="*/ 38 h 242"/>
                  <a:gd name="T26" fmla="*/ 72 w 162"/>
                  <a:gd name="T27" fmla="*/ 40 h 242"/>
                  <a:gd name="T28" fmla="*/ 62 w 162"/>
                  <a:gd name="T29" fmla="*/ 46 h 242"/>
                  <a:gd name="T30" fmla="*/ 58 w 162"/>
                  <a:gd name="T31" fmla="*/ 52 h 242"/>
                  <a:gd name="T32" fmla="*/ 52 w 162"/>
                  <a:gd name="T33" fmla="*/ 76 h 242"/>
                  <a:gd name="T34" fmla="*/ 6 w 162"/>
                  <a:gd name="T35" fmla="*/ 72 h 242"/>
                  <a:gd name="T36" fmla="*/ 14 w 162"/>
                  <a:gd name="T37" fmla="*/ 38 h 242"/>
                  <a:gd name="T38" fmla="*/ 32 w 162"/>
                  <a:gd name="T39" fmla="*/ 16 h 242"/>
                  <a:gd name="T40" fmla="*/ 44 w 162"/>
                  <a:gd name="T41" fmla="*/ 10 h 242"/>
                  <a:gd name="T42" fmla="*/ 70 w 162"/>
                  <a:gd name="T43" fmla="*/ 2 h 242"/>
                  <a:gd name="T44" fmla="*/ 86 w 162"/>
                  <a:gd name="T45" fmla="*/ 0 h 242"/>
                  <a:gd name="T46" fmla="*/ 118 w 162"/>
                  <a:gd name="T47" fmla="*/ 4 h 242"/>
                  <a:gd name="T48" fmla="*/ 142 w 162"/>
                  <a:gd name="T49" fmla="*/ 20 h 242"/>
                  <a:gd name="T50" fmla="*/ 150 w 162"/>
                  <a:gd name="T51" fmla="*/ 30 h 242"/>
                  <a:gd name="T52" fmla="*/ 160 w 162"/>
                  <a:gd name="T53" fmla="*/ 54 h 242"/>
                  <a:gd name="T54" fmla="*/ 162 w 162"/>
                  <a:gd name="T55" fmla="*/ 66 h 242"/>
                  <a:gd name="T56" fmla="*/ 156 w 162"/>
                  <a:gd name="T57" fmla="*/ 98 h 242"/>
                  <a:gd name="T58" fmla="*/ 148 w 162"/>
                  <a:gd name="T59" fmla="*/ 112 h 242"/>
                  <a:gd name="T60" fmla="*/ 138 w 162"/>
                  <a:gd name="T61" fmla="*/ 128 h 242"/>
                  <a:gd name="T62" fmla="*/ 108 w 162"/>
                  <a:gd name="T63" fmla="*/ 160 h 242"/>
                  <a:gd name="T64" fmla="*/ 80 w 162"/>
                  <a:gd name="T65" fmla="*/ 186 h 242"/>
                  <a:gd name="T66" fmla="*/ 70 w 162"/>
                  <a:gd name="T67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" h="242">
                    <a:moveTo>
                      <a:pt x="162" y="198"/>
                    </a:moveTo>
                    <a:lnTo>
                      <a:pt x="162" y="242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2" y="230"/>
                    </a:lnTo>
                    <a:lnTo>
                      <a:pt x="6" y="218"/>
                    </a:lnTo>
                    <a:lnTo>
                      <a:pt x="10" y="206"/>
                    </a:lnTo>
                    <a:lnTo>
                      <a:pt x="16" y="196"/>
                    </a:lnTo>
                    <a:lnTo>
                      <a:pt x="16" y="196"/>
                    </a:lnTo>
                    <a:lnTo>
                      <a:pt x="24" y="184"/>
                    </a:lnTo>
                    <a:lnTo>
                      <a:pt x="36" y="170"/>
                    </a:lnTo>
                    <a:lnTo>
                      <a:pt x="68" y="138"/>
                    </a:lnTo>
                    <a:lnTo>
                      <a:pt x="68" y="138"/>
                    </a:lnTo>
                    <a:lnTo>
                      <a:pt x="94" y="114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14" y="84"/>
                    </a:lnTo>
                    <a:lnTo>
                      <a:pt x="116" y="70"/>
                    </a:lnTo>
                    <a:lnTo>
                      <a:pt x="116" y="70"/>
                    </a:lnTo>
                    <a:lnTo>
                      <a:pt x="114" y="56"/>
                    </a:lnTo>
                    <a:lnTo>
                      <a:pt x="112" y="52"/>
                    </a:lnTo>
                    <a:lnTo>
                      <a:pt x="108" y="46"/>
                    </a:lnTo>
                    <a:lnTo>
                      <a:pt x="108" y="46"/>
                    </a:lnTo>
                    <a:lnTo>
                      <a:pt x="104" y="42"/>
                    </a:lnTo>
                    <a:lnTo>
                      <a:pt x="98" y="40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72" y="40"/>
                    </a:lnTo>
                    <a:lnTo>
                      <a:pt x="66" y="44"/>
                    </a:lnTo>
                    <a:lnTo>
                      <a:pt x="62" y="46"/>
                    </a:lnTo>
                    <a:lnTo>
                      <a:pt x="62" y="46"/>
                    </a:lnTo>
                    <a:lnTo>
                      <a:pt x="58" y="52"/>
                    </a:lnTo>
                    <a:lnTo>
                      <a:pt x="56" y="58"/>
                    </a:lnTo>
                    <a:lnTo>
                      <a:pt x="52" y="76"/>
                    </a:lnTo>
                    <a:lnTo>
                      <a:pt x="6" y="72"/>
                    </a:lnTo>
                    <a:lnTo>
                      <a:pt x="6" y="72"/>
                    </a:lnTo>
                    <a:lnTo>
                      <a:pt x="10" y="54"/>
                    </a:lnTo>
                    <a:lnTo>
                      <a:pt x="14" y="38"/>
                    </a:lnTo>
                    <a:lnTo>
                      <a:pt x="22" y="2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4" y="10"/>
                    </a:lnTo>
                    <a:lnTo>
                      <a:pt x="56" y="4"/>
                    </a:lnTo>
                    <a:lnTo>
                      <a:pt x="70" y="2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102" y="2"/>
                    </a:lnTo>
                    <a:lnTo>
                      <a:pt x="118" y="4"/>
                    </a:lnTo>
                    <a:lnTo>
                      <a:pt x="130" y="10"/>
                    </a:lnTo>
                    <a:lnTo>
                      <a:pt x="142" y="20"/>
                    </a:lnTo>
                    <a:lnTo>
                      <a:pt x="142" y="20"/>
                    </a:lnTo>
                    <a:lnTo>
                      <a:pt x="150" y="30"/>
                    </a:lnTo>
                    <a:lnTo>
                      <a:pt x="158" y="40"/>
                    </a:lnTo>
                    <a:lnTo>
                      <a:pt x="160" y="54"/>
                    </a:lnTo>
                    <a:lnTo>
                      <a:pt x="162" y="66"/>
                    </a:lnTo>
                    <a:lnTo>
                      <a:pt x="162" y="66"/>
                    </a:lnTo>
                    <a:lnTo>
                      <a:pt x="160" y="82"/>
                    </a:lnTo>
                    <a:lnTo>
                      <a:pt x="156" y="98"/>
                    </a:lnTo>
                    <a:lnTo>
                      <a:pt x="156" y="98"/>
                    </a:lnTo>
                    <a:lnTo>
                      <a:pt x="148" y="112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26" y="142"/>
                    </a:lnTo>
                    <a:lnTo>
                      <a:pt x="108" y="160"/>
                    </a:lnTo>
                    <a:lnTo>
                      <a:pt x="108" y="160"/>
                    </a:lnTo>
                    <a:lnTo>
                      <a:pt x="80" y="186"/>
                    </a:lnTo>
                    <a:lnTo>
                      <a:pt x="80" y="186"/>
                    </a:lnTo>
                    <a:lnTo>
                      <a:pt x="70" y="198"/>
                    </a:lnTo>
                    <a:lnTo>
                      <a:pt x="162" y="19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30"/>
              <p:cNvSpPr>
                <a:spLocks noEditPoints="1"/>
              </p:cNvSpPr>
              <p:nvPr/>
            </p:nvSpPr>
            <p:spPr bwMode="auto">
              <a:xfrm>
                <a:off x="7462838" y="4002305"/>
                <a:ext cx="247650" cy="390525"/>
              </a:xfrm>
              <a:custGeom>
                <a:avLst/>
                <a:gdLst>
                  <a:gd name="T0" fmla="*/ 78 w 156"/>
                  <a:gd name="T1" fmla="*/ 0 h 246"/>
                  <a:gd name="T2" fmla="*/ 108 w 156"/>
                  <a:gd name="T3" fmla="*/ 6 h 246"/>
                  <a:gd name="T4" fmla="*/ 132 w 156"/>
                  <a:gd name="T5" fmla="*/ 24 h 246"/>
                  <a:gd name="T6" fmla="*/ 138 w 156"/>
                  <a:gd name="T7" fmla="*/ 32 h 246"/>
                  <a:gd name="T8" fmla="*/ 150 w 156"/>
                  <a:gd name="T9" fmla="*/ 64 h 246"/>
                  <a:gd name="T10" fmla="*/ 156 w 156"/>
                  <a:gd name="T11" fmla="*/ 122 h 246"/>
                  <a:gd name="T12" fmla="*/ 154 w 156"/>
                  <a:gd name="T13" fmla="*/ 154 h 246"/>
                  <a:gd name="T14" fmla="*/ 142 w 156"/>
                  <a:gd name="T15" fmla="*/ 204 h 246"/>
                  <a:gd name="T16" fmla="*/ 132 w 156"/>
                  <a:gd name="T17" fmla="*/ 220 h 246"/>
                  <a:gd name="T18" fmla="*/ 120 w 156"/>
                  <a:gd name="T19" fmla="*/ 232 h 246"/>
                  <a:gd name="T20" fmla="*/ 94 w 156"/>
                  <a:gd name="T21" fmla="*/ 244 h 246"/>
                  <a:gd name="T22" fmla="*/ 78 w 156"/>
                  <a:gd name="T23" fmla="*/ 246 h 246"/>
                  <a:gd name="T24" fmla="*/ 46 w 156"/>
                  <a:gd name="T25" fmla="*/ 238 h 246"/>
                  <a:gd name="T26" fmla="*/ 20 w 156"/>
                  <a:gd name="T27" fmla="*/ 218 h 246"/>
                  <a:gd name="T28" fmla="*/ 16 w 156"/>
                  <a:gd name="T29" fmla="*/ 212 h 246"/>
                  <a:gd name="T30" fmla="*/ 4 w 156"/>
                  <a:gd name="T31" fmla="*/ 182 h 246"/>
                  <a:gd name="T32" fmla="*/ 0 w 156"/>
                  <a:gd name="T33" fmla="*/ 122 h 246"/>
                  <a:gd name="T34" fmla="*/ 0 w 156"/>
                  <a:gd name="T35" fmla="*/ 90 h 246"/>
                  <a:gd name="T36" fmla="*/ 12 w 156"/>
                  <a:gd name="T37" fmla="*/ 42 h 246"/>
                  <a:gd name="T38" fmla="*/ 22 w 156"/>
                  <a:gd name="T39" fmla="*/ 24 h 246"/>
                  <a:gd name="T40" fmla="*/ 34 w 156"/>
                  <a:gd name="T41" fmla="*/ 14 h 246"/>
                  <a:gd name="T42" fmla="*/ 60 w 156"/>
                  <a:gd name="T43" fmla="*/ 2 h 246"/>
                  <a:gd name="T44" fmla="*/ 78 w 156"/>
                  <a:gd name="T45" fmla="*/ 0 h 246"/>
                  <a:gd name="T46" fmla="*/ 78 w 156"/>
                  <a:gd name="T47" fmla="*/ 38 h 246"/>
                  <a:gd name="T48" fmla="*/ 62 w 156"/>
                  <a:gd name="T49" fmla="*/ 44 h 246"/>
                  <a:gd name="T50" fmla="*/ 56 w 156"/>
                  <a:gd name="T51" fmla="*/ 50 h 246"/>
                  <a:gd name="T52" fmla="*/ 52 w 156"/>
                  <a:gd name="T53" fmla="*/ 62 h 246"/>
                  <a:gd name="T54" fmla="*/ 48 w 156"/>
                  <a:gd name="T55" fmla="*/ 122 h 246"/>
                  <a:gd name="T56" fmla="*/ 48 w 156"/>
                  <a:gd name="T57" fmla="*/ 158 h 246"/>
                  <a:gd name="T58" fmla="*/ 52 w 156"/>
                  <a:gd name="T59" fmla="*/ 182 h 246"/>
                  <a:gd name="T60" fmla="*/ 62 w 156"/>
                  <a:gd name="T61" fmla="*/ 202 h 246"/>
                  <a:gd name="T62" fmla="*/ 70 w 156"/>
                  <a:gd name="T63" fmla="*/ 206 h 246"/>
                  <a:gd name="T64" fmla="*/ 78 w 156"/>
                  <a:gd name="T65" fmla="*/ 208 h 246"/>
                  <a:gd name="T66" fmla="*/ 92 w 156"/>
                  <a:gd name="T67" fmla="*/ 202 h 246"/>
                  <a:gd name="T68" fmla="*/ 98 w 156"/>
                  <a:gd name="T69" fmla="*/ 194 h 246"/>
                  <a:gd name="T70" fmla="*/ 102 w 156"/>
                  <a:gd name="T71" fmla="*/ 182 h 246"/>
                  <a:gd name="T72" fmla="*/ 108 w 156"/>
                  <a:gd name="T73" fmla="*/ 122 h 246"/>
                  <a:gd name="T74" fmla="*/ 106 w 156"/>
                  <a:gd name="T75" fmla="*/ 88 h 246"/>
                  <a:gd name="T76" fmla="*/ 102 w 156"/>
                  <a:gd name="T77" fmla="*/ 64 h 246"/>
                  <a:gd name="T78" fmla="*/ 92 w 156"/>
                  <a:gd name="T79" fmla="*/ 44 h 246"/>
                  <a:gd name="T80" fmla="*/ 86 w 156"/>
                  <a:gd name="T81" fmla="*/ 40 h 246"/>
                  <a:gd name="T82" fmla="*/ 78 w 156"/>
                  <a:gd name="T83" fmla="*/ 38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6" h="246">
                    <a:moveTo>
                      <a:pt x="78" y="0"/>
                    </a:moveTo>
                    <a:lnTo>
                      <a:pt x="78" y="0"/>
                    </a:lnTo>
                    <a:lnTo>
                      <a:pt x="94" y="2"/>
                    </a:lnTo>
                    <a:lnTo>
                      <a:pt x="108" y="6"/>
                    </a:lnTo>
                    <a:lnTo>
                      <a:pt x="122" y="14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38" y="32"/>
                    </a:lnTo>
                    <a:lnTo>
                      <a:pt x="142" y="42"/>
                    </a:lnTo>
                    <a:lnTo>
                      <a:pt x="150" y="64"/>
                    </a:lnTo>
                    <a:lnTo>
                      <a:pt x="154" y="92"/>
                    </a:lnTo>
                    <a:lnTo>
                      <a:pt x="156" y="122"/>
                    </a:lnTo>
                    <a:lnTo>
                      <a:pt x="156" y="122"/>
                    </a:lnTo>
                    <a:lnTo>
                      <a:pt x="154" y="154"/>
                    </a:lnTo>
                    <a:lnTo>
                      <a:pt x="150" y="182"/>
                    </a:lnTo>
                    <a:lnTo>
                      <a:pt x="142" y="204"/>
                    </a:lnTo>
                    <a:lnTo>
                      <a:pt x="138" y="212"/>
                    </a:lnTo>
                    <a:lnTo>
                      <a:pt x="132" y="220"/>
                    </a:lnTo>
                    <a:lnTo>
                      <a:pt x="132" y="220"/>
                    </a:lnTo>
                    <a:lnTo>
                      <a:pt x="120" y="232"/>
                    </a:lnTo>
                    <a:lnTo>
                      <a:pt x="108" y="240"/>
                    </a:lnTo>
                    <a:lnTo>
                      <a:pt x="94" y="244"/>
                    </a:lnTo>
                    <a:lnTo>
                      <a:pt x="78" y="246"/>
                    </a:lnTo>
                    <a:lnTo>
                      <a:pt x="78" y="246"/>
                    </a:lnTo>
                    <a:lnTo>
                      <a:pt x="60" y="244"/>
                    </a:lnTo>
                    <a:lnTo>
                      <a:pt x="46" y="238"/>
                    </a:lnTo>
                    <a:lnTo>
                      <a:pt x="32" y="230"/>
                    </a:lnTo>
                    <a:lnTo>
                      <a:pt x="20" y="218"/>
                    </a:lnTo>
                    <a:lnTo>
                      <a:pt x="20" y="218"/>
                    </a:lnTo>
                    <a:lnTo>
                      <a:pt x="16" y="212"/>
                    </a:lnTo>
                    <a:lnTo>
                      <a:pt x="12" y="202"/>
                    </a:lnTo>
                    <a:lnTo>
                      <a:pt x="4" y="182"/>
                    </a:lnTo>
                    <a:lnTo>
                      <a:pt x="0" y="154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90"/>
                    </a:lnTo>
                    <a:lnTo>
                      <a:pt x="6" y="64"/>
                    </a:lnTo>
                    <a:lnTo>
                      <a:pt x="12" y="42"/>
                    </a:lnTo>
                    <a:lnTo>
                      <a:pt x="18" y="32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34" y="14"/>
                    </a:lnTo>
                    <a:lnTo>
                      <a:pt x="46" y="6"/>
                    </a:lnTo>
                    <a:lnTo>
                      <a:pt x="60" y="2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  <a:moveTo>
                      <a:pt x="78" y="38"/>
                    </a:moveTo>
                    <a:lnTo>
                      <a:pt x="78" y="38"/>
                    </a:lnTo>
                    <a:lnTo>
                      <a:pt x="70" y="40"/>
                    </a:lnTo>
                    <a:lnTo>
                      <a:pt x="62" y="44"/>
                    </a:lnTo>
                    <a:lnTo>
                      <a:pt x="62" y="44"/>
                    </a:lnTo>
                    <a:lnTo>
                      <a:pt x="56" y="50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48" y="86"/>
                    </a:lnTo>
                    <a:lnTo>
                      <a:pt x="48" y="122"/>
                    </a:lnTo>
                    <a:lnTo>
                      <a:pt x="48" y="122"/>
                    </a:lnTo>
                    <a:lnTo>
                      <a:pt x="48" y="158"/>
                    </a:lnTo>
                    <a:lnTo>
                      <a:pt x="52" y="182"/>
                    </a:lnTo>
                    <a:lnTo>
                      <a:pt x="52" y="182"/>
                    </a:lnTo>
                    <a:lnTo>
                      <a:pt x="56" y="194"/>
                    </a:lnTo>
                    <a:lnTo>
                      <a:pt x="62" y="202"/>
                    </a:lnTo>
                    <a:lnTo>
                      <a:pt x="62" y="202"/>
                    </a:lnTo>
                    <a:lnTo>
                      <a:pt x="70" y="206"/>
                    </a:lnTo>
                    <a:lnTo>
                      <a:pt x="78" y="208"/>
                    </a:lnTo>
                    <a:lnTo>
                      <a:pt x="78" y="208"/>
                    </a:lnTo>
                    <a:lnTo>
                      <a:pt x="86" y="206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8" y="194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06" y="160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6" y="88"/>
                    </a:lnTo>
                    <a:lnTo>
                      <a:pt x="102" y="64"/>
                    </a:lnTo>
                    <a:lnTo>
                      <a:pt x="102" y="64"/>
                    </a:lnTo>
                    <a:lnTo>
                      <a:pt x="98" y="52"/>
                    </a:lnTo>
                    <a:lnTo>
                      <a:pt x="92" y="44"/>
                    </a:lnTo>
                    <a:lnTo>
                      <a:pt x="92" y="44"/>
                    </a:lnTo>
                    <a:lnTo>
                      <a:pt x="86" y="40"/>
                    </a:lnTo>
                    <a:lnTo>
                      <a:pt x="78" y="38"/>
                    </a:lnTo>
                    <a:lnTo>
                      <a:pt x="78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3665814" y="3754345"/>
            <a:ext cx="441422" cy="646331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lang="en-US" sz="3600">
                <a:solidFill>
                  <a:srgbClr val="4D4F53"/>
                </a:solidFill>
                <a:cs typeface="Arial"/>
              </a:rPr>
              <a:t>?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5755856" y="3794477"/>
            <a:ext cx="441422" cy="646331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lang="en-US" sz="3600">
                <a:solidFill>
                  <a:srgbClr val="4D4F53"/>
                </a:solidFill>
                <a:cs typeface="Arial"/>
              </a:rPr>
              <a:t>?</a:t>
            </a:r>
          </a:p>
        </p:txBody>
      </p:sp>
      <p:sp>
        <p:nvSpPr>
          <p:cNvPr id="140" name="TextBox 139"/>
          <p:cNvSpPr txBox="1"/>
          <p:nvPr/>
        </p:nvSpPr>
        <p:spPr>
          <a:xfrm>
            <a:off x="8308833" y="3749593"/>
            <a:ext cx="441422" cy="646331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lang="en-US" sz="3600">
                <a:solidFill>
                  <a:srgbClr val="4D4F53"/>
                </a:solidFill>
                <a:cs typeface="Arial"/>
              </a:rPr>
              <a:t>?</a:t>
            </a:r>
          </a:p>
        </p:txBody>
      </p:sp>
      <p:sp>
        <p:nvSpPr>
          <p:cNvPr id="141" name="TextBox 140"/>
          <p:cNvSpPr txBox="1"/>
          <p:nvPr/>
        </p:nvSpPr>
        <p:spPr>
          <a:xfrm>
            <a:off x="10663571" y="3754345"/>
            <a:ext cx="441422" cy="646331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lang="en-US" sz="3600">
                <a:solidFill>
                  <a:srgbClr val="4D4F53"/>
                </a:solidFill>
                <a:cs typeface="Arial"/>
              </a:rPr>
              <a:t>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8995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do this with High Performance at Scale?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Parallel operations and minimize disk read/write time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872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Collect the Data</a:t>
            </a:r>
            <a:endParaRPr lang="en-US"/>
          </a:p>
        </p:txBody>
      </p:sp>
      <p:grpSp>
        <p:nvGrpSpPr>
          <p:cNvPr id="32" name="Group 31"/>
          <p:cNvGrpSpPr/>
          <p:nvPr/>
        </p:nvGrpSpPr>
        <p:grpSpPr>
          <a:xfrm>
            <a:off x="3155129" y="1360522"/>
            <a:ext cx="1828800" cy="4859409"/>
            <a:chOff x="487100" y="1360521"/>
            <a:chExt cx="2132045" cy="4859409"/>
          </a:xfrm>
        </p:grpSpPr>
        <p:sp>
          <p:nvSpPr>
            <p:cNvPr id="33" name="Rectangle 32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r>
                <a:rPr lang="en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Data Ingest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3451298" y="4614927"/>
            <a:ext cx="1350655" cy="894560"/>
            <a:chOff x="2823425" y="5217507"/>
            <a:chExt cx="1147282" cy="759863"/>
          </a:xfrm>
        </p:grpSpPr>
        <p:sp>
          <p:nvSpPr>
            <p:cNvPr id="39" name="Shape 605"/>
            <p:cNvSpPr>
              <a:spLocks noChangeAspect="1"/>
            </p:cNvSpPr>
            <p:nvPr/>
          </p:nvSpPr>
          <p:spPr>
            <a:xfrm>
              <a:off x="2823425" y="5217507"/>
              <a:ext cx="1147282" cy="75986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50800">
              <a:noFill/>
              <a:miter lim="800000"/>
            </a:ln>
          </p:spPr>
          <p:txBody>
            <a:bodyPr lIns="0" tIns="91440" rIns="0" bIns="0" anchor="t" anchorCtr="0">
              <a:noAutofit/>
            </a:bodyPr>
            <a:lstStyle/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r>
                <a:rPr lang="en" sz="160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MapR-</a:t>
              </a:r>
              <a:r>
                <a:rPr lang="en" sz="1600">
                  <a:solidFill>
                    <a:srgbClr val="FFFFFF"/>
                  </a:solidFill>
                </a:rPr>
                <a:t>FS</a:t>
              </a:r>
              <a:endParaRPr lang="en-US" sz="1600">
                <a:solidFill>
                  <a:srgbClr val="FFFFFF"/>
                </a:solidFill>
              </a:endParaRPr>
            </a:p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endParaRPr sz="160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pic>
          <p:nvPicPr>
            <p:cNvPr id="40" name="Shape 6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8841" y="5530747"/>
              <a:ext cx="516451" cy="348064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33" name="Straight Arrow Connector 132"/>
          <p:cNvCxnSpPr/>
          <p:nvPr/>
        </p:nvCxnSpPr>
        <p:spPr>
          <a:xfrm>
            <a:off x="2494647" y="4140683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Straight Arrow Connector 133"/>
          <p:cNvCxnSpPr/>
          <p:nvPr/>
        </p:nvCxnSpPr>
        <p:spPr>
          <a:xfrm>
            <a:off x="4884734" y="4112496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83" name="Group 82"/>
          <p:cNvGrpSpPr/>
          <p:nvPr/>
        </p:nvGrpSpPr>
        <p:grpSpPr>
          <a:xfrm>
            <a:off x="635921" y="1360522"/>
            <a:ext cx="1828800" cy="4859409"/>
            <a:chOff x="487100" y="1360521"/>
            <a:chExt cx="2132045" cy="4859409"/>
          </a:xfrm>
        </p:grpSpPr>
        <p:sp>
          <p:nvSpPr>
            <p:cNvPr id="88" name="Rectangle 87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r>
                <a:rPr lang="en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Source</a:t>
              </a:r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549085" y="1981641"/>
            <a:ext cx="905190" cy="1001601"/>
            <a:chOff x="6002338" y="1958975"/>
            <a:chExt cx="3219450" cy="3562350"/>
          </a:xfrm>
        </p:grpSpPr>
        <p:sp>
          <p:nvSpPr>
            <p:cNvPr id="116" name="Freeform 5"/>
            <p:cNvSpPr>
              <a:spLocks noEditPoints="1"/>
            </p:cNvSpPr>
            <p:nvPr/>
          </p:nvSpPr>
          <p:spPr bwMode="auto">
            <a:xfrm>
              <a:off x="6002338" y="1958975"/>
              <a:ext cx="3219450" cy="3562350"/>
            </a:xfrm>
            <a:custGeom>
              <a:avLst/>
              <a:gdLst>
                <a:gd name="T0" fmla="*/ 1858 w 2028"/>
                <a:gd name="T1" fmla="*/ 710 h 2244"/>
                <a:gd name="T2" fmla="*/ 2020 w 2028"/>
                <a:gd name="T3" fmla="*/ 466 h 2244"/>
                <a:gd name="T4" fmla="*/ 1982 w 2028"/>
                <a:gd name="T5" fmla="*/ 204 h 2244"/>
                <a:gd name="T6" fmla="*/ 1756 w 2028"/>
                <a:gd name="T7" fmla="*/ 18 h 2244"/>
                <a:gd name="T8" fmla="*/ 1490 w 2028"/>
                <a:gd name="T9" fmla="*/ 32 h 2244"/>
                <a:gd name="T10" fmla="*/ 1284 w 2028"/>
                <a:gd name="T11" fmla="*/ 238 h 2244"/>
                <a:gd name="T12" fmla="*/ 1264 w 2028"/>
                <a:gd name="T13" fmla="*/ 486 h 2244"/>
                <a:gd name="T14" fmla="*/ 1202 w 2028"/>
                <a:gd name="T15" fmla="*/ 716 h 2244"/>
                <a:gd name="T16" fmla="*/ 952 w 2028"/>
                <a:gd name="T17" fmla="*/ 636 h 2244"/>
                <a:gd name="T18" fmla="*/ 656 w 2028"/>
                <a:gd name="T19" fmla="*/ 756 h 2244"/>
                <a:gd name="T20" fmla="*/ 518 w 2028"/>
                <a:gd name="T21" fmla="*/ 494 h 2244"/>
                <a:gd name="T22" fmla="*/ 488 w 2028"/>
                <a:gd name="T23" fmla="*/ 332 h 2244"/>
                <a:gd name="T24" fmla="*/ 338 w 2028"/>
                <a:gd name="T25" fmla="*/ 208 h 2244"/>
                <a:gd name="T26" fmla="*/ 158 w 2028"/>
                <a:gd name="T27" fmla="*/ 216 h 2244"/>
                <a:gd name="T28" fmla="*/ 20 w 2028"/>
                <a:gd name="T29" fmla="*/ 354 h 2244"/>
                <a:gd name="T30" fmla="*/ 12 w 2028"/>
                <a:gd name="T31" fmla="*/ 534 h 2244"/>
                <a:gd name="T32" fmla="*/ 136 w 2028"/>
                <a:gd name="T33" fmla="*/ 684 h 2244"/>
                <a:gd name="T34" fmla="*/ 298 w 2028"/>
                <a:gd name="T35" fmla="*/ 714 h 2244"/>
                <a:gd name="T36" fmla="*/ 584 w 2028"/>
                <a:gd name="T37" fmla="*/ 844 h 2244"/>
                <a:gd name="T38" fmla="*/ 524 w 2028"/>
                <a:gd name="T39" fmla="*/ 1066 h 2244"/>
                <a:gd name="T40" fmla="*/ 282 w 2028"/>
                <a:gd name="T41" fmla="*/ 1306 h 2244"/>
                <a:gd name="T42" fmla="*/ 170 w 2028"/>
                <a:gd name="T43" fmla="*/ 1340 h 2244"/>
                <a:gd name="T44" fmla="*/ 136 w 2028"/>
                <a:gd name="T45" fmla="*/ 1440 h 2244"/>
                <a:gd name="T46" fmla="*/ 222 w 2028"/>
                <a:gd name="T47" fmla="*/ 1546 h 2244"/>
                <a:gd name="T48" fmla="*/ 306 w 2028"/>
                <a:gd name="T49" fmla="*/ 1542 h 2244"/>
                <a:gd name="T50" fmla="*/ 382 w 2028"/>
                <a:gd name="T51" fmla="*/ 1428 h 2244"/>
                <a:gd name="T52" fmla="*/ 616 w 2028"/>
                <a:gd name="T53" fmla="*/ 1332 h 2244"/>
                <a:gd name="T54" fmla="*/ 770 w 2028"/>
                <a:gd name="T55" fmla="*/ 1454 h 2244"/>
                <a:gd name="T56" fmla="*/ 874 w 2028"/>
                <a:gd name="T57" fmla="*/ 1760 h 2244"/>
                <a:gd name="T58" fmla="*/ 744 w 2028"/>
                <a:gd name="T59" fmla="*/ 1856 h 2244"/>
                <a:gd name="T60" fmla="*/ 702 w 2028"/>
                <a:gd name="T61" fmla="*/ 1996 h 2244"/>
                <a:gd name="T62" fmla="*/ 774 w 2028"/>
                <a:gd name="T63" fmla="*/ 2172 h 2244"/>
                <a:gd name="T64" fmla="*/ 950 w 2028"/>
                <a:gd name="T65" fmla="*/ 2244 h 2244"/>
                <a:gd name="T66" fmla="*/ 1108 w 2028"/>
                <a:gd name="T67" fmla="*/ 2188 h 2244"/>
                <a:gd name="T68" fmla="*/ 1196 w 2028"/>
                <a:gd name="T69" fmla="*/ 2022 h 2244"/>
                <a:gd name="T70" fmla="*/ 1166 w 2028"/>
                <a:gd name="T71" fmla="*/ 1876 h 2244"/>
                <a:gd name="T72" fmla="*/ 1046 w 2028"/>
                <a:gd name="T73" fmla="*/ 1768 h 2244"/>
                <a:gd name="T74" fmla="*/ 1116 w 2028"/>
                <a:gd name="T75" fmla="*/ 1464 h 2244"/>
                <a:gd name="T76" fmla="*/ 1290 w 2028"/>
                <a:gd name="T77" fmla="*/ 1330 h 2244"/>
                <a:gd name="T78" fmla="*/ 1574 w 2028"/>
                <a:gd name="T79" fmla="*/ 1350 h 2244"/>
                <a:gd name="T80" fmla="*/ 1690 w 2028"/>
                <a:gd name="T81" fmla="*/ 1408 h 2244"/>
                <a:gd name="T82" fmla="*/ 1796 w 2028"/>
                <a:gd name="T83" fmla="*/ 1322 h 2244"/>
                <a:gd name="T84" fmla="*/ 1792 w 2028"/>
                <a:gd name="T85" fmla="*/ 1236 h 2244"/>
                <a:gd name="T86" fmla="*/ 1678 w 2028"/>
                <a:gd name="T87" fmla="*/ 1160 h 2244"/>
                <a:gd name="T88" fmla="*/ 1594 w 2028"/>
                <a:gd name="T89" fmla="*/ 1194 h 2244"/>
                <a:gd name="T90" fmla="*/ 1376 w 2028"/>
                <a:gd name="T91" fmla="*/ 1000 h 2244"/>
                <a:gd name="T92" fmla="*/ 1414 w 2028"/>
                <a:gd name="T93" fmla="*/ 704 h 2244"/>
                <a:gd name="T94" fmla="*/ 1640 w 2028"/>
                <a:gd name="T95" fmla="*/ 776 h 2244"/>
                <a:gd name="T96" fmla="*/ 812 w 2028"/>
                <a:gd name="T97" fmla="*/ 1324 h 2244"/>
                <a:gd name="T98" fmla="*/ 672 w 2028"/>
                <a:gd name="T99" fmla="*/ 1154 h 2244"/>
                <a:gd name="T100" fmla="*/ 682 w 2028"/>
                <a:gd name="T101" fmla="*/ 952 h 2244"/>
                <a:gd name="T102" fmla="*/ 838 w 2028"/>
                <a:gd name="T103" fmla="*/ 794 h 2244"/>
                <a:gd name="T104" fmla="*/ 1040 w 2028"/>
                <a:gd name="T105" fmla="*/ 784 h 2244"/>
                <a:gd name="T106" fmla="*/ 1210 w 2028"/>
                <a:gd name="T107" fmla="*/ 926 h 2244"/>
                <a:gd name="T108" fmla="*/ 1240 w 2028"/>
                <a:gd name="T109" fmla="*/ 1124 h 2244"/>
                <a:gd name="T110" fmla="*/ 1116 w 2028"/>
                <a:gd name="T111" fmla="*/ 1310 h 2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28" h="2244">
                  <a:moveTo>
                    <a:pt x="1640" y="776"/>
                  </a:moveTo>
                  <a:lnTo>
                    <a:pt x="1640" y="776"/>
                  </a:lnTo>
                  <a:lnTo>
                    <a:pt x="1680" y="774"/>
                  </a:lnTo>
                  <a:lnTo>
                    <a:pt x="1718" y="768"/>
                  </a:lnTo>
                  <a:lnTo>
                    <a:pt x="1756" y="760"/>
                  </a:lnTo>
                  <a:lnTo>
                    <a:pt x="1792" y="746"/>
                  </a:lnTo>
                  <a:lnTo>
                    <a:pt x="1826" y="730"/>
                  </a:lnTo>
                  <a:lnTo>
                    <a:pt x="1858" y="710"/>
                  </a:lnTo>
                  <a:lnTo>
                    <a:pt x="1888" y="688"/>
                  </a:lnTo>
                  <a:lnTo>
                    <a:pt x="1916" y="664"/>
                  </a:lnTo>
                  <a:lnTo>
                    <a:pt x="1940" y="636"/>
                  </a:lnTo>
                  <a:lnTo>
                    <a:pt x="1962" y="606"/>
                  </a:lnTo>
                  <a:lnTo>
                    <a:pt x="1982" y="574"/>
                  </a:lnTo>
                  <a:lnTo>
                    <a:pt x="1998" y="540"/>
                  </a:lnTo>
                  <a:lnTo>
                    <a:pt x="2012" y="504"/>
                  </a:lnTo>
                  <a:lnTo>
                    <a:pt x="2020" y="466"/>
                  </a:lnTo>
                  <a:lnTo>
                    <a:pt x="2026" y="428"/>
                  </a:lnTo>
                  <a:lnTo>
                    <a:pt x="2028" y="388"/>
                  </a:lnTo>
                  <a:lnTo>
                    <a:pt x="2028" y="388"/>
                  </a:lnTo>
                  <a:lnTo>
                    <a:pt x="2026" y="348"/>
                  </a:lnTo>
                  <a:lnTo>
                    <a:pt x="2020" y="310"/>
                  </a:lnTo>
                  <a:lnTo>
                    <a:pt x="2012" y="274"/>
                  </a:lnTo>
                  <a:lnTo>
                    <a:pt x="1998" y="238"/>
                  </a:lnTo>
                  <a:lnTo>
                    <a:pt x="1982" y="204"/>
                  </a:lnTo>
                  <a:lnTo>
                    <a:pt x="1962" y="172"/>
                  </a:lnTo>
                  <a:lnTo>
                    <a:pt x="1940" y="142"/>
                  </a:lnTo>
                  <a:lnTo>
                    <a:pt x="1916" y="114"/>
                  </a:lnTo>
                  <a:lnTo>
                    <a:pt x="1888" y="90"/>
                  </a:lnTo>
                  <a:lnTo>
                    <a:pt x="1858" y="66"/>
                  </a:lnTo>
                  <a:lnTo>
                    <a:pt x="1826" y="48"/>
                  </a:lnTo>
                  <a:lnTo>
                    <a:pt x="1792" y="32"/>
                  </a:lnTo>
                  <a:lnTo>
                    <a:pt x="1756" y="18"/>
                  </a:lnTo>
                  <a:lnTo>
                    <a:pt x="1718" y="8"/>
                  </a:lnTo>
                  <a:lnTo>
                    <a:pt x="1680" y="2"/>
                  </a:lnTo>
                  <a:lnTo>
                    <a:pt x="1640" y="0"/>
                  </a:lnTo>
                  <a:lnTo>
                    <a:pt x="1640" y="0"/>
                  </a:lnTo>
                  <a:lnTo>
                    <a:pt x="1600" y="2"/>
                  </a:lnTo>
                  <a:lnTo>
                    <a:pt x="1562" y="8"/>
                  </a:lnTo>
                  <a:lnTo>
                    <a:pt x="1526" y="18"/>
                  </a:lnTo>
                  <a:lnTo>
                    <a:pt x="1490" y="32"/>
                  </a:lnTo>
                  <a:lnTo>
                    <a:pt x="1456" y="48"/>
                  </a:lnTo>
                  <a:lnTo>
                    <a:pt x="1424" y="66"/>
                  </a:lnTo>
                  <a:lnTo>
                    <a:pt x="1394" y="90"/>
                  </a:lnTo>
                  <a:lnTo>
                    <a:pt x="1366" y="114"/>
                  </a:lnTo>
                  <a:lnTo>
                    <a:pt x="1342" y="142"/>
                  </a:lnTo>
                  <a:lnTo>
                    <a:pt x="1318" y="172"/>
                  </a:lnTo>
                  <a:lnTo>
                    <a:pt x="1300" y="204"/>
                  </a:lnTo>
                  <a:lnTo>
                    <a:pt x="1284" y="238"/>
                  </a:lnTo>
                  <a:lnTo>
                    <a:pt x="1270" y="274"/>
                  </a:lnTo>
                  <a:lnTo>
                    <a:pt x="1260" y="310"/>
                  </a:lnTo>
                  <a:lnTo>
                    <a:pt x="1254" y="348"/>
                  </a:lnTo>
                  <a:lnTo>
                    <a:pt x="1252" y="388"/>
                  </a:lnTo>
                  <a:lnTo>
                    <a:pt x="1252" y="388"/>
                  </a:lnTo>
                  <a:lnTo>
                    <a:pt x="1254" y="422"/>
                  </a:lnTo>
                  <a:lnTo>
                    <a:pt x="1258" y="454"/>
                  </a:lnTo>
                  <a:lnTo>
                    <a:pt x="1264" y="486"/>
                  </a:lnTo>
                  <a:lnTo>
                    <a:pt x="1274" y="516"/>
                  </a:lnTo>
                  <a:lnTo>
                    <a:pt x="1286" y="546"/>
                  </a:lnTo>
                  <a:lnTo>
                    <a:pt x="1300" y="574"/>
                  </a:lnTo>
                  <a:lnTo>
                    <a:pt x="1316" y="600"/>
                  </a:lnTo>
                  <a:lnTo>
                    <a:pt x="1334" y="626"/>
                  </a:lnTo>
                  <a:lnTo>
                    <a:pt x="1230" y="738"/>
                  </a:lnTo>
                  <a:lnTo>
                    <a:pt x="1230" y="738"/>
                  </a:lnTo>
                  <a:lnTo>
                    <a:pt x="1202" y="716"/>
                  </a:lnTo>
                  <a:lnTo>
                    <a:pt x="1170" y="696"/>
                  </a:lnTo>
                  <a:lnTo>
                    <a:pt x="1138" y="678"/>
                  </a:lnTo>
                  <a:lnTo>
                    <a:pt x="1102" y="664"/>
                  </a:lnTo>
                  <a:lnTo>
                    <a:pt x="1068" y="652"/>
                  </a:lnTo>
                  <a:lnTo>
                    <a:pt x="1030" y="644"/>
                  </a:lnTo>
                  <a:lnTo>
                    <a:pt x="992" y="638"/>
                  </a:lnTo>
                  <a:lnTo>
                    <a:pt x="952" y="636"/>
                  </a:lnTo>
                  <a:lnTo>
                    <a:pt x="952" y="636"/>
                  </a:lnTo>
                  <a:lnTo>
                    <a:pt x="910" y="638"/>
                  </a:lnTo>
                  <a:lnTo>
                    <a:pt x="868" y="644"/>
                  </a:lnTo>
                  <a:lnTo>
                    <a:pt x="828" y="654"/>
                  </a:lnTo>
                  <a:lnTo>
                    <a:pt x="790" y="668"/>
                  </a:lnTo>
                  <a:lnTo>
                    <a:pt x="752" y="686"/>
                  </a:lnTo>
                  <a:lnTo>
                    <a:pt x="718" y="706"/>
                  </a:lnTo>
                  <a:lnTo>
                    <a:pt x="686" y="730"/>
                  </a:lnTo>
                  <a:lnTo>
                    <a:pt x="656" y="756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90" y="578"/>
                  </a:lnTo>
                  <a:lnTo>
                    <a:pt x="498" y="562"/>
                  </a:lnTo>
                  <a:lnTo>
                    <a:pt x="504" y="546"/>
                  </a:lnTo>
                  <a:lnTo>
                    <a:pt x="510" y="528"/>
                  </a:lnTo>
                  <a:lnTo>
                    <a:pt x="514" y="512"/>
                  </a:lnTo>
                  <a:lnTo>
                    <a:pt x="518" y="494"/>
                  </a:lnTo>
                  <a:lnTo>
                    <a:pt x="520" y="474"/>
                  </a:lnTo>
                  <a:lnTo>
                    <a:pt x="520" y="456"/>
                  </a:lnTo>
                  <a:lnTo>
                    <a:pt x="520" y="456"/>
                  </a:lnTo>
                  <a:lnTo>
                    <a:pt x="518" y="430"/>
                  </a:lnTo>
                  <a:lnTo>
                    <a:pt x="514" y="404"/>
                  </a:lnTo>
                  <a:lnTo>
                    <a:pt x="508" y="378"/>
                  </a:lnTo>
                  <a:lnTo>
                    <a:pt x="500" y="354"/>
                  </a:lnTo>
                  <a:lnTo>
                    <a:pt x="488" y="332"/>
                  </a:lnTo>
                  <a:lnTo>
                    <a:pt x="476" y="310"/>
                  </a:lnTo>
                  <a:lnTo>
                    <a:pt x="460" y="290"/>
                  </a:lnTo>
                  <a:lnTo>
                    <a:pt x="444" y="272"/>
                  </a:lnTo>
                  <a:lnTo>
                    <a:pt x="426" y="256"/>
                  </a:lnTo>
                  <a:lnTo>
                    <a:pt x="406" y="240"/>
                  </a:lnTo>
                  <a:lnTo>
                    <a:pt x="384" y="228"/>
                  </a:lnTo>
                  <a:lnTo>
                    <a:pt x="362" y="216"/>
                  </a:lnTo>
                  <a:lnTo>
                    <a:pt x="338" y="208"/>
                  </a:lnTo>
                  <a:lnTo>
                    <a:pt x="312" y="202"/>
                  </a:lnTo>
                  <a:lnTo>
                    <a:pt x="286" y="198"/>
                  </a:lnTo>
                  <a:lnTo>
                    <a:pt x="260" y="196"/>
                  </a:lnTo>
                  <a:lnTo>
                    <a:pt x="260" y="196"/>
                  </a:lnTo>
                  <a:lnTo>
                    <a:pt x="234" y="198"/>
                  </a:lnTo>
                  <a:lnTo>
                    <a:pt x="208" y="202"/>
                  </a:lnTo>
                  <a:lnTo>
                    <a:pt x="182" y="208"/>
                  </a:lnTo>
                  <a:lnTo>
                    <a:pt x="158" y="216"/>
                  </a:lnTo>
                  <a:lnTo>
                    <a:pt x="136" y="228"/>
                  </a:lnTo>
                  <a:lnTo>
                    <a:pt x="114" y="240"/>
                  </a:lnTo>
                  <a:lnTo>
                    <a:pt x="94" y="256"/>
                  </a:lnTo>
                  <a:lnTo>
                    <a:pt x="76" y="272"/>
                  </a:lnTo>
                  <a:lnTo>
                    <a:pt x="60" y="290"/>
                  </a:lnTo>
                  <a:lnTo>
                    <a:pt x="44" y="310"/>
                  </a:lnTo>
                  <a:lnTo>
                    <a:pt x="32" y="332"/>
                  </a:lnTo>
                  <a:lnTo>
                    <a:pt x="20" y="354"/>
                  </a:lnTo>
                  <a:lnTo>
                    <a:pt x="12" y="378"/>
                  </a:lnTo>
                  <a:lnTo>
                    <a:pt x="6" y="404"/>
                  </a:lnTo>
                  <a:lnTo>
                    <a:pt x="2" y="430"/>
                  </a:lnTo>
                  <a:lnTo>
                    <a:pt x="0" y="456"/>
                  </a:lnTo>
                  <a:lnTo>
                    <a:pt x="0" y="456"/>
                  </a:lnTo>
                  <a:lnTo>
                    <a:pt x="2" y="482"/>
                  </a:lnTo>
                  <a:lnTo>
                    <a:pt x="6" y="508"/>
                  </a:lnTo>
                  <a:lnTo>
                    <a:pt x="12" y="534"/>
                  </a:lnTo>
                  <a:lnTo>
                    <a:pt x="20" y="558"/>
                  </a:lnTo>
                  <a:lnTo>
                    <a:pt x="32" y="580"/>
                  </a:lnTo>
                  <a:lnTo>
                    <a:pt x="44" y="602"/>
                  </a:lnTo>
                  <a:lnTo>
                    <a:pt x="60" y="622"/>
                  </a:lnTo>
                  <a:lnTo>
                    <a:pt x="76" y="640"/>
                  </a:lnTo>
                  <a:lnTo>
                    <a:pt x="94" y="656"/>
                  </a:lnTo>
                  <a:lnTo>
                    <a:pt x="114" y="672"/>
                  </a:lnTo>
                  <a:lnTo>
                    <a:pt x="136" y="684"/>
                  </a:lnTo>
                  <a:lnTo>
                    <a:pt x="158" y="696"/>
                  </a:lnTo>
                  <a:lnTo>
                    <a:pt x="182" y="704"/>
                  </a:lnTo>
                  <a:lnTo>
                    <a:pt x="208" y="710"/>
                  </a:lnTo>
                  <a:lnTo>
                    <a:pt x="234" y="714"/>
                  </a:lnTo>
                  <a:lnTo>
                    <a:pt x="260" y="716"/>
                  </a:lnTo>
                  <a:lnTo>
                    <a:pt x="260" y="716"/>
                  </a:lnTo>
                  <a:lnTo>
                    <a:pt x="280" y="716"/>
                  </a:lnTo>
                  <a:lnTo>
                    <a:pt x="298" y="714"/>
                  </a:lnTo>
                  <a:lnTo>
                    <a:pt x="318" y="710"/>
                  </a:lnTo>
                  <a:lnTo>
                    <a:pt x="336" y="704"/>
                  </a:lnTo>
                  <a:lnTo>
                    <a:pt x="354" y="698"/>
                  </a:lnTo>
                  <a:lnTo>
                    <a:pt x="370" y="692"/>
                  </a:lnTo>
                  <a:lnTo>
                    <a:pt x="386" y="682"/>
                  </a:lnTo>
                  <a:lnTo>
                    <a:pt x="402" y="674"/>
                  </a:lnTo>
                  <a:lnTo>
                    <a:pt x="584" y="844"/>
                  </a:lnTo>
                  <a:lnTo>
                    <a:pt x="584" y="844"/>
                  </a:lnTo>
                  <a:lnTo>
                    <a:pt x="570" y="868"/>
                  </a:lnTo>
                  <a:lnTo>
                    <a:pt x="558" y="894"/>
                  </a:lnTo>
                  <a:lnTo>
                    <a:pt x="548" y="920"/>
                  </a:lnTo>
                  <a:lnTo>
                    <a:pt x="540" y="948"/>
                  </a:lnTo>
                  <a:lnTo>
                    <a:pt x="532" y="976"/>
                  </a:lnTo>
                  <a:lnTo>
                    <a:pt x="528" y="1006"/>
                  </a:lnTo>
                  <a:lnTo>
                    <a:pt x="524" y="1036"/>
                  </a:lnTo>
                  <a:lnTo>
                    <a:pt x="524" y="1066"/>
                  </a:lnTo>
                  <a:lnTo>
                    <a:pt x="524" y="1066"/>
                  </a:lnTo>
                  <a:lnTo>
                    <a:pt x="524" y="1090"/>
                  </a:lnTo>
                  <a:lnTo>
                    <a:pt x="526" y="1116"/>
                  </a:lnTo>
                  <a:lnTo>
                    <a:pt x="530" y="1140"/>
                  </a:lnTo>
                  <a:lnTo>
                    <a:pt x="534" y="1164"/>
                  </a:lnTo>
                  <a:lnTo>
                    <a:pt x="304" y="1312"/>
                  </a:lnTo>
                  <a:lnTo>
                    <a:pt x="304" y="1312"/>
                  </a:lnTo>
                  <a:lnTo>
                    <a:pt x="282" y="1306"/>
                  </a:lnTo>
                  <a:lnTo>
                    <a:pt x="258" y="1304"/>
                  </a:lnTo>
                  <a:lnTo>
                    <a:pt x="258" y="1304"/>
                  </a:lnTo>
                  <a:lnTo>
                    <a:pt x="246" y="1304"/>
                  </a:lnTo>
                  <a:lnTo>
                    <a:pt x="234" y="1306"/>
                  </a:lnTo>
                  <a:lnTo>
                    <a:pt x="222" y="1310"/>
                  </a:lnTo>
                  <a:lnTo>
                    <a:pt x="210" y="1314"/>
                  </a:lnTo>
                  <a:lnTo>
                    <a:pt x="190" y="1326"/>
                  </a:lnTo>
                  <a:lnTo>
                    <a:pt x="170" y="1340"/>
                  </a:lnTo>
                  <a:lnTo>
                    <a:pt x="156" y="1358"/>
                  </a:lnTo>
                  <a:lnTo>
                    <a:pt x="144" y="1380"/>
                  </a:lnTo>
                  <a:lnTo>
                    <a:pt x="140" y="1392"/>
                  </a:lnTo>
                  <a:lnTo>
                    <a:pt x="138" y="1404"/>
                  </a:lnTo>
                  <a:lnTo>
                    <a:pt x="136" y="1416"/>
                  </a:lnTo>
                  <a:lnTo>
                    <a:pt x="134" y="1428"/>
                  </a:lnTo>
                  <a:lnTo>
                    <a:pt x="134" y="1428"/>
                  </a:lnTo>
                  <a:lnTo>
                    <a:pt x="136" y="1440"/>
                  </a:lnTo>
                  <a:lnTo>
                    <a:pt x="138" y="1452"/>
                  </a:lnTo>
                  <a:lnTo>
                    <a:pt x="140" y="1464"/>
                  </a:lnTo>
                  <a:lnTo>
                    <a:pt x="144" y="1476"/>
                  </a:lnTo>
                  <a:lnTo>
                    <a:pt x="156" y="1498"/>
                  </a:lnTo>
                  <a:lnTo>
                    <a:pt x="170" y="1516"/>
                  </a:lnTo>
                  <a:lnTo>
                    <a:pt x="190" y="1530"/>
                  </a:lnTo>
                  <a:lnTo>
                    <a:pt x="210" y="1542"/>
                  </a:lnTo>
                  <a:lnTo>
                    <a:pt x="222" y="1546"/>
                  </a:lnTo>
                  <a:lnTo>
                    <a:pt x="234" y="1550"/>
                  </a:lnTo>
                  <a:lnTo>
                    <a:pt x="246" y="1552"/>
                  </a:lnTo>
                  <a:lnTo>
                    <a:pt x="258" y="1552"/>
                  </a:lnTo>
                  <a:lnTo>
                    <a:pt x="258" y="1552"/>
                  </a:lnTo>
                  <a:lnTo>
                    <a:pt x="272" y="1552"/>
                  </a:lnTo>
                  <a:lnTo>
                    <a:pt x="284" y="1550"/>
                  </a:lnTo>
                  <a:lnTo>
                    <a:pt x="296" y="1546"/>
                  </a:lnTo>
                  <a:lnTo>
                    <a:pt x="306" y="1542"/>
                  </a:lnTo>
                  <a:lnTo>
                    <a:pt x="328" y="1530"/>
                  </a:lnTo>
                  <a:lnTo>
                    <a:pt x="346" y="1516"/>
                  </a:lnTo>
                  <a:lnTo>
                    <a:pt x="362" y="1498"/>
                  </a:lnTo>
                  <a:lnTo>
                    <a:pt x="372" y="1476"/>
                  </a:lnTo>
                  <a:lnTo>
                    <a:pt x="378" y="1464"/>
                  </a:lnTo>
                  <a:lnTo>
                    <a:pt x="380" y="1452"/>
                  </a:lnTo>
                  <a:lnTo>
                    <a:pt x="382" y="1440"/>
                  </a:lnTo>
                  <a:lnTo>
                    <a:pt x="382" y="1428"/>
                  </a:lnTo>
                  <a:lnTo>
                    <a:pt x="382" y="1428"/>
                  </a:lnTo>
                  <a:lnTo>
                    <a:pt x="382" y="1412"/>
                  </a:lnTo>
                  <a:lnTo>
                    <a:pt x="378" y="1398"/>
                  </a:lnTo>
                  <a:lnTo>
                    <a:pt x="574" y="1270"/>
                  </a:lnTo>
                  <a:lnTo>
                    <a:pt x="574" y="1270"/>
                  </a:lnTo>
                  <a:lnTo>
                    <a:pt x="588" y="1292"/>
                  </a:lnTo>
                  <a:lnTo>
                    <a:pt x="602" y="1312"/>
                  </a:lnTo>
                  <a:lnTo>
                    <a:pt x="616" y="1332"/>
                  </a:lnTo>
                  <a:lnTo>
                    <a:pt x="632" y="1352"/>
                  </a:lnTo>
                  <a:lnTo>
                    <a:pt x="650" y="1370"/>
                  </a:lnTo>
                  <a:lnTo>
                    <a:pt x="668" y="1386"/>
                  </a:lnTo>
                  <a:lnTo>
                    <a:pt x="686" y="1402"/>
                  </a:lnTo>
                  <a:lnTo>
                    <a:pt x="706" y="1418"/>
                  </a:lnTo>
                  <a:lnTo>
                    <a:pt x="726" y="1432"/>
                  </a:lnTo>
                  <a:lnTo>
                    <a:pt x="748" y="1444"/>
                  </a:lnTo>
                  <a:lnTo>
                    <a:pt x="770" y="1454"/>
                  </a:lnTo>
                  <a:lnTo>
                    <a:pt x="794" y="1464"/>
                  </a:lnTo>
                  <a:lnTo>
                    <a:pt x="818" y="1474"/>
                  </a:lnTo>
                  <a:lnTo>
                    <a:pt x="842" y="1480"/>
                  </a:lnTo>
                  <a:lnTo>
                    <a:pt x="868" y="1486"/>
                  </a:lnTo>
                  <a:lnTo>
                    <a:pt x="892" y="1490"/>
                  </a:lnTo>
                  <a:lnTo>
                    <a:pt x="896" y="1754"/>
                  </a:lnTo>
                  <a:lnTo>
                    <a:pt x="896" y="1754"/>
                  </a:lnTo>
                  <a:lnTo>
                    <a:pt x="874" y="1760"/>
                  </a:lnTo>
                  <a:lnTo>
                    <a:pt x="856" y="1766"/>
                  </a:lnTo>
                  <a:lnTo>
                    <a:pt x="836" y="1774"/>
                  </a:lnTo>
                  <a:lnTo>
                    <a:pt x="818" y="1786"/>
                  </a:lnTo>
                  <a:lnTo>
                    <a:pt x="802" y="1796"/>
                  </a:lnTo>
                  <a:lnTo>
                    <a:pt x="786" y="1810"/>
                  </a:lnTo>
                  <a:lnTo>
                    <a:pt x="770" y="1824"/>
                  </a:lnTo>
                  <a:lnTo>
                    <a:pt x="756" y="1840"/>
                  </a:lnTo>
                  <a:lnTo>
                    <a:pt x="744" y="1856"/>
                  </a:lnTo>
                  <a:lnTo>
                    <a:pt x="734" y="1874"/>
                  </a:lnTo>
                  <a:lnTo>
                    <a:pt x="724" y="1892"/>
                  </a:lnTo>
                  <a:lnTo>
                    <a:pt x="716" y="1912"/>
                  </a:lnTo>
                  <a:lnTo>
                    <a:pt x="710" y="1932"/>
                  </a:lnTo>
                  <a:lnTo>
                    <a:pt x="704" y="1952"/>
                  </a:lnTo>
                  <a:lnTo>
                    <a:pt x="702" y="1974"/>
                  </a:lnTo>
                  <a:lnTo>
                    <a:pt x="702" y="1996"/>
                  </a:lnTo>
                  <a:lnTo>
                    <a:pt x="702" y="1996"/>
                  </a:lnTo>
                  <a:lnTo>
                    <a:pt x="702" y="2022"/>
                  </a:lnTo>
                  <a:lnTo>
                    <a:pt x="706" y="2046"/>
                  </a:lnTo>
                  <a:lnTo>
                    <a:pt x="712" y="2070"/>
                  </a:lnTo>
                  <a:lnTo>
                    <a:pt x="720" y="2092"/>
                  </a:lnTo>
                  <a:lnTo>
                    <a:pt x="730" y="2114"/>
                  </a:lnTo>
                  <a:lnTo>
                    <a:pt x="744" y="2134"/>
                  </a:lnTo>
                  <a:lnTo>
                    <a:pt x="758" y="2154"/>
                  </a:lnTo>
                  <a:lnTo>
                    <a:pt x="774" y="2172"/>
                  </a:lnTo>
                  <a:lnTo>
                    <a:pt x="792" y="2188"/>
                  </a:lnTo>
                  <a:lnTo>
                    <a:pt x="810" y="2202"/>
                  </a:lnTo>
                  <a:lnTo>
                    <a:pt x="830" y="2214"/>
                  </a:lnTo>
                  <a:lnTo>
                    <a:pt x="852" y="2224"/>
                  </a:lnTo>
                  <a:lnTo>
                    <a:pt x="876" y="2234"/>
                  </a:lnTo>
                  <a:lnTo>
                    <a:pt x="900" y="2240"/>
                  </a:lnTo>
                  <a:lnTo>
                    <a:pt x="924" y="2242"/>
                  </a:lnTo>
                  <a:lnTo>
                    <a:pt x="950" y="2244"/>
                  </a:lnTo>
                  <a:lnTo>
                    <a:pt x="950" y="2244"/>
                  </a:lnTo>
                  <a:lnTo>
                    <a:pt x="974" y="2242"/>
                  </a:lnTo>
                  <a:lnTo>
                    <a:pt x="1000" y="2240"/>
                  </a:lnTo>
                  <a:lnTo>
                    <a:pt x="1024" y="2234"/>
                  </a:lnTo>
                  <a:lnTo>
                    <a:pt x="1046" y="2224"/>
                  </a:lnTo>
                  <a:lnTo>
                    <a:pt x="1068" y="2214"/>
                  </a:lnTo>
                  <a:lnTo>
                    <a:pt x="1088" y="2202"/>
                  </a:lnTo>
                  <a:lnTo>
                    <a:pt x="1108" y="2188"/>
                  </a:lnTo>
                  <a:lnTo>
                    <a:pt x="1124" y="2172"/>
                  </a:lnTo>
                  <a:lnTo>
                    <a:pt x="1140" y="2154"/>
                  </a:lnTo>
                  <a:lnTo>
                    <a:pt x="1156" y="2134"/>
                  </a:lnTo>
                  <a:lnTo>
                    <a:pt x="1168" y="2114"/>
                  </a:lnTo>
                  <a:lnTo>
                    <a:pt x="1178" y="2092"/>
                  </a:lnTo>
                  <a:lnTo>
                    <a:pt x="1186" y="2070"/>
                  </a:lnTo>
                  <a:lnTo>
                    <a:pt x="1192" y="2046"/>
                  </a:lnTo>
                  <a:lnTo>
                    <a:pt x="1196" y="2022"/>
                  </a:lnTo>
                  <a:lnTo>
                    <a:pt x="1198" y="1996"/>
                  </a:lnTo>
                  <a:lnTo>
                    <a:pt x="1198" y="1996"/>
                  </a:lnTo>
                  <a:lnTo>
                    <a:pt x="1196" y="1974"/>
                  </a:lnTo>
                  <a:lnTo>
                    <a:pt x="1194" y="1954"/>
                  </a:lnTo>
                  <a:lnTo>
                    <a:pt x="1190" y="1932"/>
                  </a:lnTo>
                  <a:lnTo>
                    <a:pt x="1184" y="1912"/>
                  </a:lnTo>
                  <a:lnTo>
                    <a:pt x="1176" y="1894"/>
                  </a:lnTo>
                  <a:lnTo>
                    <a:pt x="1166" y="1876"/>
                  </a:lnTo>
                  <a:lnTo>
                    <a:pt x="1156" y="1858"/>
                  </a:lnTo>
                  <a:lnTo>
                    <a:pt x="1144" y="1842"/>
                  </a:lnTo>
                  <a:lnTo>
                    <a:pt x="1130" y="1826"/>
                  </a:lnTo>
                  <a:lnTo>
                    <a:pt x="1116" y="1812"/>
                  </a:lnTo>
                  <a:lnTo>
                    <a:pt x="1100" y="1798"/>
                  </a:lnTo>
                  <a:lnTo>
                    <a:pt x="1084" y="1786"/>
                  </a:lnTo>
                  <a:lnTo>
                    <a:pt x="1066" y="1776"/>
                  </a:lnTo>
                  <a:lnTo>
                    <a:pt x="1046" y="1768"/>
                  </a:lnTo>
                  <a:lnTo>
                    <a:pt x="1028" y="1760"/>
                  </a:lnTo>
                  <a:lnTo>
                    <a:pt x="1008" y="1754"/>
                  </a:lnTo>
                  <a:lnTo>
                    <a:pt x="1004" y="1492"/>
                  </a:lnTo>
                  <a:lnTo>
                    <a:pt x="1004" y="1492"/>
                  </a:lnTo>
                  <a:lnTo>
                    <a:pt x="1034" y="1488"/>
                  </a:lnTo>
                  <a:lnTo>
                    <a:pt x="1062" y="1480"/>
                  </a:lnTo>
                  <a:lnTo>
                    <a:pt x="1088" y="1472"/>
                  </a:lnTo>
                  <a:lnTo>
                    <a:pt x="1116" y="1464"/>
                  </a:lnTo>
                  <a:lnTo>
                    <a:pt x="1140" y="1452"/>
                  </a:lnTo>
                  <a:lnTo>
                    <a:pt x="1166" y="1438"/>
                  </a:lnTo>
                  <a:lnTo>
                    <a:pt x="1190" y="1424"/>
                  </a:lnTo>
                  <a:lnTo>
                    <a:pt x="1212" y="1408"/>
                  </a:lnTo>
                  <a:lnTo>
                    <a:pt x="1234" y="1390"/>
                  </a:lnTo>
                  <a:lnTo>
                    <a:pt x="1254" y="1372"/>
                  </a:lnTo>
                  <a:lnTo>
                    <a:pt x="1272" y="1352"/>
                  </a:lnTo>
                  <a:lnTo>
                    <a:pt x="1290" y="1330"/>
                  </a:lnTo>
                  <a:lnTo>
                    <a:pt x="1306" y="1308"/>
                  </a:lnTo>
                  <a:lnTo>
                    <a:pt x="1322" y="1284"/>
                  </a:lnTo>
                  <a:lnTo>
                    <a:pt x="1336" y="1260"/>
                  </a:lnTo>
                  <a:lnTo>
                    <a:pt x="1348" y="1234"/>
                  </a:lnTo>
                  <a:lnTo>
                    <a:pt x="1558" y="1312"/>
                  </a:lnTo>
                  <a:lnTo>
                    <a:pt x="1558" y="1312"/>
                  </a:lnTo>
                  <a:lnTo>
                    <a:pt x="1564" y="1332"/>
                  </a:lnTo>
                  <a:lnTo>
                    <a:pt x="1574" y="1350"/>
                  </a:lnTo>
                  <a:lnTo>
                    <a:pt x="1586" y="1368"/>
                  </a:lnTo>
                  <a:lnTo>
                    <a:pt x="1600" y="1382"/>
                  </a:lnTo>
                  <a:lnTo>
                    <a:pt x="1618" y="1392"/>
                  </a:lnTo>
                  <a:lnTo>
                    <a:pt x="1636" y="1402"/>
                  </a:lnTo>
                  <a:lnTo>
                    <a:pt x="1656" y="1406"/>
                  </a:lnTo>
                  <a:lnTo>
                    <a:pt x="1678" y="1408"/>
                  </a:lnTo>
                  <a:lnTo>
                    <a:pt x="1678" y="1408"/>
                  </a:lnTo>
                  <a:lnTo>
                    <a:pt x="1690" y="1408"/>
                  </a:lnTo>
                  <a:lnTo>
                    <a:pt x="1702" y="1406"/>
                  </a:lnTo>
                  <a:lnTo>
                    <a:pt x="1714" y="1404"/>
                  </a:lnTo>
                  <a:lnTo>
                    <a:pt x="1726" y="1398"/>
                  </a:lnTo>
                  <a:lnTo>
                    <a:pt x="1748" y="1388"/>
                  </a:lnTo>
                  <a:lnTo>
                    <a:pt x="1766" y="1372"/>
                  </a:lnTo>
                  <a:lnTo>
                    <a:pt x="1780" y="1354"/>
                  </a:lnTo>
                  <a:lnTo>
                    <a:pt x="1792" y="1332"/>
                  </a:lnTo>
                  <a:lnTo>
                    <a:pt x="1796" y="1322"/>
                  </a:lnTo>
                  <a:lnTo>
                    <a:pt x="1800" y="1310"/>
                  </a:lnTo>
                  <a:lnTo>
                    <a:pt x="1802" y="1298"/>
                  </a:lnTo>
                  <a:lnTo>
                    <a:pt x="1802" y="1284"/>
                  </a:lnTo>
                  <a:lnTo>
                    <a:pt x="1802" y="1284"/>
                  </a:lnTo>
                  <a:lnTo>
                    <a:pt x="1802" y="1272"/>
                  </a:lnTo>
                  <a:lnTo>
                    <a:pt x="1800" y="1260"/>
                  </a:lnTo>
                  <a:lnTo>
                    <a:pt x="1796" y="1248"/>
                  </a:lnTo>
                  <a:lnTo>
                    <a:pt x="1792" y="1236"/>
                  </a:lnTo>
                  <a:lnTo>
                    <a:pt x="1780" y="1216"/>
                  </a:lnTo>
                  <a:lnTo>
                    <a:pt x="1766" y="1196"/>
                  </a:lnTo>
                  <a:lnTo>
                    <a:pt x="1748" y="1182"/>
                  </a:lnTo>
                  <a:lnTo>
                    <a:pt x="1726" y="1170"/>
                  </a:lnTo>
                  <a:lnTo>
                    <a:pt x="1714" y="1166"/>
                  </a:lnTo>
                  <a:lnTo>
                    <a:pt x="1702" y="1164"/>
                  </a:lnTo>
                  <a:lnTo>
                    <a:pt x="1690" y="1162"/>
                  </a:lnTo>
                  <a:lnTo>
                    <a:pt x="1678" y="1160"/>
                  </a:lnTo>
                  <a:lnTo>
                    <a:pt x="1678" y="1160"/>
                  </a:lnTo>
                  <a:lnTo>
                    <a:pt x="1664" y="1162"/>
                  </a:lnTo>
                  <a:lnTo>
                    <a:pt x="1650" y="1164"/>
                  </a:lnTo>
                  <a:lnTo>
                    <a:pt x="1638" y="1168"/>
                  </a:lnTo>
                  <a:lnTo>
                    <a:pt x="1626" y="1172"/>
                  </a:lnTo>
                  <a:lnTo>
                    <a:pt x="1614" y="1178"/>
                  </a:lnTo>
                  <a:lnTo>
                    <a:pt x="1604" y="1186"/>
                  </a:lnTo>
                  <a:lnTo>
                    <a:pt x="1594" y="1194"/>
                  </a:lnTo>
                  <a:lnTo>
                    <a:pt x="1584" y="1204"/>
                  </a:lnTo>
                  <a:lnTo>
                    <a:pt x="1378" y="1126"/>
                  </a:lnTo>
                  <a:lnTo>
                    <a:pt x="1378" y="1126"/>
                  </a:lnTo>
                  <a:lnTo>
                    <a:pt x="1380" y="1096"/>
                  </a:lnTo>
                  <a:lnTo>
                    <a:pt x="1382" y="1066"/>
                  </a:lnTo>
                  <a:lnTo>
                    <a:pt x="1382" y="1066"/>
                  </a:lnTo>
                  <a:lnTo>
                    <a:pt x="1380" y="1032"/>
                  </a:lnTo>
                  <a:lnTo>
                    <a:pt x="1376" y="1000"/>
                  </a:lnTo>
                  <a:lnTo>
                    <a:pt x="1370" y="968"/>
                  </a:lnTo>
                  <a:lnTo>
                    <a:pt x="1362" y="936"/>
                  </a:lnTo>
                  <a:lnTo>
                    <a:pt x="1350" y="906"/>
                  </a:lnTo>
                  <a:lnTo>
                    <a:pt x="1338" y="876"/>
                  </a:lnTo>
                  <a:lnTo>
                    <a:pt x="1322" y="848"/>
                  </a:lnTo>
                  <a:lnTo>
                    <a:pt x="1306" y="822"/>
                  </a:lnTo>
                  <a:lnTo>
                    <a:pt x="1414" y="704"/>
                  </a:lnTo>
                  <a:lnTo>
                    <a:pt x="1414" y="704"/>
                  </a:lnTo>
                  <a:lnTo>
                    <a:pt x="1438" y="720"/>
                  </a:lnTo>
                  <a:lnTo>
                    <a:pt x="1464" y="734"/>
                  </a:lnTo>
                  <a:lnTo>
                    <a:pt x="1492" y="746"/>
                  </a:lnTo>
                  <a:lnTo>
                    <a:pt x="1520" y="758"/>
                  </a:lnTo>
                  <a:lnTo>
                    <a:pt x="1548" y="766"/>
                  </a:lnTo>
                  <a:lnTo>
                    <a:pt x="1578" y="772"/>
                  </a:lnTo>
                  <a:lnTo>
                    <a:pt x="1610" y="776"/>
                  </a:lnTo>
                  <a:lnTo>
                    <a:pt x="1640" y="776"/>
                  </a:lnTo>
                  <a:lnTo>
                    <a:pt x="1640" y="776"/>
                  </a:lnTo>
                  <a:close/>
                  <a:moveTo>
                    <a:pt x="952" y="1360"/>
                  </a:moveTo>
                  <a:lnTo>
                    <a:pt x="952" y="1360"/>
                  </a:lnTo>
                  <a:lnTo>
                    <a:pt x="922" y="1358"/>
                  </a:lnTo>
                  <a:lnTo>
                    <a:pt x="894" y="1354"/>
                  </a:lnTo>
                  <a:lnTo>
                    <a:pt x="864" y="1346"/>
                  </a:lnTo>
                  <a:lnTo>
                    <a:pt x="838" y="1336"/>
                  </a:lnTo>
                  <a:lnTo>
                    <a:pt x="812" y="1324"/>
                  </a:lnTo>
                  <a:lnTo>
                    <a:pt x="788" y="1310"/>
                  </a:lnTo>
                  <a:lnTo>
                    <a:pt x="766" y="1292"/>
                  </a:lnTo>
                  <a:lnTo>
                    <a:pt x="744" y="1274"/>
                  </a:lnTo>
                  <a:lnTo>
                    <a:pt x="726" y="1252"/>
                  </a:lnTo>
                  <a:lnTo>
                    <a:pt x="708" y="1230"/>
                  </a:lnTo>
                  <a:lnTo>
                    <a:pt x="694" y="1206"/>
                  </a:lnTo>
                  <a:lnTo>
                    <a:pt x="682" y="1180"/>
                  </a:lnTo>
                  <a:lnTo>
                    <a:pt x="672" y="1154"/>
                  </a:lnTo>
                  <a:lnTo>
                    <a:pt x="664" y="1124"/>
                  </a:lnTo>
                  <a:lnTo>
                    <a:pt x="660" y="1096"/>
                  </a:lnTo>
                  <a:lnTo>
                    <a:pt x="658" y="1066"/>
                  </a:lnTo>
                  <a:lnTo>
                    <a:pt x="658" y="1066"/>
                  </a:lnTo>
                  <a:lnTo>
                    <a:pt x="660" y="1036"/>
                  </a:lnTo>
                  <a:lnTo>
                    <a:pt x="664" y="1006"/>
                  </a:lnTo>
                  <a:lnTo>
                    <a:pt x="672" y="978"/>
                  </a:lnTo>
                  <a:lnTo>
                    <a:pt x="682" y="952"/>
                  </a:lnTo>
                  <a:lnTo>
                    <a:pt x="694" y="926"/>
                  </a:lnTo>
                  <a:lnTo>
                    <a:pt x="708" y="902"/>
                  </a:lnTo>
                  <a:lnTo>
                    <a:pt x="726" y="878"/>
                  </a:lnTo>
                  <a:lnTo>
                    <a:pt x="744" y="858"/>
                  </a:lnTo>
                  <a:lnTo>
                    <a:pt x="766" y="838"/>
                  </a:lnTo>
                  <a:lnTo>
                    <a:pt x="788" y="822"/>
                  </a:lnTo>
                  <a:lnTo>
                    <a:pt x="812" y="808"/>
                  </a:lnTo>
                  <a:lnTo>
                    <a:pt x="838" y="794"/>
                  </a:lnTo>
                  <a:lnTo>
                    <a:pt x="864" y="784"/>
                  </a:lnTo>
                  <a:lnTo>
                    <a:pt x="894" y="778"/>
                  </a:lnTo>
                  <a:lnTo>
                    <a:pt x="922" y="774"/>
                  </a:lnTo>
                  <a:lnTo>
                    <a:pt x="952" y="772"/>
                  </a:lnTo>
                  <a:lnTo>
                    <a:pt x="952" y="772"/>
                  </a:lnTo>
                  <a:lnTo>
                    <a:pt x="982" y="774"/>
                  </a:lnTo>
                  <a:lnTo>
                    <a:pt x="1012" y="778"/>
                  </a:lnTo>
                  <a:lnTo>
                    <a:pt x="1040" y="784"/>
                  </a:lnTo>
                  <a:lnTo>
                    <a:pt x="1066" y="794"/>
                  </a:lnTo>
                  <a:lnTo>
                    <a:pt x="1092" y="808"/>
                  </a:lnTo>
                  <a:lnTo>
                    <a:pt x="1116" y="822"/>
                  </a:lnTo>
                  <a:lnTo>
                    <a:pt x="1140" y="838"/>
                  </a:lnTo>
                  <a:lnTo>
                    <a:pt x="1160" y="858"/>
                  </a:lnTo>
                  <a:lnTo>
                    <a:pt x="1180" y="878"/>
                  </a:lnTo>
                  <a:lnTo>
                    <a:pt x="1196" y="902"/>
                  </a:lnTo>
                  <a:lnTo>
                    <a:pt x="1210" y="926"/>
                  </a:lnTo>
                  <a:lnTo>
                    <a:pt x="1224" y="952"/>
                  </a:lnTo>
                  <a:lnTo>
                    <a:pt x="1234" y="978"/>
                  </a:lnTo>
                  <a:lnTo>
                    <a:pt x="1240" y="1006"/>
                  </a:lnTo>
                  <a:lnTo>
                    <a:pt x="1244" y="1036"/>
                  </a:lnTo>
                  <a:lnTo>
                    <a:pt x="1246" y="1066"/>
                  </a:lnTo>
                  <a:lnTo>
                    <a:pt x="1246" y="1066"/>
                  </a:lnTo>
                  <a:lnTo>
                    <a:pt x="1244" y="1096"/>
                  </a:lnTo>
                  <a:lnTo>
                    <a:pt x="1240" y="1124"/>
                  </a:lnTo>
                  <a:lnTo>
                    <a:pt x="1234" y="1154"/>
                  </a:lnTo>
                  <a:lnTo>
                    <a:pt x="1224" y="1180"/>
                  </a:lnTo>
                  <a:lnTo>
                    <a:pt x="1210" y="1206"/>
                  </a:lnTo>
                  <a:lnTo>
                    <a:pt x="1196" y="1230"/>
                  </a:lnTo>
                  <a:lnTo>
                    <a:pt x="1180" y="1252"/>
                  </a:lnTo>
                  <a:lnTo>
                    <a:pt x="1160" y="1274"/>
                  </a:lnTo>
                  <a:lnTo>
                    <a:pt x="1140" y="1292"/>
                  </a:lnTo>
                  <a:lnTo>
                    <a:pt x="1116" y="1310"/>
                  </a:lnTo>
                  <a:lnTo>
                    <a:pt x="1092" y="1324"/>
                  </a:lnTo>
                  <a:lnTo>
                    <a:pt x="1066" y="1336"/>
                  </a:lnTo>
                  <a:lnTo>
                    <a:pt x="1040" y="1346"/>
                  </a:lnTo>
                  <a:lnTo>
                    <a:pt x="1012" y="1354"/>
                  </a:lnTo>
                  <a:lnTo>
                    <a:pt x="982" y="1358"/>
                  </a:lnTo>
                  <a:lnTo>
                    <a:pt x="952" y="1360"/>
                  </a:lnTo>
                  <a:lnTo>
                    <a:pt x="952" y="136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7" name="Freeform 6"/>
            <p:cNvSpPr>
              <a:spLocks/>
            </p:cNvSpPr>
            <p:nvPr/>
          </p:nvSpPr>
          <p:spPr bwMode="auto">
            <a:xfrm>
              <a:off x="6176963" y="2524125"/>
              <a:ext cx="476250" cy="387350"/>
            </a:xfrm>
            <a:custGeom>
              <a:avLst/>
              <a:gdLst>
                <a:gd name="T0" fmla="*/ 0 w 300"/>
                <a:gd name="T1" fmla="*/ 216 h 244"/>
                <a:gd name="T2" fmla="*/ 48 w 300"/>
                <a:gd name="T3" fmla="*/ 212 h 244"/>
                <a:gd name="T4" fmla="*/ 90 w 300"/>
                <a:gd name="T5" fmla="*/ 190 h 244"/>
                <a:gd name="T6" fmla="*/ 80 w 300"/>
                <a:gd name="T7" fmla="*/ 190 h 244"/>
                <a:gd name="T8" fmla="*/ 64 w 300"/>
                <a:gd name="T9" fmla="*/ 184 h 244"/>
                <a:gd name="T10" fmla="*/ 48 w 300"/>
                <a:gd name="T11" fmla="*/ 172 h 244"/>
                <a:gd name="T12" fmla="*/ 38 w 300"/>
                <a:gd name="T13" fmla="*/ 158 h 244"/>
                <a:gd name="T14" fmla="*/ 34 w 300"/>
                <a:gd name="T15" fmla="*/ 148 h 244"/>
                <a:gd name="T16" fmla="*/ 62 w 300"/>
                <a:gd name="T17" fmla="*/ 146 h 244"/>
                <a:gd name="T18" fmla="*/ 50 w 300"/>
                <a:gd name="T19" fmla="*/ 144 h 244"/>
                <a:gd name="T20" fmla="*/ 32 w 300"/>
                <a:gd name="T21" fmla="*/ 130 h 244"/>
                <a:gd name="T22" fmla="*/ 18 w 300"/>
                <a:gd name="T23" fmla="*/ 114 h 244"/>
                <a:gd name="T24" fmla="*/ 12 w 300"/>
                <a:gd name="T25" fmla="*/ 96 h 244"/>
                <a:gd name="T26" fmla="*/ 12 w 300"/>
                <a:gd name="T27" fmla="*/ 86 h 244"/>
                <a:gd name="T28" fmla="*/ 40 w 300"/>
                <a:gd name="T29" fmla="*/ 92 h 244"/>
                <a:gd name="T30" fmla="*/ 30 w 300"/>
                <a:gd name="T31" fmla="*/ 86 h 244"/>
                <a:gd name="T32" fmla="*/ 18 w 300"/>
                <a:gd name="T33" fmla="*/ 66 h 244"/>
                <a:gd name="T34" fmla="*/ 14 w 300"/>
                <a:gd name="T35" fmla="*/ 56 h 244"/>
                <a:gd name="T36" fmla="*/ 14 w 300"/>
                <a:gd name="T37" fmla="*/ 32 h 244"/>
                <a:gd name="T38" fmla="*/ 20 w 300"/>
                <a:gd name="T39" fmla="*/ 10 h 244"/>
                <a:gd name="T40" fmla="*/ 34 w 300"/>
                <a:gd name="T41" fmla="*/ 24 h 244"/>
                <a:gd name="T42" fmla="*/ 62 w 300"/>
                <a:gd name="T43" fmla="*/ 48 h 244"/>
                <a:gd name="T44" fmla="*/ 94 w 300"/>
                <a:gd name="T45" fmla="*/ 64 h 244"/>
                <a:gd name="T46" fmla="*/ 128 w 300"/>
                <a:gd name="T47" fmla="*/ 74 h 244"/>
                <a:gd name="T48" fmla="*/ 148 w 300"/>
                <a:gd name="T49" fmla="*/ 76 h 244"/>
                <a:gd name="T50" fmla="*/ 148 w 300"/>
                <a:gd name="T51" fmla="*/ 70 h 244"/>
                <a:gd name="T52" fmla="*/ 148 w 300"/>
                <a:gd name="T53" fmla="*/ 48 h 244"/>
                <a:gd name="T54" fmla="*/ 158 w 300"/>
                <a:gd name="T55" fmla="*/ 26 h 244"/>
                <a:gd name="T56" fmla="*/ 174 w 300"/>
                <a:gd name="T57" fmla="*/ 10 h 244"/>
                <a:gd name="T58" fmla="*/ 196 w 300"/>
                <a:gd name="T59" fmla="*/ 0 h 244"/>
                <a:gd name="T60" fmla="*/ 212 w 300"/>
                <a:gd name="T61" fmla="*/ 0 h 244"/>
                <a:gd name="T62" fmla="*/ 240 w 300"/>
                <a:gd name="T63" fmla="*/ 8 h 244"/>
                <a:gd name="T64" fmla="*/ 252 w 300"/>
                <a:gd name="T65" fmla="*/ 18 h 244"/>
                <a:gd name="T66" fmla="*/ 254 w 300"/>
                <a:gd name="T67" fmla="*/ 18 h 244"/>
                <a:gd name="T68" fmla="*/ 290 w 300"/>
                <a:gd name="T69" fmla="*/ 4 h 244"/>
                <a:gd name="T70" fmla="*/ 292 w 300"/>
                <a:gd name="T71" fmla="*/ 4 h 244"/>
                <a:gd name="T72" fmla="*/ 292 w 300"/>
                <a:gd name="T73" fmla="*/ 4 h 244"/>
                <a:gd name="T74" fmla="*/ 288 w 300"/>
                <a:gd name="T75" fmla="*/ 14 h 244"/>
                <a:gd name="T76" fmla="*/ 274 w 300"/>
                <a:gd name="T77" fmla="*/ 32 h 244"/>
                <a:gd name="T78" fmla="*/ 266 w 300"/>
                <a:gd name="T79" fmla="*/ 38 h 244"/>
                <a:gd name="T80" fmla="*/ 284 w 300"/>
                <a:gd name="T81" fmla="*/ 34 h 244"/>
                <a:gd name="T82" fmla="*/ 300 w 300"/>
                <a:gd name="T83" fmla="*/ 28 h 244"/>
                <a:gd name="T84" fmla="*/ 294 w 300"/>
                <a:gd name="T85" fmla="*/ 38 h 244"/>
                <a:gd name="T86" fmla="*/ 270 w 300"/>
                <a:gd name="T87" fmla="*/ 60 h 244"/>
                <a:gd name="T88" fmla="*/ 270 w 300"/>
                <a:gd name="T89" fmla="*/ 62 h 244"/>
                <a:gd name="T90" fmla="*/ 270 w 300"/>
                <a:gd name="T91" fmla="*/ 80 h 244"/>
                <a:gd name="T92" fmla="*/ 264 w 300"/>
                <a:gd name="T93" fmla="*/ 112 h 244"/>
                <a:gd name="T94" fmla="*/ 252 w 300"/>
                <a:gd name="T95" fmla="*/ 144 h 244"/>
                <a:gd name="T96" fmla="*/ 236 w 300"/>
                <a:gd name="T97" fmla="*/ 172 h 244"/>
                <a:gd name="T98" fmla="*/ 224 w 300"/>
                <a:gd name="T99" fmla="*/ 186 h 244"/>
                <a:gd name="T100" fmla="*/ 184 w 300"/>
                <a:gd name="T101" fmla="*/ 220 h 244"/>
                <a:gd name="T102" fmla="*/ 136 w 300"/>
                <a:gd name="T103" fmla="*/ 240 h 244"/>
                <a:gd name="T104" fmla="*/ 118 w 300"/>
                <a:gd name="T105" fmla="*/ 242 h 244"/>
                <a:gd name="T106" fmla="*/ 100 w 300"/>
                <a:gd name="T107" fmla="*/ 244 h 244"/>
                <a:gd name="T108" fmla="*/ 50 w 300"/>
                <a:gd name="T109" fmla="*/ 238 h 244"/>
                <a:gd name="T110" fmla="*/ 2 w 300"/>
                <a:gd name="T111" fmla="*/ 218 h 244"/>
                <a:gd name="T112" fmla="*/ 0 w 300"/>
                <a:gd name="T113" fmla="*/ 216 h 244"/>
                <a:gd name="T114" fmla="*/ 0 w 300"/>
                <a:gd name="T115" fmla="*/ 21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0" h="244">
                  <a:moveTo>
                    <a:pt x="0" y="216"/>
                  </a:moveTo>
                  <a:lnTo>
                    <a:pt x="0" y="216"/>
                  </a:lnTo>
                  <a:lnTo>
                    <a:pt x="24" y="216"/>
                  </a:lnTo>
                  <a:lnTo>
                    <a:pt x="48" y="212"/>
                  </a:lnTo>
                  <a:lnTo>
                    <a:pt x="70" y="204"/>
                  </a:lnTo>
                  <a:lnTo>
                    <a:pt x="90" y="190"/>
                  </a:lnTo>
                  <a:lnTo>
                    <a:pt x="90" y="190"/>
                  </a:lnTo>
                  <a:lnTo>
                    <a:pt x="80" y="190"/>
                  </a:lnTo>
                  <a:lnTo>
                    <a:pt x="72" y="186"/>
                  </a:lnTo>
                  <a:lnTo>
                    <a:pt x="64" y="184"/>
                  </a:lnTo>
                  <a:lnTo>
                    <a:pt x="56" y="178"/>
                  </a:lnTo>
                  <a:lnTo>
                    <a:pt x="48" y="172"/>
                  </a:lnTo>
                  <a:lnTo>
                    <a:pt x="42" y="166"/>
                  </a:lnTo>
                  <a:lnTo>
                    <a:pt x="38" y="158"/>
                  </a:lnTo>
                  <a:lnTo>
                    <a:pt x="34" y="148"/>
                  </a:lnTo>
                  <a:lnTo>
                    <a:pt x="34" y="148"/>
                  </a:lnTo>
                  <a:lnTo>
                    <a:pt x="48" y="148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50" y="144"/>
                  </a:lnTo>
                  <a:lnTo>
                    <a:pt x="40" y="138"/>
                  </a:lnTo>
                  <a:lnTo>
                    <a:pt x="32" y="130"/>
                  </a:lnTo>
                  <a:lnTo>
                    <a:pt x="24" y="124"/>
                  </a:lnTo>
                  <a:lnTo>
                    <a:pt x="18" y="114"/>
                  </a:lnTo>
                  <a:lnTo>
                    <a:pt x="14" y="104"/>
                  </a:lnTo>
                  <a:lnTo>
                    <a:pt x="12" y="9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8" y="66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2" y="44"/>
                  </a:lnTo>
                  <a:lnTo>
                    <a:pt x="14" y="32"/>
                  </a:lnTo>
                  <a:lnTo>
                    <a:pt x="16" y="2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34" y="24"/>
                  </a:lnTo>
                  <a:lnTo>
                    <a:pt x="48" y="38"/>
                  </a:lnTo>
                  <a:lnTo>
                    <a:pt x="62" y="48"/>
                  </a:lnTo>
                  <a:lnTo>
                    <a:pt x="78" y="56"/>
                  </a:lnTo>
                  <a:lnTo>
                    <a:pt x="94" y="64"/>
                  </a:lnTo>
                  <a:lnTo>
                    <a:pt x="110" y="70"/>
                  </a:lnTo>
                  <a:lnTo>
                    <a:pt x="128" y="74"/>
                  </a:lnTo>
                  <a:lnTo>
                    <a:pt x="148" y="76"/>
                  </a:lnTo>
                  <a:lnTo>
                    <a:pt x="148" y="76"/>
                  </a:lnTo>
                  <a:lnTo>
                    <a:pt x="148" y="70"/>
                  </a:lnTo>
                  <a:lnTo>
                    <a:pt x="148" y="70"/>
                  </a:lnTo>
                  <a:lnTo>
                    <a:pt x="146" y="58"/>
                  </a:lnTo>
                  <a:lnTo>
                    <a:pt x="148" y="48"/>
                  </a:lnTo>
                  <a:lnTo>
                    <a:pt x="152" y="36"/>
                  </a:lnTo>
                  <a:lnTo>
                    <a:pt x="158" y="26"/>
                  </a:lnTo>
                  <a:lnTo>
                    <a:pt x="166" y="16"/>
                  </a:lnTo>
                  <a:lnTo>
                    <a:pt x="174" y="10"/>
                  </a:lnTo>
                  <a:lnTo>
                    <a:pt x="184" y="4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212" y="0"/>
                  </a:lnTo>
                  <a:lnTo>
                    <a:pt x="226" y="2"/>
                  </a:lnTo>
                  <a:lnTo>
                    <a:pt x="240" y="8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4" y="18"/>
                  </a:lnTo>
                  <a:lnTo>
                    <a:pt x="254" y="18"/>
                  </a:lnTo>
                  <a:lnTo>
                    <a:pt x="274" y="14"/>
                  </a:lnTo>
                  <a:lnTo>
                    <a:pt x="290" y="4"/>
                  </a:lnTo>
                  <a:lnTo>
                    <a:pt x="290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88" y="14"/>
                  </a:lnTo>
                  <a:lnTo>
                    <a:pt x="282" y="24"/>
                  </a:lnTo>
                  <a:lnTo>
                    <a:pt x="274" y="32"/>
                  </a:lnTo>
                  <a:lnTo>
                    <a:pt x="266" y="38"/>
                  </a:lnTo>
                  <a:lnTo>
                    <a:pt x="266" y="38"/>
                  </a:lnTo>
                  <a:lnTo>
                    <a:pt x="284" y="34"/>
                  </a:lnTo>
                  <a:lnTo>
                    <a:pt x="284" y="34"/>
                  </a:lnTo>
                  <a:lnTo>
                    <a:pt x="300" y="28"/>
                  </a:lnTo>
                  <a:lnTo>
                    <a:pt x="300" y="28"/>
                  </a:lnTo>
                  <a:lnTo>
                    <a:pt x="294" y="38"/>
                  </a:lnTo>
                  <a:lnTo>
                    <a:pt x="294" y="38"/>
                  </a:lnTo>
                  <a:lnTo>
                    <a:pt x="284" y="50"/>
                  </a:lnTo>
                  <a:lnTo>
                    <a:pt x="270" y="60"/>
                  </a:lnTo>
                  <a:lnTo>
                    <a:pt x="270" y="60"/>
                  </a:lnTo>
                  <a:lnTo>
                    <a:pt x="270" y="62"/>
                  </a:lnTo>
                  <a:lnTo>
                    <a:pt x="270" y="62"/>
                  </a:lnTo>
                  <a:lnTo>
                    <a:pt x="270" y="80"/>
                  </a:lnTo>
                  <a:lnTo>
                    <a:pt x="268" y="96"/>
                  </a:lnTo>
                  <a:lnTo>
                    <a:pt x="264" y="112"/>
                  </a:lnTo>
                  <a:lnTo>
                    <a:pt x="260" y="128"/>
                  </a:lnTo>
                  <a:lnTo>
                    <a:pt x="252" y="144"/>
                  </a:lnTo>
                  <a:lnTo>
                    <a:pt x="246" y="158"/>
                  </a:lnTo>
                  <a:lnTo>
                    <a:pt x="236" y="172"/>
                  </a:lnTo>
                  <a:lnTo>
                    <a:pt x="224" y="186"/>
                  </a:lnTo>
                  <a:lnTo>
                    <a:pt x="224" y="186"/>
                  </a:lnTo>
                  <a:lnTo>
                    <a:pt x="206" y="206"/>
                  </a:lnTo>
                  <a:lnTo>
                    <a:pt x="184" y="220"/>
                  </a:lnTo>
                  <a:lnTo>
                    <a:pt x="162" y="232"/>
                  </a:lnTo>
                  <a:lnTo>
                    <a:pt x="136" y="240"/>
                  </a:lnTo>
                  <a:lnTo>
                    <a:pt x="136" y="240"/>
                  </a:lnTo>
                  <a:lnTo>
                    <a:pt x="118" y="242"/>
                  </a:lnTo>
                  <a:lnTo>
                    <a:pt x="100" y="244"/>
                  </a:lnTo>
                  <a:lnTo>
                    <a:pt x="100" y="244"/>
                  </a:lnTo>
                  <a:lnTo>
                    <a:pt x="74" y="242"/>
                  </a:lnTo>
                  <a:lnTo>
                    <a:pt x="50" y="238"/>
                  </a:lnTo>
                  <a:lnTo>
                    <a:pt x="26" y="230"/>
                  </a:lnTo>
                  <a:lnTo>
                    <a:pt x="2" y="218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8" name="Freeform 7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72 w 244"/>
                <a:gd name="T1" fmla="*/ 468 h 468"/>
                <a:gd name="T2" fmla="*/ 72 w 244"/>
                <a:gd name="T3" fmla="*/ 258 h 468"/>
                <a:gd name="T4" fmla="*/ 70 w 244"/>
                <a:gd name="T5" fmla="*/ 256 h 468"/>
                <a:gd name="T6" fmla="*/ 2 w 244"/>
                <a:gd name="T7" fmla="*/ 256 h 468"/>
                <a:gd name="T8" fmla="*/ 0 w 244"/>
                <a:gd name="T9" fmla="*/ 256 h 468"/>
                <a:gd name="T10" fmla="*/ 0 w 244"/>
                <a:gd name="T11" fmla="*/ 172 h 468"/>
                <a:gd name="T12" fmla="*/ 72 w 244"/>
                <a:gd name="T13" fmla="*/ 172 h 468"/>
                <a:gd name="T14" fmla="*/ 72 w 244"/>
                <a:gd name="T15" fmla="*/ 170 h 468"/>
                <a:gd name="T16" fmla="*/ 72 w 244"/>
                <a:gd name="T17" fmla="*/ 112 h 468"/>
                <a:gd name="T18" fmla="*/ 74 w 244"/>
                <a:gd name="T19" fmla="*/ 90 h 468"/>
                <a:gd name="T20" fmla="*/ 76 w 244"/>
                <a:gd name="T21" fmla="*/ 76 h 468"/>
                <a:gd name="T22" fmla="*/ 82 w 244"/>
                <a:gd name="T23" fmla="*/ 60 h 468"/>
                <a:gd name="T24" fmla="*/ 100 w 244"/>
                <a:gd name="T25" fmla="*/ 30 h 468"/>
                <a:gd name="T26" fmla="*/ 130 w 244"/>
                <a:gd name="T27" fmla="*/ 10 h 468"/>
                <a:gd name="T28" fmla="*/ 150 w 244"/>
                <a:gd name="T29" fmla="*/ 4 h 468"/>
                <a:gd name="T30" fmla="*/ 172 w 244"/>
                <a:gd name="T31" fmla="*/ 0 h 468"/>
                <a:gd name="T32" fmla="*/ 212 w 244"/>
                <a:gd name="T33" fmla="*/ 2 h 468"/>
                <a:gd name="T34" fmla="*/ 236 w 244"/>
                <a:gd name="T35" fmla="*/ 2 h 468"/>
                <a:gd name="T36" fmla="*/ 244 w 244"/>
                <a:gd name="T37" fmla="*/ 4 h 468"/>
                <a:gd name="T38" fmla="*/ 244 w 244"/>
                <a:gd name="T39" fmla="*/ 78 h 468"/>
                <a:gd name="T40" fmla="*/ 242 w 244"/>
                <a:gd name="T41" fmla="*/ 78 h 468"/>
                <a:gd name="T42" fmla="*/ 202 w 244"/>
                <a:gd name="T43" fmla="*/ 78 h 468"/>
                <a:gd name="T44" fmla="*/ 182 w 244"/>
                <a:gd name="T45" fmla="*/ 80 h 468"/>
                <a:gd name="T46" fmla="*/ 174 w 244"/>
                <a:gd name="T47" fmla="*/ 84 h 468"/>
                <a:gd name="T48" fmla="*/ 164 w 244"/>
                <a:gd name="T49" fmla="*/ 92 h 468"/>
                <a:gd name="T50" fmla="*/ 162 w 244"/>
                <a:gd name="T51" fmla="*/ 100 h 468"/>
                <a:gd name="T52" fmla="*/ 160 w 244"/>
                <a:gd name="T53" fmla="*/ 114 h 468"/>
                <a:gd name="T54" fmla="*/ 158 w 244"/>
                <a:gd name="T55" fmla="*/ 170 h 468"/>
                <a:gd name="T56" fmla="*/ 160 w 244"/>
                <a:gd name="T57" fmla="*/ 172 h 468"/>
                <a:gd name="T58" fmla="*/ 240 w 244"/>
                <a:gd name="T59" fmla="*/ 172 h 468"/>
                <a:gd name="T60" fmla="*/ 242 w 244"/>
                <a:gd name="T61" fmla="*/ 172 h 468"/>
                <a:gd name="T62" fmla="*/ 242 w 244"/>
                <a:gd name="T63" fmla="*/ 174 h 468"/>
                <a:gd name="T64" fmla="*/ 240 w 244"/>
                <a:gd name="T65" fmla="*/ 186 h 468"/>
                <a:gd name="T66" fmla="*/ 238 w 244"/>
                <a:gd name="T67" fmla="*/ 206 h 468"/>
                <a:gd name="T68" fmla="*/ 234 w 244"/>
                <a:gd name="T69" fmla="*/ 230 h 468"/>
                <a:gd name="T70" fmla="*/ 230 w 244"/>
                <a:gd name="T71" fmla="*/ 256 h 468"/>
                <a:gd name="T72" fmla="*/ 230 w 244"/>
                <a:gd name="T73" fmla="*/ 256 h 468"/>
                <a:gd name="T74" fmla="*/ 228 w 244"/>
                <a:gd name="T75" fmla="*/ 256 h 468"/>
                <a:gd name="T76" fmla="*/ 160 w 244"/>
                <a:gd name="T77" fmla="*/ 256 h 468"/>
                <a:gd name="T78" fmla="*/ 160 w 244"/>
                <a:gd name="T79" fmla="*/ 256 h 468"/>
                <a:gd name="T80" fmla="*/ 158 w 244"/>
                <a:gd name="T81" fmla="*/ 258 h 468"/>
                <a:gd name="T82" fmla="*/ 72 w 244"/>
                <a:gd name="T8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468">
                  <a:moveTo>
                    <a:pt x="72" y="468"/>
                  </a:moveTo>
                  <a:lnTo>
                    <a:pt x="72" y="46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6" y="76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90" y="44"/>
                  </a:lnTo>
                  <a:lnTo>
                    <a:pt x="100" y="30"/>
                  </a:lnTo>
                  <a:lnTo>
                    <a:pt x="114" y="2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50" y="4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74" y="84"/>
                  </a:lnTo>
                  <a:lnTo>
                    <a:pt x="168" y="88"/>
                  </a:lnTo>
                  <a:lnTo>
                    <a:pt x="164" y="92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58" y="468"/>
                  </a:lnTo>
                  <a:lnTo>
                    <a:pt x="72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9" name="Freeform 8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72 w 244"/>
                <a:gd name="T1" fmla="*/ 468 h 468"/>
                <a:gd name="T2" fmla="*/ 72 w 244"/>
                <a:gd name="T3" fmla="*/ 258 h 468"/>
                <a:gd name="T4" fmla="*/ 70 w 244"/>
                <a:gd name="T5" fmla="*/ 256 h 468"/>
                <a:gd name="T6" fmla="*/ 2 w 244"/>
                <a:gd name="T7" fmla="*/ 256 h 468"/>
                <a:gd name="T8" fmla="*/ 0 w 244"/>
                <a:gd name="T9" fmla="*/ 256 h 468"/>
                <a:gd name="T10" fmla="*/ 0 w 244"/>
                <a:gd name="T11" fmla="*/ 172 h 468"/>
                <a:gd name="T12" fmla="*/ 72 w 244"/>
                <a:gd name="T13" fmla="*/ 172 h 468"/>
                <a:gd name="T14" fmla="*/ 72 w 244"/>
                <a:gd name="T15" fmla="*/ 170 h 468"/>
                <a:gd name="T16" fmla="*/ 72 w 244"/>
                <a:gd name="T17" fmla="*/ 112 h 468"/>
                <a:gd name="T18" fmla="*/ 74 w 244"/>
                <a:gd name="T19" fmla="*/ 90 h 468"/>
                <a:gd name="T20" fmla="*/ 76 w 244"/>
                <a:gd name="T21" fmla="*/ 76 h 468"/>
                <a:gd name="T22" fmla="*/ 82 w 244"/>
                <a:gd name="T23" fmla="*/ 60 h 468"/>
                <a:gd name="T24" fmla="*/ 100 w 244"/>
                <a:gd name="T25" fmla="*/ 30 h 468"/>
                <a:gd name="T26" fmla="*/ 130 w 244"/>
                <a:gd name="T27" fmla="*/ 10 h 468"/>
                <a:gd name="T28" fmla="*/ 150 w 244"/>
                <a:gd name="T29" fmla="*/ 4 h 468"/>
                <a:gd name="T30" fmla="*/ 172 w 244"/>
                <a:gd name="T31" fmla="*/ 0 h 468"/>
                <a:gd name="T32" fmla="*/ 212 w 244"/>
                <a:gd name="T33" fmla="*/ 2 h 468"/>
                <a:gd name="T34" fmla="*/ 236 w 244"/>
                <a:gd name="T35" fmla="*/ 2 h 468"/>
                <a:gd name="T36" fmla="*/ 244 w 244"/>
                <a:gd name="T37" fmla="*/ 4 h 468"/>
                <a:gd name="T38" fmla="*/ 244 w 244"/>
                <a:gd name="T39" fmla="*/ 78 h 468"/>
                <a:gd name="T40" fmla="*/ 242 w 244"/>
                <a:gd name="T41" fmla="*/ 78 h 468"/>
                <a:gd name="T42" fmla="*/ 202 w 244"/>
                <a:gd name="T43" fmla="*/ 78 h 468"/>
                <a:gd name="T44" fmla="*/ 182 w 244"/>
                <a:gd name="T45" fmla="*/ 80 h 468"/>
                <a:gd name="T46" fmla="*/ 174 w 244"/>
                <a:gd name="T47" fmla="*/ 84 h 468"/>
                <a:gd name="T48" fmla="*/ 164 w 244"/>
                <a:gd name="T49" fmla="*/ 92 h 468"/>
                <a:gd name="T50" fmla="*/ 162 w 244"/>
                <a:gd name="T51" fmla="*/ 100 h 468"/>
                <a:gd name="T52" fmla="*/ 160 w 244"/>
                <a:gd name="T53" fmla="*/ 114 h 468"/>
                <a:gd name="T54" fmla="*/ 158 w 244"/>
                <a:gd name="T55" fmla="*/ 170 h 468"/>
                <a:gd name="T56" fmla="*/ 160 w 244"/>
                <a:gd name="T57" fmla="*/ 172 h 468"/>
                <a:gd name="T58" fmla="*/ 240 w 244"/>
                <a:gd name="T59" fmla="*/ 172 h 468"/>
                <a:gd name="T60" fmla="*/ 242 w 244"/>
                <a:gd name="T61" fmla="*/ 172 h 468"/>
                <a:gd name="T62" fmla="*/ 242 w 244"/>
                <a:gd name="T63" fmla="*/ 174 h 468"/>
                <a:gd name="T64" fmla="*/ 240 w 244"/>
                <a:gd name="T65" fmla="*/ 186 h 468"/>
                <a:gd name="T66" fmla="*/ 238 w 244"/>
                <a:gd name="T67" fmla="*/ 206 h 468"/>
                <a:gd name="T68" fmla="*/ 234 w 244"/>
                <a:gd name="T69" fmla="*/ 230 h 468"/>
                <a:gd name="T70" fmla="*/ 230 w 244"/>
                <a:gd name="T71" fmla="*/ 256 h 468"/>
                <a:gd name="T72" fmla="*/ 230 w 244"/>
                <a:gd name="T73" fmla="*/ 256 h 468"/>
                <a:gd name="T74" fmla="*/ 228 w 244"/>
                <a:gd name="T75" fmla="*/ 256 h 468"/>
                <a:gd name="T76" fmla="*/ 160 w 244"/>
                <a:gd name="T77" fmla="*/ 256 h 468"/>
                <a:gd name="T78" fmla="*/ 160 w 244"/>
                <a:gd name="T79" fmla="*/ 256 h 468"/>
                <a:gd name="T80" fmla="*/ 158 w 244"/>
                <a:gd name="T81" fmla="*/ 25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468">
                  <a:moveTo>
                    <a:pt x="72" y="468"/>
                  </a:moveTo>
                  <a:lnTo>
                    <a:pt x="72" y="46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6" y="76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90" y="44"/>
                  </a:lnTo>
                  <a:lnTo>
                    <a:pt x="100" y="30"/>
                  </a:lnTo>
                  <a:lnTo>
                    <a:pt x="114" y="2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50" y="4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74" y="84"/>
                  </a:lnTo>
                  <a:lnTo>
                    <a:pt x="168" y="88"/>
                  </a:lnTo>
                  <a:lnTo>
                    <a:pt x="164" y="92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58" y="4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7" name="Freeform 9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158 w 244"/>
                <a:gd name="T1" fmla="*/ 468 h 468"/>
                <a:gd name="T2" fmla="*/ 158 w 244"/>
                <a:gd name="T3" fmla="*/ 258 h 468"/>
                <a:gd name="T4" fmla="*/ 160 w 244"/>
                <a:gd name="T5" fmla="*/ 256 h 468"/>
                <a:gd name="T6" fmla="*/ 228 w 244"/>
                <a:gd name="T7" fmla="*/ 256 h 468"/>
                <a:gd name="T8" fmla="*/ 230 w 244"/>
                <a:gd name="T9" fmla="*/ 256 h 468"/>
                <a:gd name="T10" fmla="*/ 230 w 244"/>
                <a:gd name="T11" fmla="*/ 256 h 468"/>
                <a:gd name="T12" fmla="*/ 234 w 244"/>
                <a:gd name="T13" fmla="*/ 230 h 468"/>
                <a:gd name="T14" fmla="*/ 238 w 244"/>
                <a:gd name="T15" fmla="*/ 206 h 468"/>
                <a:gd name="T16" fmla="*/ 240 w 244"/>
                <a:gd name="T17" fmla="*/ 186 h 468"/>
                <a:gd name="T18" fmla="*/ 242 w 244"/>
                <a:gd name="T19" fmla="*/ 174 h 468"/>
                <a:gd name="T20" fmla="*/ 242 w 244"/>
                <a:gd name="T21" fmla="*/ 172 h 468"/>
                <a:gd name="T22" fmla="*/ 240 w 244"/>
                <a:gd name="T23" fmla="*/ 172 h 468"/>
                <a:gd name="T24" fmla="*/ 160 w 244"/>
                <a:gd name="T25" fmla="*/ 172 h 468"/>
                <a:gd name="T26" fmla="*/ 160 w 244"/>
                <a:gd name="T27" fmla="*/ 172 h 468"/>
                <a:gd name="T28" fmla="*/ 158 w 244"/>
                <a:gd name="T29" fmla="*/ 170 h 468"/>
                <a:gd name="T30" fmla="*/ 160 w 244"/>
                <a:gd name="T31" fmla="*/ 114 h 468"/>
                <a:gd name="T32" fmla="*/ 162 w 244"/>
                <a:gd name="T33" fmla="*/ 100 h 468"/>
                <a:gd name="T34" fmla="*/ 168 w 244"/>
                <a:gd name="T35" fmla="*/ 88 h 468"/>
                <a:gd name="T36" fmla="*/ 182 w 244"/>
                <a:gd name="T37" fmla="*/ 80 h 468"/>
                <a:gd name="T38" fmla="*/ 192 w 244"/>
                <a:gd name="T39" fmla="*/ 80 h 468"/>
                <a:gd name="T40" fmla="*/ 202 w 244"/>
                <a:gd name="T41" fmla="*/ 78 h 468"/>
                <a:gd name="T42" fmla="*/ 242 w 244"/>
                <a:gd name="T43" fmla="*/ 78 h 468"/>
                <a:gd name="T44" fmla="*/ 244 w 244"/>
                <a:gd name="T45" fmla="*/ 78 h 468"/>
                <a:gd name="T46" fmla="*/ 244 w 244"/>
                <a:gd name="T47" fmla="*/ 4 h 468"/>
                <a:gd name="T48" fmla="*/ 236 w 244"/>
                <a:gd name="T49" fmla="*/ 2 h 468"/>
                <a:gd name="T50" fmla="*/ 212 w 244"/>
                <a:gd name="T51" fmla="*/ 2 h 468"/>
                <a:gd name="T52" fmla="*/ 172 w 244"/>
                <a:gd name="T53" fmla="*/ 0 h 468"/>
                <a:gd name="T54" fmla="*/ 130 w 244"/>
                <a:gd name="T55" fmla="*/ 10 h 468"/>
                <a:gd name="T56" fmla="*/ 114 w 244"/>
                <a:gd name="T57" fmla="*/ 20 h 468"/>
                <a:gd name="T58" fmla="*/ 90 w 244"/>
                <a:gd name="T59" fmla="*/ 44 h 468"/>
                <a:gd name="T60" fmla="*/ 82 w 244"/>
                <a:gd name="T61" fmla="*/ 60 h 468"/>
                <a:gd name="T62" fmla="*/ 74 w 244"/>
                <a:gd name="T63" fmla="*/ 90 h 468"/>
                <a:gd name="T64" fmla="*/ 72 w 244"/>
                <a:gd name="T65" fmla="*/ 112 h 468"/>
                <a:gd name="T66" fmla="*/ 72 w 244"/>
                <a:gd name="T67" fmla="*/ 170 h 468"/>
                <a:gd name="T68" fmla="*/ 72 w 244"/>
                <a:gd name="T69" fmla="*/ 172 h 468"/>
                <a:gd name="T70" fmla="*/ 0 w 244"/>
                <a:gd name="T71" fmla="*/ 172 h 468"/>
                <a:gd name="T72" fmla="*/ 0 w 244"/>
                <a:gd name="T73" fmla="*/ 256 h 468"/>
                <a:gd name="T74" fmla="*/ 2 w 244"/>
                <a:gd name="T75" fmla="*/ 256 h 468"/>
                <a:gd name="T76" fmla="*/ 70 w 244"/>
                <a:gd name="T77" fmla="*/ 256 h 468"/>
                <a:gd name="T78" fmla="*/ 72 w 244"/>
                <a:gd name="T79" fmla="*/ 256 h 468"/>
                <a:gd name="T80" fmla="*/ 72 w 244"/>
                <a:gd name="T81" fmla="*/ 258 h 468"/>
                <a:gd name="T82" fmla="*/ 158 w 244"/>
                <a:gd name="T8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468">
                  <a:moveTo>
                    <a:pt x="158" y="468"/>
                  </a:moveTo>
                  <a:lnTo>
                    <a:pt x="158" y="468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4" y="92"/>
                  </a:lnTo>
                  <a:lnTo>
                    <a:pt x="168" y="88"/>
                  </a:lnTo>
                  <a:lnTo>
                    <a:pt x="174" y="84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92" y="80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0" y="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14" y="20"/>
                  </a:lnTo>
                  <a:lnTo>
                    <a:pt x="100" y="30"/>
                  </a:lnTo>
                  <a:lnTo>
                    <a:pt x="90" y="44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76" y="76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72" y="256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468"/>
                  </a:lnTo>
                  <a:lnTo>
                    <a:pt x="15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8" name="Freeform 10"/>
            <p:cNvSpPr>
              <a:spLocks noEditPoints="1"/>
            </p:cNvSpPr>
            <p:nvPr/>
          </p:nvSpPr>
          <p:spPr bwMode="auto">
            <a:xfrm>
              <a:off x="7294563" y="4892675"/>
              <a:ext cx="333375" cy="527050"/>
            </a:xfrm>
            <a:custGeom>
              <a:avLst/>
              <a:gdLst>
                <a:gd name="T0" fmla="*/ 106 w 210"/>
                <a:gd name="T1" fmla="*/ 182 h 332"/>
                <a:gd name="T2" fmla="*/ 104 w 210"/>
                <a:gd name="T3" fmla="*/ 158 h 332"/>
                <a:gd name="T4" fmla="*/ 96 w 210"/>
                <a:gd name="T5" fmla="*/ 150 h 332"/>
                <a:gd name="T6" fmla="*/ 58 w 210"/>
                <a:gd name="T7" fmla="*/ 142 h 332"/>
                <a:gd name="T8" fmla="*/ 30 w 210"/>
                <a:gd name="T9" fmla="*/ 116 h 332"/>
                <a:gd name="T10" fmla="*/ 22 w 210"/>
                <a:gd name="T11" fmla="*/ 78 h 332"/>
                <a:gd name="T12" fmla="*/ 36 w 210"/>
                <a:gd name="T13" fmla="*/ 38 h 332"/>
                <a:gd name="T14" fmla="*/ 66 w 210"/>
                <a:gd name="T15" fmla="*/ 10 h 332"/>
                <a:gd name="T16" fmla="*/ 110 w 210"/>
                <a:gd name="T17" fmla="*/ 0 h 332"/>
                <a:gd name="T18" fmla="*/ 208 w 210"/>
                <a:gd name="T19" fmla="*/ 0 h 332"/>
                <a:gd name="T20" fmla="*/ 208 w 210"/>
                <a:gd name="T21" fmla="*/ 0 h 332"/>
                <a:gd name="T22" fmla="*/ 182 w 210"/>
                <a:gd name="T23" fmla="*/ 16 h 332"/>
                <a:gd name="T24" fmla="*/ 158 w 210"/>
                <a:gd name="T25" fmla="*/ 16 h 332"/>
                <a:gd name="T26" fmla="*/ 180 w 210"/>
                <a:gd name="T27" fmla="*/ 42 h 332"/>
                <a:gd name="T28" fmla="*/ 186 w 210"/>
                <a:gd name="T29" fmla="*/ 86 h 332"/>
                <a:gd name="T30" fmla="*/ 176 w 210"/>
                <a:gd name="T31" fmla="*/ 112 h 332"/>
                <a:gd name="T32" fmla="*/ 156 w 210"/>
                <a:gd name="T33" fmla="*/ 134 h 332"/>
                <a:gd name="T34" fmla="*/ 142 w 210"/>
                <a:gd name="T35" fmla="*/ 158 h 332"/>
                <a:gd name="T36" fmla="*/ 162 w 210"/>
                <a:gd name="T37" fmla="*/ 184 h 332"/>
                <a:gd name="T38" fmla="*/ 188 w 210"/>
                <a:gd name="T39" fmla="*/ 208 h 332"/>
                <a:gd name="T40" fmla="*/ 202 w 210"/>
                <a:gd name="T41" fmla="*/ 240 h 332"/>
                <a:gd name="T42" fmla="*/ 176 w 210"/>
                <a:gd name="T43" fmla="*/ 304 h 332"/>
                <a:gd name="T44" fmla="*/ 140 w 210"/>
                <a:gd name="T45" fmla="*/ 324 h 332"/>
                <a:gd name="T46" fmla="*/ 92 w 210"/>
                <a:gd name="T47" fmla="*/ 332 h 332"/>
                <a:gd name="T48" fmla="*/ 46 w 210"/>
                <a:gd name="T49" fmla="*/ 326 h 332"/>
                <a:gd name="T50" fmla="*/ 14 w 210"/>
                <a:gd name="T51" fmla="*/ 304 h 332"/>
                <a:gd name="T52" fmla="*/ 4 w 210"/>
                <a:gd name="T53" fmla="*/ 250 h 332"/>
                <a:gd name="T54" fmla="*/ 28 w 210"/>
                <a:gd name="T55" fmla="*/ 220 h 332"/>
                <a:gd name="T56" fmla="*/ 64 w 210"/>
                <a:gd name="T57" fmla="*/ 204 h 332"/>
                <a:gd name="T58" fmla="*/ 114 w 210"/>
                <a:gd name="T59" fmla="*/ 196 h 332"/>
                <a:gd name="T60" fmla="*/ 112 w 210"/>
                <a:gd name="T61" fmla="*/ 314 h 332"/>
                <a:gd name="T62" fmla="*/ 138 w 210"/>
                <a:gd name="T63" fmla="*/ 310 h 332"/>
                <a:gd name="T64" fmla="*/ 168 w 210"/>
                <a:gd name="T65" fmla="*/ 288 h 332"/>
                <a:gd name="T66" fmla="*/ 170 w 210"/>
                <a:gd name="T67" fmla="*/ 250 h 332"/>
                <a:gd name="T68" fmla="*/ 130 w 210"/>
                <a:gd name="T69" fmla="*/ 210 h 332"/>
                <a:gd name="T70" fmla="*/ 104 w 210"/>
                <a:gd name="T71" fmla="*/ 210 h 332"/>
                <a:gd name="T72" fmla="*/ 56 w 210"/>
                <a:gd name="T73" fmla="*/ 224 h 332"/>
                <a:gd name="T74" fmla="*/ 40 w 210"/>
                <a:gd name="T75" fmla="*/ 244 h 332"/>
                <a:gd name="T76" fmla="*/ 38 w 210"/>
                <a:gd name="T77" fmla="*/ 276 h 332"/>
                <a:gd name="T78" fmla="*/ 54 w 210"/>
                <a:gd name="T79" fmla="*/ 296 h 332"/>
                <a:gd name="T80" fmla="*/ 90 w 210"/>
                <a:gd name="T81" fmla="*/ 312 h 332"/>
                <a:gd name="T82" fmla="*/ 150 w 210"/>
                <a:gd name="T83" fmla="*/ 96 h 332"/>
                <a:gd name="T84" fmla="*/ 140 w 210"/>
                <a:gd name="T85" fmla="*/ 50 h 332"/>
                <a:gd name="T86" fmla="*/ 122 w 210"/>
                <a:gd name="T87" fmla="*/ 24 h 332"/>
                <a:gd name="T88" fmla="*/ 92 w 210"/>
                <a:gd name="T89" fmla="*/ 14 h 332"/>
                <a:gd name="T90" fmla="*/ 66 w 210"/>
                <a:gd name="T91" fmla="*/ 32 h 332"/>
                <a:gd name="T92" fmla="*/ 58 w 210"/>
                <a:gd name="T93" fmla="*/ 58 h 332"/>
                <a:gd name="T94" fmla="*/ 66 w 210"/>
                <a:gd name="T95" fmla="*/ 98 h 332"/>
                <a:gd name="T96" fmla="*/ 92 w 210"/>
                <a:gd name="T97" fmla="*/ 132 h 332"/>
                <a:gd name="T98" fmla="*/ 122 w 210"/>
                <a:gd name="T99" fmla="*/ 138 h 332"/>
                <a:gd name="T100" fmla="*/ 148 w 210"/>
                <a:gd name="T101" fmla="*/ 11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0" h="332">
                  <a:moveTo>
                    <a:pt x="114" y="196"/>
                  </a:moveTo>
                  <a:lnTo>
                    <a:pt x="114" y="196"/>
                  </a:lnTo>
                  <a:lnTo>
                    <a:pt x="106" y="182"/>
                  </a:lnTo>
                  <a:lnTo>
                    <a:pt x="106" y="182"/>
                  </a:lnTo>
                  <a:lnTo>
                    <a:pt x="104" y="176"/>
                  </a:lnTo>
                  <a:lnTo>
                    <a:pt x="102" y="170"/>
                  </a:lnTo>
                  <a:lnTo>
                    <a:pt x="102" y="164"/>
                  </a:lnTo>
                  <a:lnTo>
                    <a:pt x="104" y="158"/>
                  </a:lnTo>
                  <a:lnTo>
                    <a:pt x="104" y="158"/>
                  </a:lnTo>
                  <a:lnTo>
                    <a:pt x="108" y="150"/>
                  </a:lnTo>
                  <a:lnTo>
                    <a:pt x="108" y="150"/>
                  </a:lnTo>
                  <a:lnTo>
                    <a:pt x="96" y="150"/>
                  </a:lnTo>
                  <a:lnTo>
                    <a:pt x="96" y="150"/>
                  </a:lnTo>
                  <a:lnTo>
                    <a:pt x="76" y="150"/>
                  </a:lnTo>
                  <a:lnTo>
                    <a:pt x="66" y="146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42" y="130"/>
                  </a:lnTo>
                  <a:lnTo>
                    <a:pt x="36" y="124"/>
                  </a:lnTo>
                  <a:lnTo>
                    <a:pt x="30" y="116"/>
                  </a:lnTo>
                  <a:lnTo>
                    <a:pt x="26" y="108"/>
                  </a:lnTo>
                  <a:lnTo>
                    <a:pt x="24" y="98"/>
                  </a:lnTo>
                  <a:lnTo>
                    <a:pt x="22" y="90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64"/>
                  </a:lnTo>
                  <a:lnTo>
                    <a:pt x="28" y="50"/>
                  </a:lnTo>
                  <a:lnTo>
                    <a:pt x="36" y="3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56" y="18"/>
                  </a:lnTo>
                  <a:lnTo>
                    <a:pt x="66" y="10"/>
                  </a:lnTo>
                  <a:lnTo>
                    <a:pt x="78" y="6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110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72" y="28"/>
                  </a:lnTo>
                  <a:lnTo>
                    <a:pt x="180" y="42"/>
                  </a:lnTo>
                  <a:lnTo>
                    <a:pt x="186" y="58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86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0" y="106"/>
                  </a:lnTo>
                  <a:lnTo>
                    <a:pt x="176" y="112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56" y="134"/>
                  </a:lnTo>
                  <a:lnTo>
                    <a:pt x="156" y="134"/>
                  </a:lnTo>
                  <a:lnTo>
                    <a:pt x="146" y="148"/>
                  </a:lnTo>
                  <a:lnTo>
                    <a:pt x="146" y="148"/>
                  </a:lnTo>
                  <a:lnTo>
                    <a:pt x="142" y="152"/>
                  </a:lnTo>
                  <a:lnTo>
                    <a:pt x="142" y="158"/>
                  </a:lnTo>
                  <a:lnTo>
                    <a:pt x="144" y="164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76" y="196"/>
                  </a:lnTo>
                  <a:lnTo>
                    <a:pt x="188" y="208"/>
                  </a:lnTo>
                  <a:lnTo>
                    <a:pt x="188" y="208"/>
                  </a:lnTo>
                  <a:lnTo>
                    <a:pt x="194" y="216"/>
                  </a:lnTo>
                  <a:lnTo>
                    <a:pt x="198" y="224"/>
                  </a:lnTo>
                  <a:lnTo>
                    <a:pt x="202" y="240"/>
                  </a:lnTo>
                  <a:lnTo>
                    <a:pt x="202" y="240"/>
                  </a:lnTo>
                  <a:lnTo>
                    <a:pt x="202" y="258"/>
                  </a:lnTo>
                  <a:lnTo>
                    <a:pt x="198" y="276"/>
                  </a:lnTo>
                  <a:lnTo>
                    <a:pt x="188" y="290"/>
                  </a:lnTo>
                  <a:lnTo>
                    <a:pt x="176" y="304"/>
                  </a:lnTo>
                  <a:lnTo>
                    <a:pt x="176" y="304"/>
                  </a:lnTo>
                  <a:lnTo>
                    <a:pt x="166" y="312"/>
                  </a:lnTo>
                  <a:lnTo>
                    <a:pt x="154" y="320"/>
                  </a:lnTo>
                  <a:lnTo>
                    <a:pt x="140" y="324"/>
                  </a:lnTo>
                  <a:lnTo>
                    <a:pt x="126" y="328"/>
                  </a:lnTo>
                  <a:lnTo>
                    <a:pt x="126" y="328"/>
                  </a:lnTo>
                  <a:lnTo>
                    <a:pt x="110" y="332"/>
                  </a:lnTo>
                  <a:lnTo>
                    <a:pt x="92" y="332"/>
                  </a:lnTo>
                  <a:lnTo>
                    <a:pt x="76" y="332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46" y="326"/>
                  </a:lnTo>
                  <a:lnTo>
                    <a:pt x="34" y="320"/>
                  </a:lnTo>
                  <a:lnTo>
                    <a:pt x="22" y="314"/>
                  </a:lnTo>
                  <a:lnTo>
                    <a:pt x="14" y="304"/>
                  </a:lnTo>
                  <a:lnTo>
                    <a:pt x="14" y="304"/>
                  </a:lnTo>
                  <a:lnTo>
                    <a:pt x="4" y="292"/>
                  </a:lnTo>
                  <a:lnTo>
                    <a:pt x="0" y="278"/>
                  </a:lnTo>
                  <a:lnTo>
                    <a:pt x="0" y="264"/>
                  </a:lnTo>
                  <a:lnTo>
                    <a:pt x="4" y="250"/>
                  </a:lnTo>
                  <a:lnTo>
                    <a:pt x="4" y="250"/>
                  </a:lnTo>
                  <a:lnTo>
                    <a:pt x="10" y="238"/>
                  </a:lnTo>
                  <a:lnTo>
                    <a:pt x="18" y="228"/>
                  </a:lnTo>
                  <a:lnTo>
                    <a:pt x="28" y="220"/>
                  </a:lnTo>
                  <a:lnTo>
                    <a:pt x="38" y="214"/>
                  </a:lnTo>
                  <a:lnTo>
                    <a:pt x="38" y="214"/>
                  </a:lnTo>
                  <a:lnTo>
                    <a:pt x="52" y="208"/>
                  </a:lnTo>
                  <a:lnTo>
                    <a:pt x="64" y="204"/>
                  </a:lnTo>
                  <a:lnTo>
                    <a:pt x="78" y="200"/>
                  </a:lnTo>
                  <a:lnTo>
                    <a:pt x="92" y="198"/>
                  </a:lnTo>
                  <a:lnTo>
                    <a:pt x="92" y="198"/>
                  </a:lnTo>
                  <a:lnTo>
                    <a:pt x="114" y="196"/>
                  </a:lnTo>
                  <a:lnTo>
                    <a:pt x="114" y="196"/>
                  </a:lnTo>
                  <a:lnTo>
                    <a:pt x="114" y="196"/>
                  </a:lnTo>
                  <a:lnTo>
                    <a:pt x="114" y="196"/>
                  </a:lnTo>
                  <a:close/>
                  <a:moveTo>
                    <a:pt x="112" y="314"/>
                  </a:moveTo>
                  <a:lnTo>
                    <a:pt x="112" y="314"/>
                  </a:lnTo>
                  <a:lnTo>
                    <a:pt x="122" y="314"/>
                  </a:lnTo>
                  <a:lnTo>
                    <a:pt x="122" y="314"/>
                  </a:lnTo>
                  <a:lnTo>
                    <a:pt x="138" y="310"/>
                  </a:lnTo>
                  <a:lnTo>
                    <a:pt x="154" y="304"/>
                  </a:lnTo>
                  <a:lnTo>
                    <a:pt x="154" y="304"/>
                  </a:lnTo>
                  <a:lnTo>
                    <a:pt x="162" y="296"/>
                  </a:lnTo>
                  <a:lnTo>
                    <a:pt x="168" y="288"/>
                  </a:lnTo>
                  <a:lnTo>
                    <a:pt x="172" y="280"/>
                  </a:lnTo>
                  <a:lnTo>
                    <a:pt x="174" y="270"/>
                  </a:lnTo>
                  <a:lnTo>
                    <a:pt x="174" y="260"/>
                  </a:lnTo>
                  <a:lnTo>
                    <a:pt x="170" y="250"/>
                  </a:lnTo>
                  <a:lnTo>
                    <a:pt x="166" y="242"/>
                  </a:lnTo>
                  <a:lnTo>
                    <a:pt x="160" y="234"/>
                  </a:lnTo>
                  <a:lnTo>
                    <a:pt x="160" y="234"/>
                  </a:lnTo>
                  <a:lnTo>
                    <a:pt x="130" y="210"/>
                  </a:lnTo>
                  <a:lnTo>
                    <a:pt x="130" y="210"/>
                  </a:lnTo>
                  <a:lnTo>
                    <a:pt x="124" y="208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84" y="212"/>
                  </a:lnTo>
                  <a:lnTo>
                    <a:pt x="84" y="212"/>
                  </a:lnTo>
                  <a:lnTo>
                    <a:pt x="68" y="218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48" y="230"/>
                  </a:lnTo>
                  <a:lnTo>
                    <a:pt x="44" y="236"/>
                  </a:lnTo>
                  <a:lnTo>
                    <a:pt x="40" y="244"/>
                  </a:lnTo>
                  <a:lnTo>
                    <a:pt x="38" y="252"/>
                  </a:lnTo>
                  <a:lnTo>
                    <a:pt x="36" y="260"/>
                  </a:lnTo>
                  <a:lnTo>
                    <a:pt x="36" y="268"/>
                  </a:lnTo>
                  <a:lnTo>
                    <a:pt x="38" y="276"/>
                  </a:lnTo>
                  <a:lnTo>
                    <a:pt x="42" y="284"/>
                  </a:lnTo>
                  <a:lnTo>
                    <a:pt x="42" y="284"/>
                  </a:lnTo>
                  <a:lnTo>
                    <a:pt x="48" y="290"/>
                  </a:lnTo>
                  <a:lnTo>
                    <a:pt x="54" y="296"/>
                  </a:lnTo>
                  <a:lnTo>
                    <a:pt x="68" y="306"/>
                  </a:lnTo>
                  <a:lnTo>
                    <a:pt x="68" y="306"/>
                  </a:lnTo>
                  <a:lnTo>
                    <a:pt x="78" y="310"/>
                  </a:lnTo>
                  <a:lnTo>
                    <a:pt x="90" y="312"/>
                  </a:lnTo>
                  <a:lnTo>
                    <a:pt x="112" y="314"/>
                  </a:lnTo>
                  <a:lnTo>
                    <a:pt x="112" y="314"/>
                  </a:lnTo>
                  <a:close/>
                  <a:moveTo>
                    <a:pt x="150" y="96"/>
                  </a:moveTo>
                  <a:lnTo>
                    <a:pt x="150" y="96"/>
                  </a:lnTo>
                  <a:lnTo>
                    <a:pt x="150" y="8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0" y="50"/>
                  </a:lnTo>
                  <a:lnTo>
                    <a:pt x="136" y="40"/>
                  </a:lnTo>
                  <a:lnTo>
                    <a:pt x="130" y="32"/>
                  </a:lnTo>
                  <a:lnTo>
                    <a:pt x="130" y="32"/>
                  </a:lnTo>
                  <a:lnTo>
                    <a:pt x="122" y="24"/>
                  </a:lnTo>
                  <a:lnTo>
                    <a:pt x="114" y="18"/>
                  </a:lnTo>
                  <a:lnTo>
                    <a:pt x="104" y="14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84" y="16"/>
                  </a:lnTo>
                  <a:lnTo>
                    <a:pt x="78" y="20"/>
                  </a:lnTo>
                  <a:lnTo>
                    <a:pt x="70" y="24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0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68"/>
                  </a:lnTo>
                  <a:lnTo>
                    <a:pt x="60" y="78"/>
                  </a:lnTo>
                  <a:lnTo>
                    <a:pt x="66" y="98"/>
                  </a:lnTo>
                  <a:lnTo>
                    <a:pt x="66" y="98"/>
                  </a:lnTo>
                  <a:lnTo>
                    <a:pt x="74" y="112"/>
                  </a:lnTo>
                  <a:lnTo>
                    <a:pt x="84" y="126"/>
                  </a:lnTo>
                  <a:lnTo>
                    <a:pt x="84" y="126"/>
                  </a:lnTo>
                  <a:lnTo>
                    <a:pt x="92" y="132"/>
                  </a:lnTo>
                  <a:lnTo>
                    <a:pt x="100" y="136"/>
                  </a:lnTo>
                  <a:lnTo>
                    <a:pt x="110" y="138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32" y="134"/>
                  </a:lnTo>
                  <a:lnTo>
                    <a:pt x="140" y="128"/>
                  </a:lnTo>
                  <a:lnTo>
                    <a:pt x="146" y="120"/>
                  </a:lnTo>
                  <a:lnTo>
                    <a:pt x="148" y="110"/>
                  </a:lnTo>
                  <a:lnTo>
                    <a:pt x="148" y="110"/>
                  </a:lnTo>
                  <a:lnTo>
                    <a:pt x="150" y="96"/>
                  </a:lnTo>
                  <a:lnTo>
                    <a:pt x="15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11"/>
            <p:cNvSpPr>
              <a:spLocks/>
            </p:cNvSpPr>
            <p:nvPr/>
          </p:nvSpPr>
          <p:spPr bwMode="auto">
            <a:xfrm>
              <a:off x="7621588" y="4975225"/>
              <a:ext cx="120650" cy="120650"/>
            </a:xfrm>
            <a:custGeom>
              <a:avLst/>
              <a:gdLst>
                <a:gd name="T0" fmla="*/ 76 w 76"/>
                <a:gd name="T1" fmla="*/ 32 h 76"/>
                <a:gd name="T2" fmla="*/ 44 w 76"/>
                <a:gd name="T3" fmla="*/ 32 h 76"/>
                <a:gd name="T4" fmla="*/ 44 w 76"/>
                <a:gd name="T5" fmla="*/ 0 h 76"/>
                <a:gd name="T6" fmla="*/ 32 w 76"/>
                <a:gd name="T7" fmla="*/ 0 h 76"/>
                <a:gd name="T8" fmla="*/ 32 w 76"/>
                <a:gd name="T9" fmla="*/ 32 h 76"/>
                <a:gd name="T10" fmla="*/ 0 w 76"/>
                <a:gd name="T11" fmla="*/ 32 h 76"/>
                <a:gd name="T12" fmla="*/ 0 w 76"/>
                <a:gd name="T13" fmla="*/ 44 h 76"/>
                <a:gd name="T14" fmla="*/ 32 w 76"/>
                <a:gd name="T15" fmla="*/ 44 h 76"/>
                <a:gd name="T16" fmla="*/ 32 w 76"/>
                <a:gd name="T17" fmla="*/ 76 h 76"/>
                <a:gd name="T18" fmla="*/ 44 w 76"/>
                <a:gd name="T19" fmla="*/ 76 h 76"/>
                <a:gd name="T20" fmla="*/ 44 w 76"/>
                <a:gd name="T21" fmla="*/ 44 h 76"/>
                <a:gd name="T22" fmla="*/ 76 w 76"/>
                <a:gd name="T23" fmla="*/ 44 h 76"/>
                <a:gd name="T24" fmla="*/ 76 w 76"/>
                <a:gd name="T25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6">
                  <a:moveTo>
                    <a:pt x="76" y="32"/>
                  </a:moveTo>
                  <a:lnTo>
                    <a:pt x="44" y="32"/>
                  </a:lnTo>
                  <a:lnTo>
                    <a:pt x="44" y="0"/>
                  </a:lnTo>
                  <a:lnTo>
                    <a:pt x="32" y="0"/>
                  </a:lnTo>
                  <a:lnTo>
                    <a:pt x="32" y="32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32" y="44"/>
                  </a:lnTo>
                  <a:lnTo>
                    <a:pt x="32" y="76"/>
                  </a:lnTo>
                  <a:lnTo>
                    <a:pt x="44" y="76"/>
                  </a:lnTo>
                  <a:lnTo>
                    <a:pt x="44" y="44"/>
                  </a:lnTo>
                  <a:lnTo>
                    <a:pt x="76" y="44"/>
                  </a:lnTo>
                  <a:lnTo>
                    <a:pt x="76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1759115" y="3024918"/>
            <a:ext cx="730255" cy="866217"/>
            <a:chOff x="4738688" y="1820863"/>
            <a:chExt cx="2711450" cy="3216275"/>
          </a:xfrm>
        </p:grpSpPr>
        <p:sp>
          <p:nvSpPr>
            <p:cNvPr id="136" name="Freeform 15"/>
            <p:cNvSpPr>
              <a:spLocks/>
            </p:cNvSpPr>
            <p:nvPr/>
          </p:nvSpPr>
          <p:spPr bwMode="auto">
            <a:xfrm>
              <a:off x="4738688" y="1820863"/>
              <a:ext cx="2711450" cy="3216275"/>
            </a:xfrm>
            <a:custGeom>
              <a:avLst/>
              <a:gdLst>
                <a:gd name="T0" fmla="*/ 1706 w 1708"/>
                <a:gd name="T1" fmla="*/ 2026 h 2026"/>
                <a:gd name="T2" fmla="*/ 1706 w 1708"/>
                <a:gd name="T3" fmla="*/ 2026 h 2026"/>
                <a:gd name="T4" fmla="*/ 1708 w 1708"/>
                <a:gd name="T5" fmla="*/ 2008 h 2026"/>
                <a:gd name="T6" fmla="*/ 1708 w 1708"/>
                <a:gd name="T7" fmla="*/ 2008 h 2026"/>
                <a:gd name="T8" fmla="*/ 1708 w 1708"/>
                <a:gd name="T9" fmla="*/ 640 h 2026"/>
                <a:gd name="T10" fmla="*/ 1708 w 1708"/>
                <a:gd name="T11" fmla="*/ 640 h 2026"/>
                <a:gd name="T12" fmla="*/ 1706 w 1708"/>
                <a:gd name="T13" fmla="*/ 628 h 2026"/>
                <a:gd name="T14" fmla="*/ 1702 w 1708"/>
                <a:gd name="T15" fmla="*/ 618 h 2026"/>
                <a:gd name="T16" fmla="*/ 1698 w 1708"/>
                <a:gd name="T17" fmla="*/ 606 h 2026"/>
                <a:gd name="T18" fmla="*/ 1690 w 1708"/>
                <a:gd name="T19" fmla="*/ 598 h 2026"/>
                <a:gd name="T20" fmla="*/ 1690 w 1708"/>
                <a:gd name="T21" fmla="*/ 598 h 2026"/>
                <a:gd name="T22" fmla="*/ 1414 w 1708"/>
                <a:gd name="T23" fmla="*/ 312 h 2026"/>
                <a:gd name="T24" fmla="*/ 1136 w 1708"/>
                <a:gd name="T25" fmla="*/ 28 h 2026"/>
                <a:gd name="T26" fmla="*/ 1136 w 1708"/>
                <a:gd name="T27" fmla="*/ 28 h 2026"/>
                <a:gd name="T28" fmla="*/ 1124 w 1708"/>
                <a:gd name="T29" fmla="*/ 18 h 2026"/>
                <a:gd name="T30" fmla="*/ 1108 w 1708"/>
                <a:gd name="T31" fmla="*/ 10 h 2026"/>
                <a:gd name="T32" fmla="*/ 1092 w 1708"/>
                <a:gd name="T33" fmla="*/ 4 h 2026"/>
                <a:gd name="T34" fmla="*/ 1074 w 1708"/>
                <a:gd name="T35" fmla="*/ 2 h 2026"/>
                <a:gd name="T36" fmla="*/ 1074 w 1708"/>
                <a:gd name="T37" fmla="*/ 2 h 2026"/>
                <a:gd name="T38" fmla="*/ 612 w 1708"/>
                <a:gd name="T39" fmla="*/ 0 h 2026"/>
                <a:gd name="T40" fmla="*/ 148 w 1708"/>
                <a:gd name="T41" fmla="*/ 0 h 2026"/>
                <a:gd name="T42" fmla="*/ 148 w 1708"/>
                <a:gd name="T43" fmla="*/ 0 h 2026"/>
                <a:gd name="T44" fmla="*/ 106 w 1708"/>
                <a:gd name="T45" fmla="*/ 0 h 2026"/>
                <a:gd name="T46" fmla="*/ 106 w 1708"/>
                <a:gd name="T47" fmla="*/ 0 h 2026"/>
                <a:gd name="T48" fmla="*/ 106 w 1708"/>
                <a:gd name="T49" fmla="*/ 1044 h 2026"/>
                <a:gd name="T50" fmla="*/ 106 w 1708"/>
                <a:gd name="T51" fmla="*/ 1044 h 2026"/>
                <a:gd name="T52" fmla="*/ 0 w 1708"/>
                <a:gd name="T53" fmla="*/ 1044 h 2026"/>
                <a:gd name="T54" fmla="*/ 0 w 1708"/>
                <a:gd name="T55" fmla="*/ 1044 h 2026"/>
                <a:gd name="T56" fmla="*/ 0 w 1708"/>
                <a:gd name="T57" fmla="*/ 1604 h 2026"/>
                <a:gd name="T58" fmla="*/ 0 w 1708"/>
                <a:gd name="T59" fmla="*/ 1604 h 2026"/>
                <a:gd name="T60" fmla="*/ 108 w 1708"/>
                <a:gd name="T61" fmla="*/ 1604 h 2026"/>
                <a:gd name="T62" fmla="*/ 108 w 1708"/>
                <a:gd name="T63" fmla="*/ 1604 h 2026"/>
                <a:gd name="T64" fmla="*/ 108 w 1708"/>
                <a:gd name="T65" fmla="*/ 2026 h 2026"/>
                <a:gd name="T66" fmla="*/ 108 w 1708"/>
                <a:gd name="T67" fmla="*/ 2026 h 2026"/>
                <a:gd name="T68" fmla="*/ 1706 w 1708"/>
                <a:gd name="T69" fmla="*/ 2026 h 2026"/>
                <a:gd name="T70" fmla="*/ 1706 w 1708"/>
                <a:gd name="T71" fmla="*/ 2026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8" h="2026">
                  <a:moveTo>
                    <a:pt x="1706" y="2026"/>
                  </a:moveTo>
                  <a:lnTo>
                    <a:pt x="1706" y="2026"/>
                  </a:lnTo>
                  <a:lnTo>
                    <a:pt x="1708" y="2008"/>
                  </a:lnTo>
                  <a:lnTo>
                    <a:pt x="1708" y="2008"/>
                  </a:lnTo>
                  <a:lnTo>
                    <a:pt x="1708" y="640"/>
                  </a:lnTo>
                  <a:lnTo>
                    <a:pt x="1708" y="640"/>
                  </a:lnTo>
                  <a:lnTo>
                    <a:pt x="1706" y="628"/>
                  </a:lnTo>
                  <a:lnTo>
                    <a:pt x="1702" y="618"/>
                  </a:lnTo>
                  <a:lnTo>
                    <a:pt x="1698" y="606"/>
                  </a:lnTo>
                  <a:lnTo>
                    <a:pt x="1690" y="598"/>
                  </a:lnTo>
                  <a:lnTo>
                    <a:pt x="1690" y="598"/>
                  </a:lnTo>
                  <a:lnTo>
                    <a:pt x="1414" y="312"/>
                  </a:lnTo>
                  <a:lnTo>
                    <a:pt x="1136" y="28"/>
                  </a:lnTo>
                  <a:lnTo>
                    <a:pt x="1136" y="28"/>
                  </a:lnTo>
                  <a:lnTo>
                    <a:pt x="1124" y="18"/>
                  </a:lnTo>
                  <a:lnTo>
                    <a:pt x="1108" y="10"/>
                  </a:lnTo>
                  <a:lnTo>
                    <a:pt x="1092" y="4"/>
                  </a:lnTo>
                  <a:lnTo>
                    <a:pt x="1074" y="2"/>
                  </a:lnTo>
                  <a:lnTo>
                    <a:pt x="1074" y="2"/>
                  </a:lnTo>
                  <a:lnTo>
                    <a:pt x="612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1044"/>
                  </a:lnTo>
                  <a:lnTo>
                    <a:pt x="106" y="1044"/>
                  </a:lnTo>
                  <a:lnTo>
                    <a:pt x="0" y="1044"/>
                  </a:lnTo>
                  <a:lnTo>
                    <a:pt x="0" y="1044"/>
                  </a:lnTo>
                  <a:lnTo>
                    <a:pt x="0" y="1604"/>
                  </a:lnTo>
                  <a:lnTo>
                    <a:pt x="0" y="1604"/>
                  </a:lnTo>
                  <a:lnTo>
                    <a:pt x="108" y="1604"/>
                  </a:lnTo>
                  <a:lnTo>
                    <a:pt x="108" y="1604"/>
                  </a:lnTo>
                  <a:lnTo>
                    <a:pt x="108" y="2026"/>
                  </a:lnTo>
                  <a:lnTo>
                    <a:pt x="108" y="2026"/>
                  </a:lnTo>
                  <a:lnTo>
                    <a:pt x="1706" y="2026"/>
                  </a:lnTo>
                  <a:lnTo>
                    <a:pt x="1706" y="2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16"/>
            <p:cNvSpPr>
              <a:spLocks/>
            </p:cNvSpPr>
            <p:nvPr/>
          </p:nvSpPr>
          <p:spPr bwMode="auto">
            <a:xfrm>
              <a:off x="6580188" y="2227263"/>
              <a:ext cx="527050" cy="539750"/>
            </a:xfrm>
            <a:custGeom>
              <a:avLst/>
              <a:gdLst>
                <a:gd name="T0" fmla="*/ 332 w 332"/>
                <a:gd name="T1" fmla="*/ 340 h 340"/>
                <a:gd name="T2" fmla="*/ 332 w 332"/>
                <a:gd name="T3" fmla="*/ 340 h 340"/>
                <a:gd name="T4" fmla="*/ 0 w 332"/>
                <a:gd name="T5" fmla="*/ 340 h 340"/>
                <a:gd name="T6" fmla="*/ 0 w 332"/>
                <a:gd name="T7" fmla="*/ 340 h 340"/>
                <a:gd name="T8" fmla="*/ 0 w 332"/>
                <a:gd name="T9" fmla="*/ 0 h 340"/>
                <a:gd name="T10" fmla="*/ 0 w 332"/>
                <a:gd name="T11" fmla="*/ 0 h 340"/>
                <a:gd name="T12" fmla="*/ 332 w 332"/>
                <a:gd name="T13" fmla="*/ 340 h 340"/>
                <a:gd name="T14" fmla="*/ 332 w 332"/>
                <a:gd name="T15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2" h="340">
                  <a:moveTo>
                    <a:pt x="332" y="340"/>
                  </a:moveTo>
                  <a:lnTo>
                    <a:pt x="332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2" y="340"/>
                  </a:lnTo>
                  <a:lnTo>
                    <a:pt x="332" y="3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17"/>
            <p:cNvSpPr>
              <a:spLocks noEditPoints="1"/>
            </p:cNvSpPr>
            <p:nvPr/>
          </p:nvSpPr>
          <p:spPr bwMode="auto">
            <a:xfrm>
              <a:off x="4738688" y="1820863"/>
              <a:ext cx="2711450" cy="3216275"/>
            </a:xfrm>
            <a:custGeom>
              <a:avLst/>
              <a:gdLst>
                <a:gd name="T0" fmla="*/ 1708 w 1708"/>
                <a:gd name="T1" fmla="*/ 640 h 2026"/>
                <a:gd name="T2" fmla="*/ 1702 w 1708"/>
                <a:gd name="T3" fmla="*/ 618 h 2026"/>
                <a:gd name="T4" fmla="*/ 1690 w 1708"/>
                <a:gd name="T5" fmla="*/ 598 h 2026"/>
                <a:gd name="T6" fmla="*/ 1414 w 1708"/>
                <a:gd name="T7" fmla="*/ 312 h 2026"/>
                <a:gd name="T8" fmla="*/ 1136 w 1708"/>
                <a:gd name="T9" fmla="*/ 28 h 2026"/>
                <a:gd name="T10" fmla="*/ 1108 w 1708"/>
                <a:gd name="T11" fmla="*/ 10 h 2026"/>
                <a:gd name="T12" fmla="*/ 1074 w 1708"/>
                <a:gd name="T13" fmla="*/ 2 h 2026"/>
                <a:gd name="T14" fmla="*/ 612 w 1708"/>
                <a:gd name="T15" fmla="*/ 0 h 2026"/>
                <a:gd name="T16" fmla="*/ 148 w 1708"/>
                <a:gd name="T17" fmla="*/ 0 h 2026"/>
                <a:gd name="T18" fmla="*/ 106 w 1708"/>
                <a:gd name="T19" fmla="*/ 0 h 2026"/>
                <a:gd name="T20" fmla="*/ 106 w 1708"/>
                <a:gd name="T21" fmla="*/ 1044 h 2026"/>
                <a:gd name="T22" fmla="*/ 0 w 1708"/>
                <a:gd name="T23" fmla="*/ 1044 h 2026"/>
                <a:gd name="T24" fmla="*/ 0 w 1708"/>
                <a:gd name="T25" fmla="*/ 1604 h 2026"/>
                <a:gd name="T26" fmla="*/ 108 w 1708"/>
                <a:gd name="T27" fmla="*/ 1604 h 2026"/>
                <a:gd name="T28" fmla="*/ 108 w 1708"/>
                <a:gd name="T29" fmla="*/ 2026 h 2026"/>
                <a:gd name="T30" fmla="*/ 1706 w 1708"/>
                <a:gd name="T31" fmla="*/ 2026 h 2026"/>
                <a:gd name="T32" fmla="*/ 1708 w 1708"/>
                <a:gd name="T33" fmla="*/ 2008 h 2026"/>
                <a:gd name="T34" fmla="*/ 1708 w 1708"/>
                <a:gd name="T35" fmla="*/ 640 h 2026"/>
                <a:gd name="T36" fmla="*/ 1160 w 1708"/>
                <a:gd name="T37" fmla="*/ 256 h 2026"/>
                <a:gd name="T38" fmla="*/ 1492 w 1708"/>
                <a:gd name="T39" fmla="*/ 596 h 2026"/>
                <a:gd name="T40" fmla="*/ 1160 w 1708"/>
                <a:gd name="T41" fmla="*/ 596 h 2026"/>
                <a:gd name="T42" fmla="*/ 1160 w 1708"/>
                <a:gd name="T43" fmla="*/ 256 h 2026"/>
                <a:gd name="T44" fmla="*/ 1564 w 1708"/>
                <a:gd name="T45" fmla="*/ 1886 h 2026"/>
                <a:gd name="T46" fmla="*/ 250 w 1708"/>
                <a:gd name="T47" fmla="*/ 1886 h 2026"/>
                <a:gd name="T48" fmla="*/ 250 w 1708"/>
                <a:gd name="T49" fmla="*/ 1602 h 2026"/>
                <a:gd name="T50" fmla="*/ 1166 w 1708"/>
                <a:gd name="T51" fmla="*/ 1602 h 2026"/>
                <a:gd name="T52" fmla="*/ 1166 w 1708"/>
                <a:gd name="T53" fmla="*/ 1046 h 2026"/>
                <a:gd name="T54" fmla="*/ 252 w 1708"/>
                <a:gd name="T55" fmla="*/ 1046 h 2026"/>
                <a:gd name="T56" fmla="*/ 252 w 1708"/>
                <a:gd name="T57" fmla="*/ 144 h 2026"/>
                <a:gd name="T58" fmla="*/ 1014 w 1708"/>
                <a:gd name="T59" fmla="*/ 144 h 2026"/>
                <a:gd name="T60" fmla="*/ 1014 w 1708"/>
                <a:gd name="T61" fmla="*/ 738 h 2026"/>
                <a:gd name="T62" fmla="*/ 1564 w 1708"/>
                <a:gd name="T63" fmla="*/ 738 h 2026"/>
                <a:gd name="T64" fmla="*/ 1564 w 1708"/>
                <a:gd name="T65" fmla="*/ 1886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8" h="2026">
                  <a:moveTo>
                    <a:pt x="1708" y="640"/>
                  </a:moveTo>
                  <a:lnTo>
                    <a:pt x="1708" y="640"/>
                  </a:lnTo>
                  <a:lnTo>
                    <a:pt x="1706" y="628"/>
                  </a:lnTo>
                  <a:lnTo>
                    <a:pt x="1702" y="618"/>
                  </a:lnTo>
                  <a:lnTo>
                    <a:pt x="1698" y="606"/>
                  </a:lnTo>
                  <a:lnTo>
                    <a:pt x="1690" y="598"/>
                  </a:lnTo>
                  <a:lnTo>
                    <a:pt x="1690" y="598"/>
                  </a:lnTo>
                  <a:lnTo>
                    <a:pt x="1414" y="312"/>
                  </a:lnTo>
                  <a:lnTo>
                    <a:pt x="1136" y="28"/>
                  </a:lnTo>
                  <a:lnTo>
                    <a:pt x="1136" y="28"/>
                  </a:lnTo>
                  <a:lnTo>
                    <a:pt x="1124" y="18"/>
                  </a:lnTo>
                  <a:lnTo>
                    <a:pt x="1108" y="10"/>
                  </a:lnTo>
                  <a:lnTo>
                    <a:pt x="1092" y="4"/>
                  </a:lnTo>
                  <a:lnTo>
                    <a:pt x="1074" y="2"/>
                  </a:lnTo>
                  <a:lnTo>
                    <a:pt x="1074" y="2"/>
                  </a:lnTo>
                  <a:lnTo>
                    <a:pt x="612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1044"/>
                  </a:lnTo>
                  <a:lnTo>
                    <a:pt x="106" y="1044"/>
                  </a:lnTo>
                  <a:lnTo>
                    <a:pt x="0" y="1044"/>
                  </a:lnTo>
                  <a:lnTo>
                    <a:pt x="0" y="1044"/>
                  </a:lnTo>
                  <a:lnTo>
                    <a:pt x="0" y="1604"/>
                  </a:lnTo>
                  <a:lnTo>
                    <a:pt x="0" y="1604"/>
                  </a:lnTo>
                  <a:lnTo>
                    <a:pt x="108" y="1604"/>
                  </a:lnTo>
                  <a:lnTo>
                    <a:pt x="108" y="1604"/>
                  </a:lnTo>
                  <a:lnTo>
                    <a:pt x="108" y="2026"/>
                  </a:lnTo>
                  <a:lnTo>
                    <a:pt x="108" y="2026"/>
                  </a:lnTo>
                  <a:lnTo>
                    <a:pt x="1706" y="2026"/>
                  </a:lnTo>
                  <a:lnTo>
                    <a:pt x="1706" y="2026"/>
                  </a:lnTo>
                  <a:lnTo>
                    <a:pt x="1708" y="2008"/>
                  </a:lnTo>
                  <a:lnTo>
                    <a:pt x="1708" y="2008"/>
                  </a:lnTo>
                  <a:lnTo>
                    <a:pt x="1708" y="640"/>
                  </a:lnTo>
                  <a:lnTo>
                    <a:pt x="1708" y="640"/>
                  </a:lnTo>
                  <a:close/>
                  <a:moveTo>
                    <a:pt x="1160" y="256"/>
                  </a:moveTo>
                  <a:lnTo>
                    <a:pt x="1160" y="256"/>
                  </a:lnTo>
                  <a:lnTo>
                    <a:pt x="1492" y="596"/>
                  </a:lnTo>
                  <a:lnTo>
                    <a:pt x="1492" y="596"/>
                  </a:lnTo>
                  <a:lnTo>
                    <a:pt x="1160" y="596"/>
                  </a:lnTo>
                  <a:lnTo>
                    <a:pt x="1160" y="596"/>
                  </a:lnTo>
                  <a:lnTo>
                    <a:pt x="1160" y="256"/>
                  </a:lnTo>
                  <a:lnTo>
                    <a:pt x="1160" y="256"/>
                  </a:lnTo>
                  <a:close/>
                  <a:moveTo>
                    <a:pt x="1564" y="1886"/>
                  </a:moveTo>
                  <a:lnTo>
                    <a:pt x="1564" y="1886"/>
                  </a:lnTo>
                  <a:lnTo>
                    <a:pt x="250" y="1886"/>
                  </a:lnTo>
                  <a:lnTo>
                    <a:pt x="250" y="1886"/>
                  </a:lnTo>
                  <a:lnTo>
                    <a:pt x="250" y="1602"/>
                  </a:lnTo>
                  <a:lnTo>
                    <a:pt x="250" y="1602"/>
                  </a:lnTo>
                  <a:lnTo>
                    <a:pt x="1166" y="1602"/>
                  </a:lnTo>
                  <a:lnTo>
                    <a:pt x="1166" y="1602"/>
                  </a:lnTo>
                  <a:lnTo>
                    <a:pt x="1166" y="1046"/>
                  </a:lnTo>
                  <a:lnTo>
                    <a:pt x="1166" y="1046"/>
                  </a:lnTo>
                  <a:lnTo>
                    <a:pt x="252" y="1046"/>
                  </a:lnTo>
                  <a:lnTo>
                    <a:pt x="252" y="1046"/>
                  </a:lnTo>
                  <a:lnTo>
                    <a:pt x="252" y="144"/>
                  </a:lnTo>
                  <a:lnTo>
                    <a:pt x="252" y="144"/>
                  </a:lnTo>
                  <a:lnTo>
                    <a:pt x="1014" y="144"/>
                  </a:lnTo>
                  <a:lnTo>
                    <a:pt x="1014" y="144"/>
                  </a:lnTo>
                  <a:lnTo>
                    <a:pt x="1014" y="738"/>
                  </a:lnTo>
                  <a:lnTo>
                    <a:pt x="1014" y="738"/>
                  </a:lnTo>
                  <a:lnTo>
                    <a:pt x="1564" y="738"/>
                  </a:lnTo>
                  <a:lnTo>
                    <a:pt x="1564" y="738"/>
                  </a:lnTo>
                  <a:lnTo>
                    <a:pt x="1564" y="1886"/>
                  </a:lnTo>
                  <a:lnTo>
                    <a:pt x="1564" y="188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18"/>
            <p:cNvSpPr>
              <a:spLocks/>
            </p:cNvSpPr>
            <p:nvPr/>
          </p:nvSpPr>
          <p:spPr bwMode="auto">
            <a:xfrm>
              <a:off x="4976813" y="3700463"/>
              <a:ext cx="365125" cy="431800"/>
            </a:xfrm>
            <a:custGeom>
              <a:avLst/>
              <a:gdLst>
                <a:gd name="T0" fmla="*/ 230 w 230"/>
                <a:gd name="T1" fmla="*/ 188 h 272"/>
                <a:gd name="T2" fmla="*/ 222 w 230"/>
                <a:gd name="T3" fmla="*/ 208 h 272"/>
                <a:gd name="T4" fmla="*/ 202 w 230"/>
                <a:gd name="T5" fmla="*/ 240 h 272"/>
                <a:gd name="T6" fmla="*/ 190 w 230"/>
                <a:gd name="T7" fmla="*/ 252 h 272"/>
                <a:gd name="T8" fmla="*/ 158 w 230"/>
                <a:gd name="T9" fmla="*/ 266 h 272"/>
                <a:gd name="T10" fmla="*/ 120 w 230"/>
                <a:gd name="T11" fmla="*/ 272 h 272"/>
                <a:gd name="T12" fmla="*/ 94 w 230"/>
                <a:gd name="T13" fmla="*/ 270 h 272"/>
                <a:gd name="T14" fmla="*/ 72 w 230"/>
                <a:gd name="T15" fmla="*/ 264 h 272"/>
                <a:gd name="T16" fmla="*/ 52 w 230"/>
                <a:gd name="T17" fmla="*/ 252 h 272"/>
                <a:gd name="T18" fmla="*/ 34 w 230"/>
                <a:gd name="T19" fmla="*/ 236 h 272"/>
                <a:gd name="T20" fmla="*/ 26 w 230"/>
                <a:gd name="T21" fmla="*/ 226 h 272"/>
                <a:gd name="T22" fmla="*/ 14 w 230"/>
                <a:gd name="T23" fmla="*/ 206 h 272"/>
                <a:gd name="T24" fmla="*/ 4 w 230"/>
                <a:gd name="T25" fmla="*/ 182 h 272"/>
                <a:gd name="T26" fmla="*/ 0 w 230"/>
                <a:gd name="T27" fmla="*/ 138 h 272"/>
                <a:gd name="T28" fmla="*/ 2 w 230"/>
                <a:gd name="T29" fmla="*/ 108 h 272"/>
                <a:gd name="T30" fmla="*/ 8 w 230"/>
                <a:gd name="T31" fmla="*/ 80 h 272"/>
                <a:gd name="T32" fmla="*/ 20 w 230"/>
                <a:gd name="T33" fmla="*/ 56 h 272"/>
                <a:gd name="T34" fmla="*/ 34 w 230"/>
                <a:gd name="T35" fmla="*/ 36 h 272"/>
                <a:gd name="T36" fmla="*/ 42 w 230"/>
                <a:gd name="T37" fmla="*/ 28 h 272"/>
                <a:gd name="T38" fmla="*/ 62 w 230"/>
                <a:gd name="T39" fmla="*/ 14 h 272"/>
                <a:gd name="T40" fmla="*/ 84 w 230"/>
                <a:gd name="T41" fmla="*/ 4 h 272"/>
                <a:gd name="T42" fmla="*/ 124 w 230"/>
                <a:gd name="T43" fmla="*/ 0 h 272"/>
                <a:gd name="T44" fmla="*/ 146 w 230"/>
                <a:gd name="T45" fmla="*/ 2 h 272"/>
                <a:gd name="T46" fmla="*/ 186 w 230"/>
                <a:gd name="T47" fmla="*/ 16 h 272"/>
                <a:gd name="T48" fmla="*/ 202 w 230"/>
                <a:gd name="T49" fmla="*/ 28 h 272"/>
                <a:gd name="T50" fmla="*/ 218 w 230"/>
                <a:gd name="T51" fmla="*/ 48 h 272"/>
                <a:gd name="T52" fmla="*/ 228 w 230"/>
                <a:gd name="T53" fmla="*/ 76 h 272"/>
                <a:gd name="T54" fmla="*/ 176 w 230"/>
                <a:gd name="T55" fmla="*/ 90 h 272"/>
                <a:gd name="T56" fmla="*/ 168 w 230"/>
                <a:gd name="T57" fmla="*/ 72 h 272"/>
                <a:gd name="T58" fmla="*/ 156 w 230"/>
                <a:gd name="T59" fmla="*/ 58 h 272"/>
                <a:gd name="T60" fmla="*/ 148 w 230"/>
                <a:gd name="T61" fmla="*/ 52 h 272"/>
                <a:gd name="T62" fmla="*/ 130 w 230"/>
                <a:gd name="T63" fmla="*/ 46 h 272"/>
                <a:gd name="T64" fmla="*/ 120 w 230"/>
                <a:gd name="T65" fmla="*/ 46 h 272"/>
                <a:gd name="T66" fmla="*/ 94 w 230"/>
                <a:gd name="T67" fmla="*/ 50 h 272"/>
                <a:gd name="T68" fmla="*/ 74 w 230"/>
                <a:gd name="T69" fmla="*/ 66 h 272"/>
                <a:gd name="T70" fmla="*/ 66 w 230"/>
                <a:gd name="T71" fmla="*/ 78 h 272"/>
                <a:gd name="T72" fmla="*/ 56 w 230"/>
                <a:gd name="T73" fmla="*/ 112 h 272"/>
                <a:gd name="T74" fmla="*/ 54 w 230"/>
                <a:gd name="T75" fmla="*/ 134 h 272"/>
                <a:gd name="T76" fmla="*/ 60 w 230"/>
                <a:gd name="T77" fmla="*/ 178 h 272"/>
                <a:gd name="T78" fmla="*/ 72 w 230"/>
                <a:gd name="T79" fmla="*/ 206 h 272"/>
                <a:gd name="T80" fmla="*/ 82 w 230"/>
                <a:gd name="T81" fmla="*/ 214 h 272"/>
                <a:gd name="T82" fmla="*/ 106 w 230"/>
                <a:gd name="T83" fmla="*/ 226 h 272"/>
                <a:gd name="T84" fmla="*/ 120 w 230"/>
                <a:gd name="T85" fmla="*/ 226 h 272"/>
                <a:gd name="T86" fmla="*/ 140 w 230"/>
                <a:gd name="T87" fmla="*/ 224 h 272"/>
                <a:gd name="T88" fmla="*/ 156 w 230"/>
                <a:gd name="T89" fmla="*/ 214 h 272"/>
                <a:gd name="T90" fmla="*/ 164 w 230"/>
                <a:gd name="T91" fmla="*/ 206 h 272"/>
                <a:gd name="T92" fmla="*/ 174 w 230"/>
                <a:gd name="T93" fmla="*/ 184 h 272"/>
                <a:gd name="T94" fmla="*/ 178 w 230"/>
                <a:gd name="T95" fmla="*/ 1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" h="272">
                  <a:moveTo>
                    <a:pt x="178" y="170"/>
                  </a:moveTo>
                  <a:lnTo>
                    <a:pt x="230" y="188"/>
                  </a:lnTo>
                  <a:lnTo>
                    <a:pt x="230" y="188"/>
                  </a:lnTo>
                  <a:lnTo>
                    <a:pt x="222" y="208"/>
                  </a:lnTo>
                  <a:lnTo>
                    <a:pt x="214" y="224"/>
                  </a:lnTo>
                  <a:lnTo>
                    <a:pt x="202" y="240"/>
                  </a:lnTo>
                  <a:lnTo>
                    <a:pt x="190" y="252"/>
                  </a:lnTo>
                  <a:lnTo>
                    <a:pt x="190" y="252"/>
                  </a:lnTo>
                  <a:lnTo>
                    <a:pt x="176" y="260"/>
                  </a:lnTo>
                  <a:lnTo>
                    <a:pt x="158" y="266"/>
                  </a:lnTo>
                  <a:lnTo>
                    <a:pt x="140" y="270"/>
                  </a:lnTo>
                  <a:lnTo>
                    <a:pt x="120" y="272"/>
                  </a:lnTo>
                  <a:lnTo>
                    <a:pt x="120" y="272"/>
                  </a:lnTo>
                  <a:lnTo>
                    <a:pt x="94" y="270"/>
                  </a:lnTo>
                  <a:lnTo>
                    <a:pt x="84" y="268"/>
                  </a:lnTo>
                  <a:lnTo>
                    <a:pt x="72" y="264"/>
                  </a:lnTo>
                  <a:lnTo>
                    <a:pt x="62" y="258"/>
                  </a:lnTo>
                  <a:lnTo>
                    <a:pt x="52" y="252"/>
                  </a:lnTo>
                  <a:lnTo>
                    <a:pt x="42" y="244"/>
                  </a:lnTo>
                  <a:lnTo>
                    <a:pt x="34" y="236"/>
                  </a:lnTo>
                  <a:lnTo>
                    <a:pt x="34" y="236"/>
                  </a:lnTo>
                  <a:lnTo>
                    <a:pt x="26" y="226"/>
                  </a:lnTo>
                  <a:lnTo>
                    <a:pt x="20" y="216"/>
                  </a:lnTo>
                  <a:lnTo>
                    <a:pt x="14" y="206"/>
                  </a:lnTo>
                  <a:lnTo>
                    <a:pt x="8" y="194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08"/>
                  </a:lnTo>
                  <a:lnTo>
                    <a:pt x="4" y="94"/>
                  </a:lnTo>
                  <a:lnTo>
                    <a:pt x="8" y="80"/>
                  </a:lnTo>
                  <a:lnTo>
                    <a:pt x="14" y="68"/>
                  </a:lnTo>
                  <a:lnTo>
                    <a:pt x="20" y="56"/>
                  </a:lnTo>
                  <a:lnTo>
                    <a:pt x="26" y="46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42" y="28"/>
                  </a:lnTo>
                  <a:lnTo>
                    <a:pt x="52" y="20"/>
                  </a:lnTo>
                  <a:lnTo>
                    <a:pt x="62" y="14"/>
                  </a:lnTo>
                  <a:lnTo>
                    <a:pt x="74" y="8"/>
                  </a:lnTo>
                  <a:lnTo>
                    <a:pt x="84" y="4"/>
                  </a:lnTo>
                  <a:lnTo>
                    <a:pt x="96" y="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6" y="2"/>
                  </a:lnTo>
                  <a:lnTo>
                    <a:pt x="168" y="6"/>
                  </a:lnTo>
                  <a:lnTo>
                    <a:pt x="186" y="16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10" y="38"/>
                  </a:lnTo>
                  <a:lnTo>
                    <a:pt x="218" y="48"/>
                  </a:lnTo>
                  <a:lnTo>
                    <a:pt x="224" y="62"/>
                  </a:lnTo>
                  <a:lnTo>
                    <a:pt x="228" y="76"/>
                  </a:lnTo>
                  <a:lnTo>
                    <a:pt x="176" y="90"/>
                  </a:lnTo>
                  <a:lnTo>
                    <a:pt x="176" y="90"/>
                  </a:lnTo>
                  <a:lnTo>
                    <a:pt x="174" y="80"/>
                  </a:lnTo>
                  <a:lnTo>
                    <a:pt x="168" y="72"/>
                  </a:lnTo>
                  <a:lnTo>
                    <a:pt x="164" y="64"/>
                  </a:lnTo>
                  <a:lnTo>
                    <a:pt x="156" y="58"/>
                  </a:lnTo>
                  <a:lnTo>
                    <a:pt x="156" y="58"/>
                  </a:lnTo>
                  <a:lnTo>
                    <a:pt x="148" y="52"/>
                  </a:lnTo>
                  <a:lnTo>
                    <a:pt x="140" y="48"/>
                  </a:lnTo>
                  <a:lnTo>
                    <a:pt x="13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06" y="46"/>
                  </a:lnTo>
                  <a:lnTo>
                    <a:pt x="94" y="50"/>
                  </a:lnTo>
                  <a:lnTo>
                    <a:pt x="82" y="58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66" y="78"/>
                  </a:lnTo>
                  <a:lnTo>
                    <a:pt x="60" y="94"/>
                  </a:lnTo>
                  <a:lnTo>
                    <a:pt x="56" y="112"/>
                  </a:lnTo>
                  <a:lnTo>
                    <a:pt x="54" y="134"/>
                  </a:lnTo>
                  <a:lnTo>
                    <a:pt x="54" y="134"/>
                  </a:lnTo>
                  <a:lnTo>
                    <a:pt x="56" y="158"/>
                  </a:lnTo>
                  <a:lnTo>
                    <a:pt x="60" y="178"/>
                  </a:lnTo>
                  <a:lnTo>
                    <a:pt x="64" y="194"/>
                  </a:lnTo>
                  <a:lnTo>
                    <a:pt x="72" y="206"/>
                  </a:lnTo>
                  <a:lnTo>
                    <a:pt x="72" y="206"/>
                  </a:lnTo>
                  <a:lnTo>
                    <a:pt x="82" y="214"/>
                  </a:lnTo>
                  <a:lnTo>
                    <a:pt x="94" y="222"/>
                  </a:lnTo>
                  <a:lnTo>
                    <a:pt x="106" y="226"/>
                  </a:lnTo>
                  <a:lnTo>
                    <a:pt x="120" y="226"/>
                  </a:lnTo>
                  <a:lnTo>
                    <a:pt x="120" y="226"/>
                  </a:lnTo>
                  <a:lnTo>
                    <a:pt x="130" y="226"/>
                  </a:lnTo>
                  <a:lnTo>
                    <a:pt x="140" y="224"/>
                  </a:lnTo>
                  <a:lnTo>
                    <a:pt x="148" y="220"/>
                  </a:lnTo>
                  <a:lnTo>
                    <a:pt x="156" y="214"/>
                  </a:lnTo>
                  <a:lnTo>
                    <a:pt x="156" y="214"/>
                  </a:lnTo>
                  <a:lnTo>
                    <a:pt x="164" y="206"/>
                  </a:lnTo>
                  <a:lnTo>
                    <a:pt x="170" y="196"/>
                  </a:lnTo>
                  <a:lnTo>
                    <a:pt x="174" y="184"/>
                  </a:lnTo>
                  <a:lnTo>
                    <a:pt x="178" y="170"/>
                  </a:lnTo>
                  <a:lnTo>
                    <a:pt x="178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19"/>
            <p:cNvSpPr>
              <a:spLocks/>
            </p:cNvSpPr>
            <p:nvPr/>
          </p:nvSpPr>
          <p:spPr bwMode="auto">
            <a:xfrm>
              <a:off x="5478463" y="3700463"/>
              <a:ext cx="342900" cy="431800"/>
            </a:xfrm>
            <a:custGeom>
              <a:avLst/>
              <a:gdLst>
                <a:gd name="T0" fmla="*/ 52 w 216"/>
                <a:gd name="T1" fmla="*/ 176 h 272"/>
                <a:gd name="T2" fmla="*/ 66 w 216"/>
                <a:gd name="T3" fmla="*/ 208 h 272"/>
                <a:gd name="T4" fmla="*/ 80 w 216"/>
                <a:gd name="T5" fmla="*/ 220 h 272"/>
                <a:gd name="T6" fmla="*/ 110 w 216"/>
                <a:gd name="T7" fmla="*/ 228 h 272"/>
                <a:gd name="T8" fmla="*/ 132 w 216"/>
                <a:gd name="T9" fmla="*/ 224 h 272"/>
                <a:gd name="T10" fmla="*/ 148 w 216"/>
                <a:gd name="T11" fmla="*/ 216 h 272"/>
                <a:gd name="T12" fmla="*/ 162 w 216"/>
                <a:gd name="T13" fmla="*/ 198 h 272"/>
                <a:gd name="T14" fmla="*/ 160 w 216"/>
                <a:gd name="T15" fmla="*/ 182 h 272"/>
                <a:gd name="T16" fmla="*/ 148 w 216"/>
                <a:gd name="T17" fmla="*/ 170 h 272"/>
                <a:gd name="T18" fmla="*/ 94 w 216"/>
                <a:gd name="T19" fmla="*/ 152 h 272"/>
                <a:gd name="T20" fmla="*/ 58 w 216"/>
                <a:gd name="T21" fmla="*/ 140 h 272"/>
                <a:gd name="T22" fmla="*/ 34 w 216"/>
                <a:gd name="T23" fmla="*/ 126 h 272"/>
                <a:gd name="T24" fmla="*/ 12 w 216"/>
                <a:gd name="T25" fmla="*/ 88 h 272"/>
                <a:gd name="T26" fmla="*/ 12 w 216"/>
                <a:gd name="T27" fmla="*/ 64 h 272"/>
                <a:gd name="T28" fmla="*/ 22 w 216"/>
                <a:gd name="T29" fmla="*/ 36 h 272"/>
                <a:gd name="T30" fmla="*/ 36 w 216"/>
                <a:gd name="T31" fmla="*/ 20 h 272"/>
                <a:gd name="T32" fmla="*/ 54 w 216"/>
                <a:gd name="T33" fmla="*/ 8 h 272"/>
                <a:gd name="T34" fmla="*/ 92 w 216"/>
                <a:gd name="T35" fmla="*/ 0 h 272"/>
                <a:gd name="T36" fmla="*/ 130 w 216"/>
                <a:gd name="T37" fmla="*/ 2 h 272"/>
                <a:gd name="T38" fmla="*/ 182 w 216"/>
                <a:gd name="T39" fmla="*/ 22 h 272"/>
                <a:gd name="T40" fmla="*/ 200 w 216"/>
                <a:gd name="T41" fmla="*/ 46 h 272"/>
                <a:gd name="T42" fmla="*/ 154 w 216"/>
                <a:gd name="T43" fmla="*/ 82 h 272"/>
                <a:gd name="T44" fmla="*/ 148 w 216"/>
                <a:gd name="T45" fmla="*/ 64 h 272"/>
                <a:gd name="T46" fmla="*/ 140 w 216"/>
                <a:gd name="T47" fmla="*/ 52 h 272"/>
                <a:gd name="T48" fmla="*/ 116 w 216"/>
                <a:gd name="T49" fmla="*/ 44 h 272"/>
                <a:gd name="T50" fmla="*/ 96 w 216"/>
                <a:gd name="T51" fmla="*/ 44 h 272"/>
                <a:gd name="T52" fmla="*/ 70 w 216"/>
                <a:gd name="T53" fmla="*/ 54 h 272"/>
                <a:gd name="T54" fmla="*/ 62 w 216"/>
                <a:gd name="T55" fmla="*/ 70 h 272"/>
                <a:gd name="T56" fmla="*/ 70 w 216"/>
                <a:gd name="T57" fmla="*/ 86 h 272"/>
                <a:gd name="T58" fmla="*/ 86 w 216"/>
                <a:gd name="T59" fmla="*/ 94 h 272"/>
                <a:gd name="T60" fmla="*/ 152 w 216"/>
                <a:gd name="T61" fmla="*/ 112 h 272"/>
                <a:gd name="T62" fmla="*/ 184 w 216"/>
                <a:gd name="T63" fmla="*/ 128 h 272"/>
                <a:gd name="T64" fmla="*/ 204 w 216"/>
                <a:gd name="T65" fmla="*/ 148 h 272"/>
                <a:gd name="T66" fmla="*/ 212 w 216"/>
                <a:gd name="T67" fmla="*/ 168 h 272"/>
                <a:gd name="T68" fmla="*/ 216 w 216"/>
                <a:gd name="T69" fmla="*/ 190 h 272"/>
                <a:gd name="T70" fmla="*/ 208 w 216"/>
                <a:gd name="T71" fmla="*/ 224 h 272"/>
                <a:gd name="T72" fmla="*/ 196 w 216"/>
                <a:gd name="T73" fmla="*/ 242 h 272"/>
                <a:gd name="T74" fmla="*/ 166 w 216"/>
                <a:gd name="T75" fmla="*/ 262 h 272"/>
                <a:gd name="T76" fmla="*/ 142 w 216"/>
                <a:gd name="T77" fmla="*/ 270 h 272"/>
                <a:gd name="T78" fmla="*/ 110 w 216"/>
                <a:gd name="T79" fmla="*/ 272 h 272"/>
                <a:gd name="T80" fmla="*/ 48 w 216"/>
                <a:gd name="T81" fmla="*/ 260 h 272"/>
                <a:gd name="T82" fmla="*/ 20 w 216"/>
                <a:gd name="T83" fmla="*/ 236 h 272"/>
                <a:gd name="T84" fmla="*/ 0 w 216"/>
                <a:gd name="T85" fmla="*/ 18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6" h="272">
                  <a:moveTo>
                    <a:pt x="0" y="182"/>
                  </a:moveTo>
                  <a:lnTo>
                    <a:pt x="52" y="176"/>
                  </a:lnTo>
                  <a:lnTo>
                    <a:pt x="52" y="176"/>
                  </a:lnTo>
                  <a:lnTo>
                    <a:pt x="56" y="190"/>
                  </a:lnTo>
                  <a:lnTo>
                    <a:pt x="60" y="200"/>
                  </a:lnTo>
                  <a:lnTo>
                    <a:pt x="66" y="20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80" y="220"/>
                  </a:lnTo>
                  <a:lnTo>
                    <a:pt x="88" y="224"/>
                  </a:lnTo>
                  <a:lnTo>
                    <a:pt x="98" y="226"/>
                  </a:lnTo>
                  <a:lnTo>
                    <a:pt x="110" y="228"/>
                  </a:lnTo>
                  <a:lnTo>
                    <a:pt x="110" y="228"/>
                  </a:lnTo>
                  <a:lnTo>
                    <a:pt x="122" y="226"/>
                  </a:lnTo>
                  <a:lnTo>
                    <a:pt x="132" y="224"/>
                  </a:lnTo>
                  <a:lnTo>
                    <a:pt x="142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54" y="210"/>
                  </a:lnTo>
                  <a:lnTo>
                    <a:pt x="158" y="204"/>
                  </a:lnTo>
                  <a:lnTo>
                    <a:pt x="162" y="198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0" y="182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48" y="170"/>
                  </a:lnTo>
                  <a:lnTo>
                    <a:pt x="138" y="164"/>
                  </a:lnTo>
                  <a:lnTo>
                    <a:pt x="138" y="164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74" y="146"/>
                  </a:lnTo>
                  <a:lnTo>
                    <a:pt x="58" y="140"/>
                  </a:lnTo>
                  <a:lnTo>
                    <a:pt x="44" y="13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24" y="114"/>
                  </a:lnTo>
                  <a:lnTo>
                    <a:pt x="16" y="102"/>
                  </a:lnTo>
                  <a:lnTo>
                    <a:pt x="12" y="88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2" y="64"/>
                  </a:lnTo>
                  <a:lnTo>
                    <a:pt x="14" y="54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8" y="28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66" y="4"/>
                  </a:lnTo>
                  <a:lnTo>
                    <a:pt x="78" y="2"/>
                  </a:lnTo>
                  <a:lnTo>
                    <a:pt x="92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30" y="2"/>
                  </a:lnTo>
                  <a:lnTo>
                    <a:pt x="150" y="6"/>
                  </a:lnTo>
                  <a:lnTo>
                    <a:pt x="168" y="1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92" y="34"/>
                  </a:lnTo>
                  <a:lnTo>
                    <a:pt x="200" y="46"/>
                  </a:lnTo>
                  <a:lnTo>
                    <a:pt x="206" y="62"/>
                  </a:lnTo>
                  <a:lnTo>
                    <a:pt x="208" y="80"/>
                  </a:lnTo>
                  <a:lnTo>
                    <a:pt x="154" y="82"/>
                  </a:lnTo>
                  <a:lnTo>
                    <a:pt x="154" y="82"/>
                  </a:lnTo>
                  <a:lnTo>
                    <a:pt x="152" y="72"/>
                  </a:lnTo>
                  <a:lnTo>
                    <a:pt x="148" y="64"/>
                  </a:lnTo>
                  <a:lnTo>
                    <a:pt x="144" y="58"/>
                  </a:lnTo>
                  <a:lnTo>
                    <a:pt x="140" y="52"/>
                  </a:lnTo>
                  <a:lnTo>
                    <a:pt x="140" y="52"/>
                  </a:lnTo>
                  <a:lnTo>
                    <a:pt x="134" y="48"/>
                  </a:lnTo>
                  <a:lnTo>
                    <a:pt x="126" y="46"/>
                  </a:lnTo>
                  <a:lnTo>
                    <a:pt x="116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96" y="44"/>
                  </a:lnTo>
                  <a:lnTo>
                    <a:pt x="86" y="46"/>
                  </a:lnTo>
                  <a:lnTo>
                    <a:pt x="76" y="50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4" y="6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4" y="78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6" y="90"/>
                  </a:lnTo>
                  <a:lnTo>
                    <a:pt x="86" y="9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52" y="11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84" y="128"/>
                  </a:lnTo>
                  <a:lnTo>
                    <a:pt x="192" y="134"/>
                  </a:lnTo>
                  <a:lnTo>
                    <a:pt x="198" y="140"/>
                  </a:lnTo>
                  <a:lnTo>
                    <a:pt x="204" y="148"/>
                  </a:lnTo>
                  <a:lnTo>
                    <a:pt x="204" y="148"/>
                  </a:lnTo>
                  <a:lnTo>
                    <a:pt x="210" y="158"/>
                  </a:lnTo>
                  <a:lnTo>
                    <a:pt x="212" y="168"/>
                  </a:lnTo>
                  <a:lnTo>
                    <a:pt x="214" y="178"/>
                  </a:lnTo>
                  <a:lnTo>
                    <a:pt x="216" y="190"/>
                  </a:lnTo>
                  <a:lnTo>
                    <a:pt x="216" y="190"/>
                  </a:lnTo>
                  <a:lnTo>
                    <a:pt x="214" y="202"/>
                  </a:lnTo>
                  <a:lnTo>
                    <a:pt x="212" y="212"/>
                  </a:lnTo>
                  <a:lnTo>
                    <a:pt x="208" y="224"/>
                  </a:lnTo>
                  <a:lnTo>
                    <a:pt x="202" y="234"/>
                  </a:lnTo>
                  <a:lnTo>
                    <a:pt x="202" y="234"/>
                  </a:lnTo>
                  <a:lnTo>
                    <a:pt x="196" y="242"/>
                  </a:lnTo>
                  <a:lnTo>
                    <a:pt x="188" y="250"/>
                  </a:lnTo>
                  <a:lnTo>
                    <a:pt x="178" y="258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54" y="266"/>
                  </a:lnTo>
                  <a:lnTo>
                    <a:pt x="142" y="270"/>
                  </a:lnTo>
                  <a:lnTo>
                    <a:pt x="126" y="272"/>
                  </a:lnTo>
                  <a:lnTo>
                    <a:pt x="110" y="272"/>
                  </a:lnTo>
                  <a:lnTo>
                    <a:pt x="110" y="272"/>
                  </a:lnTo>
                  <a:lnTo>
                    <a:pt x="86" y="270"/>
                  </a:lnTo>
                  <a:lnTo>
                    <a:pt x="66" y="266"/>
                  </a:lnTo>
                  <a:lnTo>
                    <a:pt x="48" y="260"/>
                  </a:lnTo>
                  <a:lnTo>
                    <a:pt x="32" y="250"/>
                  </a:lnTo>
                  <a:lnTo>
                    <a:pt x="32" y="250"/>
                  </a:lnTo>
                  <a:lnTo>
                    <a:pt x="20" y="236"/>
                  </a:lnTo>
                  <a:lnTo>
                    <a:pt x="12" y="220"/>
                  </a:lnTo>
                  <a:lnTo>
                    <a:pt x="4" y="202"/>
                  </a:lnTo>
                  <a:lnTo>
                    <a:pt x="0" y="182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20"/>
            <p:cNvSpPr>
              <a:spLocks/>
            </p:cNvSpPr>
            <p:nvPr/>
          </p:nvSpPr>
          <p:spPr bwMode="auto">
            <a:xfrm>
              <a:off x="5926138" y="3706813"/>
              <a:ext cx="390525" cy="419100"/>
            </a:xfrm>
            <a:custGeom>
              <a:avLst/>
              <a:gdLst>
                <a:gd name="T0" fmla="*/ 94 w 246"/>
                <a:gd name="T1" fmla="*/ 264 h 264"/>
                <a:gd name="T2" fmla="*/ 0 w 246"/>
                <a:gd name="T3" fmla="*/ 0 h 264"/>
                <a:gd name="T4" fmla="*/ 58 w 246"/>
                <a:gd name="T5" fmla="*/ 0 h 264"/>
                <a:gd name="T6" fmla="*/ 126 w 246"/>
                <a:gd name="T7" fmla="*/ 196 h 264"/>
                <a:gd name="T8" fmla="*/ 190 w 246"/>
                <a:gd name="T9" fmla="*/ 0 h 264"/>
                <a:gd name="T10" fmla="*/ 246 w 246"/>
                <a:gd name="T11" fmla="*/ 0 h 264"/>
                <a:gd name="T12" fmla="*/ 152 w 246"/>
                <a:gd name="T13" fmla="*/ 264 h 264"/>
                <a:gd name="T14" fmla="*/ 94 w 246"/>
                <a:gd name="T1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64">
                  <a:moveTo>
                    <a:pt x="94" y="264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26" y="196"/>
                  </a:lnTo>
                  <a:lnTo>
                    <a:pt x="190" y="0"/>
                  </a:lnTo>
                  <a:lnTo>
                    <a:pt x="246" y="0"/>
                  </a:lnTo>
                  <a:lnTo>
                    <a:pt x="152" y="264"/>
                  </a:lnTo>
                  <a:lnTo>
                    <a:pt x="94" y="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1724207" y="4372695"/>
            <a:ext cx="771962" cy="798213"/>
            <a:chOff x="6094413" y="2351088"/>
            <a:chExt cx="3454400" cy="3571875"/>
          </a:xfrm>
          <a:solidFill>
            <a:schemeClr val="tx2">
              <a:lumMod val="50000"/>
            </a:schemeClr>
          </a:solidFill>
        </p:grpSpPr>
        <p:sp>
          <p:nvSpPr>
            <p:cNvPr id="162" name="Freeform 35"/>
            <p:cNvSpPr>
              <a:spLocks/>
            </p:cNvSpPr>
            <p:nvPr/>
          </p:nvSpPr>
          <p:spPr bwMode="auto">
            <a:xfrm>
              <a:off x="8761413" y="2351088"/>
              <a:ext cx="787400" cy="3571875"/>
            </a:xfrm>
            <a:custGeom>
              <a:avLst/>
              <a:gdLst>
                <a:gd name="T0" fmla="*/ 126 w 496"/>
                <a:gd name="T1" fmla="*/ 2250 h 2250"/>
                <a:gd name="T2" fmla="*/ 0 w 496"/>
                <a:gd name="T3" fmla="*/ 2174 h 2250"/>
                <a:gd name="T4" fmla="*/ 82 w 496"/>
                <a:gd name="T5" fmla="*/ 2042 h 2250"/>
                <a:gd name="T6" fmla="*/ 154 w 496"/>
                <a:gd name="T7" fmla="*/ 1910 h 2250"/>
                <a:gd name="T8" fmla="*/ 214 w 496"/>
                <a:gd name="T9" fmla="*/ 1780 h 2250"/>
                <a:gd name="T10" fmla="*/ 264 w 496"/>
                <a:gd name="T11" fmla="*/ 1648 h 2250"/>
                <a:gd name="T12" fmla="*/ 302 w 496"/>
                <a:gd name="T13" fmla="*/ 1518 h 2250"/>
                <a:gd name="T14" fmla="*/ 330 w 496"/>
                <a:gd name="T15" fmla="*/ 1386 h 2250"/>
                <a:gd name="T16" fmla="*/ 346 w 496"/>
                <a:gd name="T17" fmla="*/ 1254 h 2250"/>
                <a:gd name="T18" fmla="*/ 350 w 496"/>
                <a:gd name="T19" fmla="*/ 1124 h 2250"/>
                <a:gd name="T20" fmla="*/ 346 w 496"/>
                <a:gd name="T21" fmla="*/ 992 h 2250"/>
                <a:gd name="T22" fmla="*/ 328 w 496"/>
                <a:gd name="T23" fmla="*/ 860 h 2250"/>
                <a:gd name="T24" fmla="*/ 302 w 496"/>
                <a:gd name="T25" fmla="*/ 730 h 2250"/>
                <a:gd name="T26" fmla="*/ 264 w 496"/>
                <a:gd name="T27" fmla="*/ 598 h 2250"/>
                <a:gd name="T28" fmla="*/ 214 w 496"/>
                <a:gd name="T29" fmla="*/ 466 h 2250"/>
                <a:gd name="T30" fmla="*/ 154 w 496"/>
                <a:gd name="T31" fmla="*/ 334 h 2250"/>
                <a:gd name="T32" fmla="*/ 82 w 496"/>
                <a:gd name="T33" fmla="*/ 204 h 2250"/>
                <a:gd name="T34" fmla="*/ 2 w 496"/>
                <a:gd name="T35" fmla="*/ 72 h 2250"/>
                <a:gd name="T36" fmla="*/ 124 w 496"/>
                <a:gd name="T37" fmla="*/ 0 h 2250"/>
                <a:gd name="T38" fmla="*/ 164 w 496"/>
                <a:gd name="T39" fmla="*/ 56 h 2250"/>
                <a:gd name="T40" fmla="*/ 236 w 496"/>
                <a:gd name="T41" fmla="*/ 168 h 2250"/>
                <a:gd name="T42" fmla="*/ 298 w 496"/>
                <a:gd name="T43" fmla="*/ 284 h 2250"/>
                <a:gd name="T44" fmla="*/ 354 w 496"/>
                <a:gd name="T45" fmla="*/ 404 h 2250"/>
                <a:gd name="T46" fmla="*/ 400 w 496"/>
                <a:gd name="T47" fmla="*/ 526 h 2250"/>
                <a:gd name="T48" fmla="*/ 438 w 496"/>
                <a:gd name="T49" fmla="*/ 650 h 2250"/>
                <a:gd name="T50" fmla="*/ 466 w 496"/>
                <a:gd name="T51" fmla="*/ 780 h 2250"/>
                <a:gd name="T52" fmla="*/ 484 w 496"/>
                <a:gd name="T53" fmla="*/ 910 h 2250"/>
                <a:gd name="T54" fmla="*/ 490 w 496"/>
                <a:gd name="T55" fmla="*/ 978 h 2250"/>
                <a:gd name="T56" fmla="*/ 496 w 496"/>
                <a:gd name="T57" fmla="*/ 1152 h 2250"/>
                <a:gd name="T58" fmla="*/ 488 w 496"/>
                <a:gd name="T59" fmla="*/ 1320 h 2250"/>
                <a:gd name="T60" fmla="*/ 464 w 496"/>
                <a:gd name="T61" fmla="*/ 1484 h 2250"/>
                <a:gd name="T62" fmla="*/ 424 w 496"/>
                <a:gd name="T63" fmla="*/ 1646 h 2250"/>
                <a:gd name="T64" fmla="*/ 370 w 496"/>
                <a:gd name="T65" fmla="*/ 1802 h 2250"/>
                <a:gd name="T66" fmla="*/ 304 w 496"/>
                <a:gd name="T67" fmla="*/ 1956 h 2250"/>
                <a:gd name="T68" fmla="*/ 222 w 496"/>
                <a:gd name="T69" fmla="*/ 2106 h 2250"/>
                <a:gd name="T70" fmla="*/ 126 w 496"/>
                <a:gd name="T71" fmla="*/ 2250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6" h="2250">
                  <a:moveTo>
                    <a:pt x="126" y="2250"/>
                  </a:moveTo>
                  <a:lnTo>
                    <a:pt x="126" y="2250"/>
                  </a:lnTo>
                  <a:lnTo>
                    <a:pt x="0" y="2174"/>
                  </a:lnTo>
                  <a:lnTo>
                    <a:pt x="0" y="2174"/>
                  </a:lnTo>
                  <a:lnTo>
                    <a:pt x="42" y="2108"/>
                  </a:lnTo>
                  <a:lnTo>
                    <a:pt x="82" y="2042"/>
                  </a:lnTo>
                  <a:lnTo>
                    <a:pt x="120" y="1976"/>
                  </a:lnTo>
                  <a:lnTo>
                    <a:pt x="154" y="1910"/>
                  </a:lnTo>
                  <a:lnTo>
                    <a:pt x="186" y="1846"/>
                  </a:lnTo>
                  <a:lnTo>
                    <a:pt x="214" y="1780"/>
                  </a:lnTo>
                  <a:lnTo>
                    <a:pt x="240" y="1714"/>
                  </a:lnTo>
                  <a:lnTo>
                    <a:pt x="264" y="1648"/>
                  </a:lnTo>
                  <a:lnTo>
                    <a:pt x="284" y="1582"/>
                  </a:lnTo>
                  <a:lnTo>
                    <a:pt x="302" y="1518"/>
                  </a:lnTo>
                  <a:lnTo>
                    <a:pt x="316" y="1452"/>
                  </a:lnTo>
                  <a:lnTo>
                    <a:pt x="330" y="1386"/>
                  </a:lnTo>
                  <a:lnTo>
                    <a:pt x="338" y="1320"/>
                  </a:lnTo>
                  <a:lnTo>
                    <a:pt x="346" y="1254"/>
                  </a:lnTo>
                  <a:lnTo>
                    <a:pt x="350" y="1188"/>
                  </a:lnTo>
                  <a:lnTo>
                    <a:pt x="350" y="1124"/>
                  </a:lnTo>
                  <a:lnTo>
                    <a:pt x="350" y="1058"/>
                  </a:lnTo>
                  <a:lnTo>
                    <a:pt x="346" y="992"/>
                  </a:lnTo>
                  <a:lnTo>
                    <a:pt x="338" y="926"/>
                  </a:lnTo>
                  <a:lnTo>
                    <a:pt x="328" y="860"/>
                  </a:lnTo>
                  <a:lnTo>
                    <a:pt x="316" y="796"/>
                  </a:lnTo>
                  <a:lnTo>
                    <a:pt x="302" y="730"/>
                  </a:lnTo>
                  <a:lnTo>
                    <a:pt x="284" y="664"/>
                  </a:lnTo>
                  <a:lnTo>
                    <a:pt x="264" y="598"/>
                  </a:lnTo>
                  <a:lnTo>
                    <a:pt x="240" y="532"/>
                  </a:lnTo>
                  <a:lnTo>
                    <a:pt x="214" y="466"/>
                  </a:lnTo>
                  <a:lnTo>
                    <a:pt x="186" y="400"/>
                  </a:lnTo>
                  <a:lnTo>
                    <a:pt x="154" y="334"/>
                  </a:lnTo>
                  <a:lnTo>
                    <a:pt x="120" y="268"/>
                  </a:lnTo>
                  <a:lnTo>
                    <a:pt x="82" y="204"/>
                  </a:lnTo>
                  <a:lnTo>
                    <a:pt x="44" y="138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64" y="56"/>
                  </a:lnTo>
                  <a:lnTo>
                    <a:pt x="200" y="112"/>
                  </a:lnTo>
                  <a:lnTo>
                    <a:pt x="236" y="168"/>
                  </a:lnTo>
                  <a:lnTo>
                    <a:pt x="268" y="226"/>
                  </a:lnTo>
                  <a:lnTo>
                    <a:pt x="298" y="284"/>
                  </a:lnTo>
                  <a:lnTo>
                    <a:pt x="328" y="344"/>
                  </a:lnTo>
                  <a:lnTo>
                    <a:pt x="354" y="404"/>
                  </a:lnTo>
                  <a:lnTo>
                    <a:pt x="378" y="464"/>
                  </a:lnTo>
                  <a:lnTo>
                    <a:pt x="400" y="526"/>
                  </a:lnTo>
                  <a:lnTo>
                    <a:pt x="420" y="588"/>
                  </a:lnTo>
                  <a:lnTo>
                    <a:pt x="438" y="650"/>
                  </a:lnTo>
                  <a:lnTo>
                    <a:pt x="452" y="714"/>
                  </a:lnTo>
                  <a:lnTo>
                    <a:pt x="466" y="780"/>
                  </a:lnTo>
                  <a:lnTo>
                    <a:pt x="476" y="844"/>
                  </a:lnTo>
                  <a:lnTo>
                    <a:pt x="484" y="910"/>
                  </a:lnTo>
                  <a:lnTo>
                    <a:pt x="490" y="978"/>
                  </a:lnTo>
                  <a:lnTo>
                    <a:pt x="490" y="978"/>
                  </a:lnTo>
                  <a:lnTo>
                    <a:pt x="496" y="1066"/>
                  </a:lnTo>
                  <a:lnTo>
                    <a:pt x="496" y="1152"/>
                  </a:lnTo>
                  <a:lnTo>
                    <a:pt x="494" y="1236"/>
                  </a:lnTo>
                  <a:lnTo>
                    <a:pt x="488" y="1320"/>
                  </a:lnTo>
                  <a:lnTo>
                    <a:pt x="476" y="1404"/>
                  </a:lnTo>
                  <a:lnTo>
                    <a:pt x="464" y="1484"/>
                  </a:lnTo>
                  <a:lnTo>
                    <a:pt x="446" y="1566"/>
                  </a:lnTo>
                  <a:lnTo>
                    <a:pt x="424" y="1646"/>
                  </a:lnTo>
                  <a:lnTo>
                    <a:pt x="400" y="1724"/>
                  </a:lnTo>
                  <a:lnTo>
                    <a:pt x="370" y="1802"/>
                  </a:lnTo>
                  <a:lnTo>
                    <a:pt x="338" y="1880"/>
                  </a:lnTo>
                  <a:lnTo>
                    <a:pt x="304" y="1956"/>
                  </a:lnTo>
                  <a:lnTo>
                    <a:pt x="264" y="2032"/>
                  </a:lnTo>
                  <a:lnTo>
                    <a:pt x="222" y="2106"/>
                  </a:lnTo>
                  <a:lnTo>
                    <a:pt x="176" y="2178"/>
                  </a:lnTo>
                  <a:lnTo>
                    <a:pt x="126" y="2250"/>
                  </a:lnTo>
                  <a:lnTo>
                    <a:pt x="126" y="2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36"/>
            <p:cNvSpPr>
              <a:spLocks/>
            </p:cNvSpPr>
            <p:nvPr/>
          </p:nvSpPr>
          <p:spPr bwMode="auto">
            <a:xfrm>
              <a:off x="8253413" y="2655888"/>
              <a:ext cx="692150" cy="2981325"/>
            </a:xfrm>
            <a:custGeom>
              <a:avLst/>
              <a:gdLst>
                <a:gd name="T0" fmla="*/ 0 w 436"/>
                <a:gd name="T1" fmla="*/ 1810 h 1878"/>
                <a:gd name="T2" fmla="*/ 68 w 436"/>
                <a:gd name="T3" fmla="*/ 1700 h 1878"/>
                <a:gd name="T4" fmla="*/ 128 w 436"/>
                <a:gd name="T5" fmla="*/ 1592 h 1878"/>
                <a:gd name="T6" fmla="*/ 178 w 436"/>
                <a:gd name="T7" fmla="*/ 1482 h 1878"/>
                <a:gd name="T8" fmla="*/ 220 w 436"/>
                <a:gd name="T9" fmla="*/ 1374 h 1878"/>
                <a:gd name="T10" fmla="*/ 252 w 436"/>
                <a:gd name="T11" fmla="*/ 1266 h 1878"/>
                <a:gd name="T12" fmla="*/ 274 w 436"/>
                <a:gd name="T13" fmla="*/ 1156 h 1878"/>
                <a:gd name="T14" fmla="*/ 288 w 436"/>
                <a:gd name="T15" fmla="*/ 1048 h 1878"/>
                <a:gd name="T16" fmla="*/ 294 w 436"/>
                <a:gd name="T17" fmla="*/ 940 h 1878"/>
                <a:gd name="T18" fmla="*/ 290 w 436"/>
                <a:gd name="T19" fmla="*/ 832 h 1878"/>
                <a:gd name="T20" fmla="*/ 276 w 436"/>
                <a:gd name="T21" fmla="*/ 722 h 1878"/>
                <a:gd name="T22" fmla="*/ 252 w 436"/>
                <a:gd name="T23" fmla="*/ 614 h 1878"/>
                <a:gd name="T24" fmla="*/ 220 w 436"/>
                <a:gd name="T25" fmla="*/ 506 h 1878"/>
                <a:gd name="T26" fmla="*/ 180 w 436"/>
                <a:gd name="T27" fmla="*/ 396 h 1878"/>
                <a:gd name="T28" fmla="*/ 128 w 436"/>
                <a:gd name="T29" fmla="*/ 288 h 1878"/>
                <a:gd name="T30" fmla="*/ 68 w 436"/>
                <a:gd name="T31" fmla="*/ 180 h 1878"/>
                <a:gd name="T32" fmla="*/ 0 w 436"/>
                <a:gd name="T33" fmla="*/ 70 h 1878"/>
                <a:gd name="T34" fmla="*/ 118 w 436"/>
                <a:gd name="T35" fmla="*/ 0 h 1878"/>
                <a:gd name="T36" fmla="*/ 154 w 436"/>
                <a:gd name="T37" fmla="*/ 48 h 1878"/>
                <a:gd name="T38" fmla="*/ 222 w 436"/>
                <a:gd name="T39" fmla="*/ 148 h 1878"/>
                <a:gd name="T40" fmla="*/ 280 w 436"/>
                <a:gd name="T41" fmla="*/ 254 h 1878"/>
                <a:gd name="T42" fmla="*/ 328 w 436"/>
                <a:gd name="T43" fmla="*/ 366 h 1878"/>
                <a:gd name="T44" fmla="*/ 370 w 436"/>
                <a:gd name="T45" fmla="*/ 482 h 1878"/>
                <a:gd name="T46" fmla="*/ 400 w 436"/>
                <a:gd name="T47" fmla="*/ 602 h 1878"/>
                <a:gd name="T48" fmla="*/ 422 w 436"/>
                <a:gd name="T49" fmla="*/ 726 h 1878"/>
                <a:gd name="T50" fmla="*/ 434 w 436"/>
                <a:gd name="T51" fmla="*/ 850 h 1878"/>
                <a:gd name="T52" fmla="*/ 436 w 436"/>
                <a:gd name="T53" fmla="*/ 978 h 1878"/>
                <a:gd name="T54" fmla="*/ 428 w 436"/>
                <a:gd name="T55" fmla="*/ 1104 h 1878"/>
                <a:gd name="T56" fmla="*/ 410 w 436"/>
                <a:gd name="T57" fmla="*/ 1230 h 1878"/>
                <a:gd name="T58" fmla="*/ 380 w 436"/>
                <a:gd name="T59" fmla="*/ 1356 h 1878"/>
                <a:gd name="T60" fmla="*/ 342 w 436"/>
                <a:gd name="T61" fmla="*/ 1478 h 1878"/>
                <a:gd name="T62" fmla="*/ 292 w 436"/>
                <a:gd name="T63" fmla="*/ 1598 h 1878"/>
                <a:gd name="T64" fmla="*/ 230 w 436"/>
                <a:gd name="T65" fmla="*/ 1714 h 1878"/>
                <a:gd name="T66" fmla="*/ 158 w 436"/>
                <a:gd name="T67" fmla="*/ 1824 h 1878"/>
                <a:gd name="T68" fmla="*/ 118 w 436"/>
                <a:gd name="T69" fmla="*/ 1878 h 1878"/>
                <a:gd name="T70" fmla="*/ 0 w 436"/>
                <a:gd name="T71" fmla="*/ 1810 h 1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6" h="1878">
                  <a:moveTo>
                    <a:pt x="0" y="1810"/>
                  </a:moveTo>
                  <a:lnTo>
                    <a:pt x="0" y="1810"/>
                  </a:lnTo>
                  <a:lnTo>
                    <a:pt x="34" y="1754"/>
                  </a:lnTo>
                  <a:lnTo>
                    <a:pt x="68" y="1700"/>
                  </a:lnTo>
                  <a:lnTo>
                    <a:pt x="100" y="1646"/>
                  </a:lnTo>
                  <a:lnTo>
                    <a:pt x="128" y="1592"/>
                  </a:lnTo>
                  <a:lnTo>
                    <a:pt x="154" y="1538"/>
                  </a:lnTo>
                  <a:lnTo>
                    <a:pt x="178" y="1482"/>
                  </a:lnTo>
                  <a:lnTo>
                    <a:pt x="200" y="1428"/>
                  </a:lnTo>
                  <a:lnTo>
                    <a:pt x="220" y="1374"/>
                  </a:lnTo>
                  <a:lnTo>
                    <a:pt x="236" y="1320"/>
                  </a:lnTo>
                  <a:lnTo>
                    <a:pt x="252" y="1266"/>
                  </a:lnTo>
                  <a:lnTo>
                    <a:pt x="264" y="1212"/>
                  </a:lnTo>
                  <a:lnTo>
                    <a:pt x="274" y="1156"/>
                  </a:lnTo>
                  <a:lnTo>
                    <a:pt x="282" y="1102"/>
                  </a:lnTo>
                  <a:lnTo>
                    <a:pt x="288" y="1048"/>
                  </a:lnTo>
                  <a:lnTo>
                    <a:pt x="292" y="994"/>
                  </a:lnTo>
                  <a:lnTo>
                    <a:pt x="294" y="940"/>
                  </a:lnTo>
                  <a:lnTo>
                    <a:pt x="292" y="886"/>
                  </a:lnTo>
                  <a:lnTo>
                    <a:pt x="290" y="832"/>
                  </a:lnTo>
                  <a:lnTo>
                    <a:pt x="284" y="776"/>
                  </a:lnTo>
                  <a:lnTo>
                    <a:pt x="276" y="722"/>
                  </a:lnTo>
                  <a:lnTo>
                    <a:pt x="266" y="668"/>
                  </a:lnTo>
                  <a:lnTo>
                    <a:pt x="252" y="614"/>
                  </a:lnTo>
                  <a:lnTo>
                    <a:pt x="238" y="560"/>
                  </a:lnTo>
                  <a:lnTo>
                    <a:pt x="220" y="506"/>
                  </a:lnTo>
                  <a:lnTo>
                    <a:pt x="200" y="452"/>
                  </a:lnTo>
                  <a:lnTo>
                    <a:pt x="180" y="396"/>
                  </a:lnTo>
                  <a:lnTo>
                    <a:pt x="154" y="342"/>
                  </a:lnTo>
                  <a:lnTo>
                    <a:pt x="128" y="288"/>
                  </a:lnTo>
                  <a:lnTo>
                    <a:pt x="100" y="234"/>
                  </a:lnTo>
                  <a:lnTo>
                    <a:pt x="68" y="180"/>
                  </a:lnTo>
                  <a:lnTo>
                    <a:pt x="36" y="12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54" y="48"/>
                  </a:lnTo>
                  <a:lnTo>
                    <a:pt x="188" y="96"/>
                  </a:lnTo>
                  <a:lnTo>
                    <a:pt x="222" y="148"/>
                  </a:lnTo>
                  <a:lnTo>
                    <a:pt x="252" y="200"/>
                  </a:lnTo>
                  <a:lnTo>
                    <a:pt x="280" y="254"/>
                  </a:lnTo>
                  <a:lnTo>
                    <a:pt x="306" y="310"/>
                  </a:lnTo>
                  <a:lnTo>
                    <a:pt x="328" y="366"/>
                  </a:lnTo>
                  <a:lnTo>
                    <a:pt x="350" y="424"/>
                  </a:lnTo>
                  <a:lnTo>
                    <a:pt x="370" y="482"/>
                  </a:lnTo>
                  <a:lnTo>
                    <a:pt x="386" y="542"/>
                  </a:lnTo>
                  <a:lnTo>
                    <a:pt x="400" y="602"/>
                  </a:lnTo>
                  <a:lnTo>
                    <a:pt x="412" y="664"/>
                  </a:lnTo>
                  <a:lnTo>
                    <a:pt x="422" y="726"/>
                  </a:lnTo>
                  <a:lnTo>
                    <a:pt x="428" y="788"/>
                  </a:lnTo>
                  <a:lnTo>
                    <a:pt x="434" y="850"/>
                  </a:lnTo>
                  <a:lnTo>
                    <a:pt x="436" y="914"/>
                  </a:lnTo>
                  <a:lnTo>
                    <a:pt x="436" y="978"/>
                  </a:lnTo>
                  <a:lnTo>
                    <a:pt x="432" y="1040"/>
                  </a:lnTo>
                  <a:lnTo>
                    <a:pt x="428" y="1104"/>
                  </a:lnTo>
                  <a:lnTo>
                    <a:pt x="420" y="1168"/>
                  </a:lnTo>
                  <a:lnTo>
                    <a:pt x="410" y="1230"/>
                  </a:lnTo>
                  <a:lnTo>
                    <a:pt x="396" y="1292"/>
                  </a:lnTo>
                  <a:lnTo>
                    <a:pt x="380" y="1356"/>
                  </a:lnTo>
                  <a:lnTo>
                    <a:pt x="362" y="1416"/>
                  </a:lnTo>
                  <a:lnTo>
                    <a:pt x="342" y="1478"/>
                  </a:lnTo>
                  <a:lnTo>
                    <a:pt x="318" y="1538"/>
                  </a:lnTo>
                  <a:lnTo>
                    <a:pt x="292" y="1598"/>
                  </a:lnTo>
                  <a:lnTo>
                    <a:pt x="262" y="1656"/>
                  </a:lnTo>
                  <a:lnTo>
                    <a:pt x="230" y="1714"/>
                  </a:lnTo>
                  <a:lnTo>
                    <a:pt x="196" y="1770"/>
                  </a:lnTo>
                  <a:lnTo>
                    <a:pt x="158" y="1824"/>
                  </a:lnTo>
                  <a:lnTo>
                    <a:pt x="118" y="1878"/>
                  </a:lnTo>
                  <a:lnTo>
                    <a:pt x="118" y="1878"/>
                  </a:lnTo>
                  <a:lnTo>
                    <a:pt x="0" y="1810"/>
                  </a:lnTo>
                  <a:lnTo>
                    <a:pt x="0" y="18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37"/>
            <p:cNvSpPr>
              <a:spLocks/>
            </p:cNvSpPr>
            <p:nvPr/>
          </p:nvSpPr>
          <p:spPr bwMode="auto">
            <a:xfrm>
              <a:off x="6094413" y="3675063"/>
              <a:ext cx="927100" cy="927100"/>
            </a:xfrm>
            <a:custGeom>
              <a:avLst/>
              <a:gdLst>
                <a:gd name="T0" fmla="*/ 0 w 584"/>
                <a:gd name="T1" fmla="*/ 290 h 584"/>
                <a:gd name="T2" fmla="*/ 6 w 584"/>
                <a:gd name="T3" fmla="*/ 230 h 584"/>
                <a:gd name="T4" fmla="*/ 22 w 584"/>
                <a:gd name="T5" fmla="*/ 176 h 584"/>
                <a:gd name="T6" fmla="*/ 50 w 584"/>
                <a:gd name="T7" fmla="*/ 126 h 584"/>
                <a:gd name="T8" fmla="*/ 84 w 584"/>
                <a:gd name="T9" fmla="*/ 84 h 584"/>
                <a:gd name="T10" fmla="*/ 128 w 584"/>
                <a:gd name="T11" fmla="*/ 48 h 584"/>
                <a:gd name="T12" fmla="*/ 178 w 584"/>
                <a:gd name="T13" fmla="*/ 22 h 584"/>
                <a:gd name="T14" fmla="*/ 234 w 584"/>
                <a:gd name="T15" fmla="*/ 6 h 584"/>
                <a:gd name="T16" fmla="*/ 294 w 584"/>
                <a:gd name="T17" fmla="*/ 0 h 584"/>
                <a:gd name="T18" fmla="*/ 324 w 584"/>
                <a:gd name="T19" fmla="*/ 2 h 584"/>
                <a:gd name="T20" fmla="*/ 380 w 584"/>
                <a:gd name="T21" fmla="*/ 14 h 584"/>
                <a:gd name="T22" fmla="*/ 434 w 584"/>
                <a:gd name="T23" fmla="*/ 36 h 584"/>
                <a:gd name="T24" fmla="*/ 480 w 584"/>
                <a:gd name="T25" fmla="*/ 68 h 584"/>
                <a:gd name="T26" fmla="*/ 518 w 584"/>
                <a:gd name="T27" fmla="*/ 106 h 584"/>
                <a:gd name="T28" fmla="*/ 550 w 584"/>
                <a:gd name="T29" fmla="*/ 154 h 584"/>
                <a:gd name="T30" fmla="*/ 572 w 584"/>
                <a:gd name="T31" fmla="*/ 206 h 584"/>
                <a:gd name="T32" fmla="*/ 582 w 584"/>
                <a:gd name="T33" fmla="*/ 262 h 584"/>
                <a:gd name="T34" fmla="*/ 584 w 584"/>
                <a:gd name="T35" fmla="*/ 292 h 584"/>
                <a:gd name="T36" fmla="*/ 578 w 584"/>
                <a:gd name="T37" fmla="*/ 352 h 584"/>
                <a:gd name="T38" fmla="*/ 560 w 584"/>
                <a:gd name="T39" fmla="*/ 406 h 584"/>
                <a:gd name="T40" fmla="*/ 532 w 584"/>
                <a:gd name="T41" fmla="*/ 456 h 584"/>
                <a:gd name="T42" fmla="*/ 496 w 584"/>
                <a:gd name="T43" fmla="*/ 500 h 584"/>
                <a:gd name="T44" fmla="*/ 452 w 584"/>
                <a:gd name="T45" fmla="*/ 536 h 584"/>
                <a:gd name="T46" fmla="*/ 404 w 584"/>
                <a:gd name="T47" fmla="*/ 562 h 584"/>
                <a:gd name="T48" fmla="*/ 348 w 584"/>
                <a:gd name="T49" fmla="*/ 580 h 584"/>
                <a:gd name="T50" fmla="*/ 290 w 584"/>
                <a:gd name="T51" fmla="*/ 584 h 584"/>
                <a:gd name="T52" fmla="*/ 260 w 584"/>
                <a:gd name="T53" fmla="*/ 582 h 584"/>
                <a:gd name="T54" fmla="*/ 204 w 584"/>
                <a:gd name="T55" fmla="*/ 570 h 584"/>
                <a:gd name="T56" fmla="*/ 150 w 584"/>
                <a:gd name="T57" fmla="*/ 548 h 584"/>
                <a:gd name="T58" fmla="*/ 104 w 584"/>
                <a:gd name="T59" fmla="*/ 516 h 584"/>
                <a:gd name="T60" fmla="*/ 66 w 584"/>
                <a:gd name="T61" fmla="*/ 476 h 584"/>
                <a:gd name="T62" fmla="*/ 34 w 584"/>
                <a:gd name="T63" fmla="*/ 430 h 584"/>
                <a:gd name="T64" fmla="*/ 12 w 584"/>
                <a:gd name="T65" fmla="*/ 378 h 584"/>
                <a:gd name="T66" fmla="*/ 2 w 584"/>
                <a:gd name="T67" fmla="*/ 320 h 584"/>
                <a:gd name="T68" fmla="*/ 0 w 584"/>
                <a:gd name="T69" fmla="*/ 29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4" h="584">
                  <a:moveTo>
                    <a:pt x="0" y="290"/>
                  </a:moveTo>
                  <a:lnTo>
                    <a:pt x="0" y="290"/>
                  </a:lnTo>
                  <a:lnTo>
                    <a:pt x="2" y="260"/>
                  </a:lnTo>
                  <a:lnTo>
                    <a:pt x="6" y="230"/>
                  </a:lnTo>
                  <a:lnTo>
                    <a:pt x="14" y="202"/>
                  </a:lnTo>
                  <a:lnTo>
                    <a:pt x="22" y="176"/>
                  </a:lnTo>
                  <a:lnTo>
                    <a:pt x="34" y="150"/>
                  </a:lnTo>
                  <a:lnTo>
                    <a:pt x="50" y="126"/>
                  </a:lnTo>
                  <a:lnTo>
                    <a:pt x="66" y="104"/>
                  </a:lnTo>
                  <a:lnTo>
                    <a:pt x="84" y="84"/>
                  </a:lnTo>
                  <a:lnTo>
                    <a:pt x="106" y="66"/>
                  </a:lnTo>
                  <a:lnTo>
                    <a:pt x="128" y="48"/>
                  </a:lnTo>
                  <a:lnTo>
                    <a:pt x="152" y="34"/>
                  </a:lnTo>
                  <a:lnTo>
                    <a:pt x="178" y="22"/>
                  </a:lnTo>
                  <a:lnTo>
                    <a:pt x="204" y="14"/>
                  </a:lnTo>
                  <a:lnTo>
                    <a:pt x="234" y="6"/>
                  </a:lnTo>
                  <a:lnTo>
                    <a:pt x="262" y="2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24" y="2"/>
                  </a:lnTo>
                  <a:lnTo>
                    <a:pt x="352" y="6"/>
                  </a:lnTo>
                  <a:lnTo>
                    <a:pt x="380" y="14"/>
                  </a:lnTo>
                  <a:lnTo>
                    <a:pt x="408" y="24"/>
                  </a:lnTo>
                  <a:lnTo>
                    <a:pt x="434" y="36"/>
                  </a:lnTo>
                  <a:lnTo>
                    <a:pt x="458" y="50"/>
                  </a:lnTo>
                  <a:lnTo>
                    <a:pt x="480" y="68"/>
                  </a:lnTo>
                  <a:lnTo>
                    <a:pt x="500" y="86"/>
                  </a:lnTo>
                  <a:lnTo>
                    <a:pt x="518" y="106"/>
                  </a:lnTo>
                  <a:lnTo>
                    <a:pt x="536" y="130"/>
                  </a:lnTo>
                  <a:lnTo>
                    <a:pt x="550" y="154"/>
                  </a:lnTo>
                  <a:lnTo>
                    <a:pt x="562" y="178"/>
                  </a:lnTo>
                  <a:lnTo>
                    <a:pt x="572" y="206"/>
                  </a:lnTo>
                  <a:lnTo>
                    <a:pt x="578" y="234"/>
                  </a:lnTo>
                  <a:lnTo>
                    <a:pt x="582" y="262"/>
                  </a:lnTo>
                  <a:lnTo>
                    <a:pt x="584" y="292"/>
                  </a:lnTo>
                  <a:lnTo>
                    <a:pt x="584" y="292"/>
                  </a:lnTo>
                  <a:lnTo>
                    <a:pt x="582" y="322"/>
                  </a:lnTo>
                  <a:lnTo>
                    <a:pt x="578" y="352"/>
                  </a:lnTo>
                  <a:lnTo>
                    <a:pt x="570" y="380"/>
                  </a:lnTo>
                  <a:lnTo>
                    <a:pt x="560" y="406"/>
                  </a:lnTo>
                  <a:lnTo>
                    <a:pt x="548" y="432"/>
                  </a:lnTo>
                  <a:lnTo>
                    <a:pt x="532" y="456"/>
                  </a:lnTo>
                  <a:lnTo>
                    <a:pt x="516" y="480"/>
                  </a:lnTo>
                  <a:lnTo>
                    <a:pt x="496" y="500"/>
                  </a:lnTo>
                  <a:lnTo>
                    <a:pt x="476" y="518"/>
                  </a:lnTo>
                  <a:lnTo>
                    <a:pt x="452" y="536"/>
                  </a:lnTo>
                  <a:lnTo>
                    <a:pt x="428" y="550"/>
                  </a:lnTo>
                  <a:lnTo>
                    <a:pt x="404" y="562"/>
                  </a:lnTo>
                  <a:lnTo>
                    <a:pt x="376" y="572"/>
                  </a:lnTo>
                  <a:lnTo>
                    <a:pt x="348" y="580"/>
                  </a:lnTo>
                  <a:lnTo>
                    <a:pt x="320" y="584"/>
                  </a:lnTo>
                  <a:lnTo>
                    <a:pt x="290" y="584"/>
                  </a:lnTo>
                  <a:lnTo>
                    <a:pt x="290" y="584"/>
                  </a:lnTo>
                  <a:lnTo>
                    <a:pt x="260" y="582"/>
                  </a:lnTo>
                  <a:lnTo>
                    <a:pt x="232" y="578"/>
                  </a:lnTo>
                  <a:lnTo>
                    <a:pt x="204" y="570"/>
                  </a:lnTo>
                  <a:lnTo>
                    <a:pt x="176" y="560"/>
                  </a:lnTo>
                  <a:lnTo>
                    <a:pt x="150" y="548"/>
                  </a:lnTo>
                  <a:lnTo>
                    <a:pt x="126" y="534"/>
                  </a:lnTo>
                  <a:lnTo>
                    <a:pt x="104" y="516"/>
                  </a:lnTo>
                  <a:lnTo>
                    <a:pt x="84" y="498"/>
                  </a:lnTo>
                  <a:lnTo>
                    <a:pt x="66" y="476"/>
                  </a:lnTo>
                  <a:lnTo>
                    <a:pt x="48" y="454"/>
                  </a:lnTo>
                  <a:lnTo>
                    <a:pt x="34" y="430"/>
                  </a:lnTo>
                  <a:lnTo>
                    <a:pt x="22" y="404"/>
                  </a:lnTo>
                  <a:lnTo>
                    <a:pt x="12" y="378"/>
                  </a:lnTo>
                  <a:lnTo>
                    <a:pt x="6" y="350"/>
                  </a:lnTo>
                  <a:lnTo>
                    <a:pt x="2" y="320"/>
                  </a:lnTo>
                  <a:lnTo>
                    <a:pt x="0" y="290"/>
                  </a:lnTo>
                  <a:lnTo>
                    <a:pt x="0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Freeform 38"/>
            <p:cNvSpPr>
              <a:spLocks/>
            </p:cNvSpPr>
            <p:nvPr/>
          </p:nvSpPr>
          <p:spPr bwMode="auto">
            <a:xfrm>
              <a:off x="7666038" y="2979738"/>
              <a:ext cx="619125" cy="2320925"/>
            </a:xfrm>
            <a:custGeom>
              <a:avLst/>
              <a:gdLst>
                <a:gd name="T0" fmla="*/ 0 w 390"/>
                <a:gd name="T1" fmla="*/ 74 h 1462"/>
                <a:gd name="T2" fmla="*/ 120 w 390"/>
                <a:gd name="T3" fmla="*/ 0 h 1462"/>
                <a:gd name="T4" fmla="*/ 176 w 390"/>
                <a:gd name="T5" fmla="*/ 68 h 1462"/>
                <a:gd name="T6" fmla="*/ 228 w 390"/>
                <a:gd name="T7" fmla="*/ 142 h 1462"/>
                <a:gd name="T8" fmla="*/ 272 w 390"/>
                <a:gd name="T9" fmla="*/ 222 h 1462"/>
                <a:gd name="T10" fmla="*/ 310 w 390"/>
                <a:gd name="T11" fmla="*/ 308 h 1462"/>
                <a:gd name="T12" fmla="*/ 340 w 390"/>
                <a:gd name="T13" fmla="*/ 398 h 1462"/>
                <a:gd name="T14" fmla="*/ 364 w 390"/>
                <a:gd name="T15" fmla="*/ 490 h 1462"/>
                <a:gd name="T16" fmla="*/ 380 w 390"/>
                <a:gd name="T17" fmla="*/ 586 h 1462"/>
                <a:gd name="T18" fmla="*/ 388 w 390"/>
                <a:gd name="T19" fmla="*/ 686 h 1462"/>
                <a:gd name="T20" fmla="*/ 388 w 390"/>
                <a:gd name="T21" fmla="*/ 784 h 1462"/>
                <a:gd name="T22" fmla="*/ 380 w 390"/>
                <a:gd name="T23" fmla="*/ 886 h 1462"/>
                <a:gd name="T24" fmla="*/ 362 w 390"/>
                <a:gd name="T25" fmla="*/ 986 h 1462"/>
                <a:gd name="T26" fmla="*/ 334 w 390"/>
                <a:gd name="T27" fmla="*/ 1086 h 1462"/>
                <a:gd name="T28" fmla="*/ 296 w 390"/>
                <a:gd name="T29" fmla="*/ 1184 h 1462"/>
                <a:gd name="T30" fmla="*/ 248 w 390"/>
                <a:gd name="T31" fmla="*/ 1280 h 1462"/>
                <a:gd name="T32" fmla="*/ 190 w 390"/>
                <a:gd name="T33" fmla="*/ 1372 h 1462"/>
                <a:gd name="T34" fmla="*/ 122 w 390"/>
                <a:gd name="T35" fmla="*/ 1462 h 1462"/>
                <a:gd name="T36" fmla="*/ 0 w 390"/>
                <a:gd name="T37" fmla="*/ 1390 h 1462"/>
                <a:gd name="T38" fmla="*/ 30 w 390"/>
                <a:gd name="T39" fmla="*/ 1348 h 1462"/>
                <a:gd name="T40" fmla="*/ 82 w 390"/>
                <a:gd name="T41" fmla="*/ 1266 h 1462"/>
                <a:gd name="T42" fmla="*/ 128 w 390"/>
                <a:gd name="T43" fmla="*/ 1184 h 1462"/>
                <a:gd name="T44" fmla="*/ 168 w 390"/>
                <a:gd name="T45" fmla="*/ 1102 h 1462"/>
                <a:gd name="T46" fmla="*/ 198 w 390"/>
                <a:gd name="T47" fmla="*/ 1020 h 1462"/>
                <a:gd name="T48" fmla="*/ 222 w 390"/>
                <a:gd name="T49" fmla="*/ 938 h 1462"/>
                <a:gd name="T50" fmla="*/ 236 w 390"/>
                <a:gd name="T51" fmla="*/ 856 h 1462"/>
                <a:gd name="T52" fmla="*/ 244 w 390"/>
                <a:gd name="T53" fmla="*/ 774 h 1462"/>
                <a:gd name="T54" fmla="*/ 244 w 390"/>
                <a:gd name="T55" fmla="*/ 692 h 1462"/>
                <a:gd name="T56" fmla="*/ 238 w 390"/>
                <a:gd name="T57" fmla="*/ 610 h 1462"/>
                <a:gd name="T58" fmla="*/ 222 w 390"/>
                <a:gd name="T59" fmla="*/ 528 h 1462"/>
                <a:gd name="T60" fmla="*/ 198 w 390"/>
                <a:gd name="T61" fmla="*/ 444 h 1462"/>
                <a:gd name="T62" fmla="*/ 168 w 390"/>
                <a:gd name="T63" fmla="*/ 362 h 1462"/>
                <a:gd name="T64" fmla="*/ 130 w 390"/>
                <a:gd name="T65" fmla="*/ 280 h 1462"/>
                <a:gd name="T66" fmla="*/ 84 w 390"/>
                <a:gd name="T67" fmla="*/ 198 h 1462"/>
                <a:gd name="T68" fmla="*/ 30 w 390"/>
                <a:gd name="T69" fmla="*/ 116 h 1462"/>
                <a:gd name="T70" fmla="*/ 0 w 390"/>
                <a:gd name="T71" fmla="*/ 74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0" h="1462">
                  <a:moveTo>
                    <a:pt x="0" y="74"/>
                  </a:moveTo>
                  <a:lnTo>
                    <a:pt x="0" y="74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48" y="32"/>
                  </a:lnTo>
                  <a:lnTo>
                    <a:pt x="176" y="68"/>
                  </a:lnTo>
                  <a:lnTo>
                    <a:pt x="202" y="104"/>
                  </a:lnTo>
                  <a:lnTo>
                    <a:pt x="228" y="142"/>
                  </a:lnTo>
                  <a:lnTo>
                    <a:pt x="250" y="182"/>
                  </a:lnTo>
                  <a:lnTo>
                    <a:pt x="272" y="222"/>
                  </a:lnTo>
                  <a:lnTo>
                    <a:pt x="292" y="264"/>
                  </a:lnTo>
                  <a:lnTo>
                    <a:pt x="310" y="308"/>
                  </a:lnTo>
                  <a:lnTo>
                    <a:pt x="326" y="352"/>
                  </a:lnTo>
                  <a:lnTo>
                    <a:pt x="340" y="398"/>
                  </a:lnTo>
                  <a:lnTo>
                    <a:pt x="354" y="444"/>
                  </a:lnTo>
                  <a:lnTo>
                    <a:pt x="364" y="490"/>
                  </a:lnTo>
                  <a:lnTo>
                    <a:pt x="374" y="538"/>
                  </a:lnTo>
                  <a:lnTo>
                    <a:pt x="380" y="586"/>
                  </a:lnTo>
                  <a:lnTo>
                    <a:pt x="386" y="636"/>
                  </a:lnTo>
                  <a:lnTo>
                    <a:pt x="388" y="686"/>
                  </a:lnTo>
                  <a:lnTo>
                    <a:pt x="390" y="734"/>
                  </a:lnTo>
                  <a:lnTo>
                    <a:pt x="388" y="784"/>
                  </a:lnTo>
                  <a:lnTo>
                    <a:pt x="384" y="836"/>
                  </a:lnTo>
                  <a:lnTo>
                    <a:pt x="380" y="886"/>
                  </a:lnTo>
                  <a:lnTo>
                    <a:pt x="372" y="936"/>
                  </a:lnTo>
                  <a:lnTo>
                    <a:pt x="362" y="986"/>
                  </a:lnTo>
                  <a:lnTo>
                    <a:pt x="348" y="1036"/>
                  </a:lnTo>
                  <a:lnTo>
                    <a:pt x="334" y="1086"/>
                  </a:lnTo>
                  <a:lnTo>
                    <a:pt x="316" y="1134"/>
                  </a:lnTo>
                  <a:lnTo>
                    <a:pt x="296" y="1184"/>
                  </a:lnTo>
                  <a:lnTo>
                    <a:pt x="274" y="1232"/>
                  </a:lnTo>
                  <a:lnTo>
                    <a:pt x="248" y="1280"/>
                  </a:lnTo>
                  <a:lnTo>
                    <a:pt x="222" y="1326"/>
                  </a:lnTo>
                  <a:lnTo>
                    <a:pt x="190" y="1372"/>
                  </a:lnTo>
                  <a:lnTo>
                    <a:pt x="158" y="1418"/>
                  </a:lnTo>
                  <a:lnTo>
                    <a:pt x="122" y="1462"/>
                  </a:lnTo>
                  <a:lnTo>
                    <a:pt x="122" y="1462"/>
                  </a:lnTo>
                  <a:lnTo>
                    <a:pt x="0" y="1390"/>
                  </a:lnTo>
                  <a:lnTo>
                    <a:pt x="0" y="1390"/>
                  </a:lnTo>
                  <a:lnTo>
                    <a:pt x="30" y="1348"/>
                  </a:lnTo>
                  <a:lnTo>
                    <a:pt x="58" y="1308"/>
                  </a:lnTo>
                  <a:lnTo>
                    <a:pt x="82" y="1266"/>
                  </a:lnTo>
                  <a:lnTo>
                    <a:pt x="106" y="1226"/>
                  </a:lnTo>
                  <a:lnTo>
                    <a:pt x="128" y="1184"/>
                  </a:lnTo>
                  <a:lnTo>
                    <a:pt x="150" y="1144"/>
                  </a:lnTo>
                  <a:lnTo>
                    <a:pt x="168" y="1102"/>
                  </a:lnTo>
                  <a:lnTo>
                    <a:pt x="184" y="1062"/>
                  </a:lnTo>
                  <a:lnTo>
                    <a:pt x="198" y="1020"/>
                  </a:lnTo>
                  <a:lnTo>
                    <a:pt x="210" y="980"/>
                  </a:lnTo>
                  <a:lnTo>
                    <a:pt x="222" y="938"/>
                  </a:lnTo>
                  <a:lnTo>
                    <a:pt x="230" y="898"/>
                  </a:lnTo>
                  <a:lnTo>
                    <a:pt x="236" y="856"/>
                  </a:lnTo>
                  <a:lnTo>
                    <a:pt x="242" y="814"/>
                  </a:lnTo>
                  <a:lnTo>
                    <a:pt x="244" y="774"/>
                  </a:lnTo>
                  <a:lnTo>
                    <a:pt x="246" y="732"/>
                  </a:lnTo>
                  <a:lnTo>
                    <a:pt x="244" y="692"/>
                  </a:lnTo>
                  <a:lnTo>
                    <a:pt x="242" y="650"/>
                  </a:lnTo>
                  <a:lnTo>
                    <a:pt x="238" y="610"/>
                  </a:lnTo>
                  <a:lnTo>
                    <a:pt x="230" y="568"/>
                  </a:lnTo>
                  <a:lnTo>
                    <a:pt x="222" y="528"/>
                  </a:lnTo>
                  <a:lnTo>
                    <a:pt x="212" y="486"/>
                  </a:lnTo>
                  <a:lnTo>
                    <a:pt x="198" y="444"/>
                  </a:lnTo>
                  <a:lnTo>
                    <a:pt x="184" y="404"/>
                  </a:lnTo>
                  <a:lnTo>
                    <a:pt x="168" y="362"/>
                  </a:lnTo>
                  <a:lnTo>
                    <a:pt x="150" y="322"/>
                  </a:lnTo>
                  <a:lnTo>
                    <a:pt x="130" y="280"/>
                  </a:lnTo>
                  <a:lnTo>
                    <a:pt x="108" y="240"/>
                  </a:lnTo>
                  <a:lnTo>
                    <a:pt x="84" y="198"/>
                  </a:lnTo>
                  <a:lnTo>
                    <a:pt x="58" y="156"/>
                  </a:lnTo>
                  <a:lnTo>
                    <a:pt x="30" y="116"/>
                  </a:ln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39"/>
            <p:cNvSpPr>
              <a:spLocks/>
            </p:cNvSpPr>
            <p:nvPr/>
          </p:nvSpPr>
          <p:spPr bwMode="auto">
            <a:xfrm>
              <a:off x="7132638" y="3294063"/>
              <a:ext cx="565150" cy="1701800"/>
            </a:xfrm>
            <a:custGeom>
              <a:avLst/>
              <a:gdLst>
                <a:gd name="T0" fmla="*/ 0 w 356"/>
                <a:gd name="T1" fmla="*/ 62 h 1072"/>
                <a:gd name="T2" fmla="*/ 60 w 356"/>
                <a:gd name="T3" fmla="*/ 28 h 1072"/>
                <a:gd name="T4" fmla="*/ 78 w 356"/>
                <a:gd name="T5" fmla="*/ 16 h 1072"/>
                <a:gd name="T6" fmla="*/ 104 w 356"/>
                <a:gd name="T7" fmla="*/ 2 h 1072"/>
                <a:gd name="T8" fmla="*/ 124 w 356"/>
                <a:gd name="T9" fmla="*/ 0 h 1072"/>
                <a:gd name="T10" fmla="*/ 146 w 356"/>
                <a:gd name="T11" fmla="*/ 8 h 1072"/>
                <a:gd name="T12" fmla="*/ 166 w 356"/>
                <a:gd name="T13" fmla="*/ 28 h 1072"/>
                <a:gd name="T14" fmla="*/ 190 w 356"/>
                <a:gd name="T15" fmla="*/ 56 h 1072"/>
                <a:gd name="T16" fmla="*/ 234 w 356"/>
                <a:gd name="T17" fmla="*/ 116 h 1072"/>
                <a:gd name="T18" fmla="*/ 270 w 356"/>
                <a:gd name="T19" fmla="*/ 178 h 1072"/>
                <a:gd name="T20" fmla="*/ 300 w 356"/>
                <a:gd name="T21" fmla="*/ 242 h 1072"/>
                <a:gd name="T22" fmla="*/ 324 w 356"/>
                <a:gd name="T23" fmla="*/ 308 h 1072"/>
                <a:gd name="T24" fmla="*/ 342 w 356"/>
                <a:gd name="T25" fmla="*/ 376 h 1072"/>
                <a:gd name="T26" fmla="*/ 352 w 356"/>
                <a:gd name="T27" fmla="*/ 446 h 1072"/>
                <a:gd name="T28" fmla="*/ 356 w 356"/>
                <a:gd name="T29" fmla="*/ 516 h 1072"/>
                <a:gd name="T30" fmla="*/ 356 w 356"/>
                <a:gd name="T31" fmla="*/ 586 h 1072"/>
                <a:gd name="T32" fmla="*/ 346 w 356"/>
                <a:gd name="T33" fmla="*/ 656 h 1072"/>
                <a:gd name="T34" fmla="*/ 332 w 356"/>
                <a:gd name="T35" fmla="*/ 724 h 1072"/>
                <a:gd name="T36" fmla="*/ 312 w 356"/>
                <a:gd name="T37" fmla="*/ 790 h 1072"/>
                <a:gd name="T38" fmla="*/ 284 w 356"/>
                <a:gd name="T39" fmla="*/ 856 h 1072"/>
                <a:gd name="T40" fmla="*/ 250 w 356"/>
                <a:gd name="T41" fmla="*/ 918 h 1072"/>
                <a:gd name="T42" fmla="*/ 210 w 356"/>
                <a:gd name="T43" fmla="*/ 978 h 1072"/>
                <a:gd name="T44" fmla="*/ 164 w 356"/>
                <a:gd name="T45" fmla="*/ 1034 h 1072"/>
                <a:gd name="T46" fmla="*/ 140 w 356"/>
                <a:gd name="T47" fmla="*/ 1062 h 1072"/>
                <a:gd name="T48" fmla="*/ 126 w 356"/>
                <a:gd name="T49" fmla="*/ 1072 h 1072"/>
                <a:gd name="T50" fmla="*/ 0 w 356"/>
                <a:gd name="T51" fmla="*/ 994 h 1072"/>
                <a:gd name="T52" fmla="*/ 50 w 356"/>
                <a:gd name="T53" fmla="*/ 944 h 1072"/>
                <a:gd name="T54" fmla="*/ 92 w 356"/>
                <a:gd name="T55" fmla="*/ 888 h 1072"/>
                <a:gd name="T56" fmla="*/ 130 w 356"/>
                <a:gd name="T57" fmla="*/ 832 h 1072"/>
                <a:gd name="T58" fmla="*/ 158 w 356"/>
                <a:gd name="T59" fmla="*/ 774 h 1072"/>
                <a:gd name="T60" fmla="*/ 182 w 356"/>
                <a:gd name="T61" fmla="*/ 712 h 1072"/>
                <a:gd name="T62" fmla="*/ 198 w 356"/>
                <a:gd name="T63" fmla="*/ 650 h 1072"/>
                <a:gd name="T64" fmla="*/ 206 w 356"/>
                <a:gd name="T65" fmla="*/ 588 h 1072"/>
                <a:gd name="T66" fmla="*/ 210 w 356"/>
                <a:gd name="T67" fmla="*/ 524 h 1072"/>
                <a:gd name="T68" fmla="*/ 206 w 356"/>
                <a:gd name="T69" fmla="*/ 462 h 1072"/>
                <a:gd name="T70" fmla="*/ 196 w 356"/>
                <a:gd name="T71" fmla="*/ 400 h 1072"/>
                <a:gd name="T72" fmla="*/ 178 w 356"/>
                <a:gd name="T73" fmla="*/ 338 h 1072"/>
                <a:gd name="T74" fmla="*/ 156 w 356"/>
                <a:gd name="T75" fmla="*/ 278 h 1072"/>
                <a:gd name="T76" fmla="*/ 126 w 356"/>
                <a:gd name="T77" fmla="*/ 220 h 1072"/>
                <a:gd name="T78" fmla="*/ 90 w 356"/>
                <a:gd name="T79" fmla="*/ 164 h 1072"/>
                <a:gd name="T80" fmla="*/ 48 w 356"/>
                <a:gd name="T81" fmla="*/ 112 h 1072"/>
                <a:gd name="T82" fmla="*/ 0 w 356"/>
                <a:gd name="T83" fmla="*/ 6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6" h="1072">
                  <a:moveTo>
                    <a:pt x="0" y="62"/>
                  </a:moveTo>
                  <a:lnTo>
                    <a:pt x="0" y="62"/>
                  </a:lnTo>
                  <a:lnTo>
                    <a:pt x="42" y="40"/>
                  </a:lnTo>
                  <a:lnTo>
                    <a:pt x="60" y="28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92" y="8"/>
                  </a:lnTo>
                  <a:lnTo>
                    <a:pt x="104" y="2"/>
                  </a:lnTo>
                  <a:lnTo>
                    <a:pt x="114" y="0"/>
                  </a:lnTo>
                  <a:lnTo>
                    <a:pt x="124" y="0"/>
                  </a:lnTo>
                  <a:lnTo>
                    <a:pt x="136" y="2"/>
                  </a:lnTo>
                  <a:lnTo>
                    <a:pt x="146" y="8"/>
                  </a:lnTo>
                  <a:lnTo>
                    <a:pt x="156" y="18"/>
                  </a:lnTo>
                  <a:lnTo>
                    <a:pt x="166" y="28"/>
                  </a:lnTo>
                  <a:lnTo>
                    <a:pt x="166" y="28"/>
                  </a:lnTo>
                  <a:lnTo>
                    <a:pt x="190" y="56"/>
                  </a:lnTo>
                  <a:lnTo>
                    <a:pt x="214" y="86"/>
                  </a:lnTo>
                  <a:lnTo>
                    <a:pt x="234" y="116"/>
                  </a:lnTo>
                  <a:lnTo>
                    <a:pt x="252" y="146"/>
                  </a:lnTo>
                  <a:lnTo>
                    <a:pt x="270" y="178"/>
                  </a:lnTo>
                  <a:lnTo>
                    <a:pt x="286" y="210"/>
                  </a:lnTo>
                  <a:lnTo>
                    <a:pt x="300" y="242"/>
                  </a:lnTo>
                  <a:lnTo>
                    <a:pt x="314" y="274"/>
                  </a:lnTo>
                  <a:lnTo>
                    <a:pt x="324" y="308"/>
                  </a:lnTo>
                  <a:lnTo>
                    <a:pt x="334" y="342"/>
                  </a:lnTo>
                  <a:lnTo>
                    <a:pt x="342" y="376"/>
                  </a:lnTo>
                  <a:lnTo>
                    <a:pt x="348" y="412"/>
                  </a:lnTo>
                  <a:lnTo>
                    <a:pt x="352" y="446"/>
                  </a:lnTo>
                  <a:lnTo>
                    <a:pt x="356" y="480"/>
                  </a:lnTo>
                  <a:lnTo>
                    <a:pt x="356" y="516"/>
                  </a:lnTo>
                  <a:lnTo>
                    <a:pt x="356" y="550"/>
                  </a:lnTo>
                  <a:lnTo>
                    <a:pt x="356" y="586"/>
                  </a:lnTo>
                  <a:lnTo>
                    <a:pt x="352" y="620"/>
                  </a:lnTo>
                  <a:lnTo>
                    <a:pt x="346" y="656"/>
                  </a:lnTo>
                  <a:lnTo>
                    <a:pt x="340" y="690"/>
                  </a:lnTo>
                  <a:lnTo>
                    <a:pt x="332" y="724"/>
                  </a:lnTo>
                  <a:lnTo>
                    <a:pt x="322" y="758"/>
                  </a:lnTo>
                  <a:lnTo>
                    <a:pt x="312" y="790"/>
                  </a:lnTo>
                  <a:lnTo>
                    <a:pt x="298" y="824"/>
                  </a:lnTo>
                  <a:lnTo>
                    <a:pt x="284" y="856"/>
                  </a:lnTo>
                  <a:lnTo>
                    <a:pt x="268" y="888"/>
                  </a:lnTo>
                  <a:lnTo>
                    <a:pt x="250" y="918"/>
                  </a:lnTo>
                  <a:lnTo>
                    <a:pt x="232" y="950"/>
                  </a:lnTo>
                  <a:lnTo>
                    <a:pt x="210" y="978"/>
                  </a:lnTo>
                  <a:lnTo>
                    <a:pt x="188" y="1008"/>
                  </a:lnTo>
                  <a:lnTo>
                    <a:pt x="164" y="1034"/>
                  </a:lnTo>
                  <a:lnTo>
                    <a:pt x="140" y="1062"/>
                  </a:lnTo>
                  <a:lnTo>
                    <a:pt x="140" y="1062"/>
                  </a:lnTo>
                  <a:lnTo>
                    <a:pt x="126" y="1072"/>
                  </a:lnTo>
                  <a:lnTo>
                    <a:pt x="126" y="1072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26" y="968"/>
                  </a:lnTo>
                  <a:lnTo>
                    <a:pt x="50" y="944"/>
                  </a:lnTo>
                  <a:lnTo>
                    <a:pt x="72" y="916"/>
                  </a:lnTo>
                  <a:lnTo>
                    <a:pt x="92" y="888"/>
                  </a:lnTo>
                  <a:lnTo>
                    <a:pt x="112" y="860"/>
                  </a:lnTo>
                  <a:lnTo>
                    <a:pt x="130" y="832"/>
                  </a:lnTo>
                  <a:lnTo>
                    <a:pt x="144" y="802"/>
                  </a:lnTo>
                  <a:lnTo>
                    <a:pt x="158" y="774"/>
                  </a:lnTo>
                  <a:lnTo>
                    <a:pt x="170" y="744"/>
                  </a:lnTo>
                  <a:lnTo>
                    <a:pt x="182" y="712"/>
                  </a:lnTo>
                  <a:lnTo>
                    <a:pt x="190" y="682"/>
                  </a:lnTo>
                  <a:lnTo>
                    <a:pt x="198" y="650"/>
                  </a:lnTo>
                  <a:lnTo>
                    <a:pt x="202" y="620"/>
                  </a:lnTo>
                  <a:lnTo>
                    <a:pt x="206" y="588"/>
                  </a:lnTo>
                  <a:lnTo>
                    <a:pt x="208" y="556"/>
                  </a:lnTo>
                  <a:lnTo>
                    <a:pt x="210" y="524"/>
                  </a:lnTo>
                  <a:lnTo>
                    <a:pt x="208" y="494"/>
                  </a:lnTo>
                  <a:lnTo>
                    <a:pt x="206" y="462"/>
                  </a:lnTo>
                  <a:lnTo>
                    <a:pt x="202" y="430"/>
                  </a:lnTo>
                  <a:lnTo>
                    <a:pt x="196" y="400"/>
                  </a:lnTo>
                  <a:lnTo>
                    <a:pt x="188" y="368"/>
                  </a:lnTo>
                  <a:lnTo>
                    <a:pt x="178" y="338"/>
                  </a:lnTo>
                  <a:lnTo>
                    <a:pt x="168" y="308"/>
                  </a:lnTo>
                  <a:lnTo>
                    <a:pt x="156" y="278"/>
                  </a:lnTo>
                  <a:lnTo>
                    <a:pt x="142" y="248"/>
                  </a:lnTo>
                  <a:lnTo>
                    <a:pt x="126" y="220"/>
                  </a:lnTo>
                  <a:lnTo>
                    <a:pt x="110" y="192"/>
                  </a:lnTo>
                  <a:lnTo>
                    <a:pt x="90" y="164"/>
                  </a:lnTo>
                  <a:lnTo>
                    <a:pt x="70" y="138"/>
                  </a:lnTo>
                  <a:lnTo>
                    <a:pt x="48" y="112"/>
                  </a:lnTo>
                  <a:lnTo>
                    <a:pt x="26" y="86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7" name="Group 166"/>
          <p:cNvGrpSpPr/>
          <p:nvPr/>
        </p:nvGrpSpPr>
        <p:grpSpPr>
          <a:xfrm>
            <a:off x="535296" y="3195894"/>
            <a:ext cx="1071018" cy="1092123"/>
            <a:chOff x="6492875" y="2252663"/>
            <a:chExt cx="3222625" cy="3286125"/>
          </a:xfrm>
        </p:grpSpPr>
        <p:sp>
          <p:nvSpPr>
            <p:cNvPr id="168" name="Freeform 43"/>
            <p:cNvSpPr>
              <a:spLocks/>
            </p:cNvSpPr>
            <p:nvPr/>
          </p:nvSpPr>
          <p:spPr bwMode="auto">
            <a:xfrm>
              <a:off x="6492875" y="2252663"/>
              <a:ext cx="3222625" cy="3286125"/>
            </a:xfrm>
            <a:custGeom>
              <a:avLst/>
              <a:gdLst>
                <a:gd name="T0" fmla="*/ 0 w 2030"/>
                <a:gd name="T1" fmla="*/ 2070 h 2070"/>
                <a:gd name="T2" fmla="*/ 0 w 2030"/>
                <a:gd name="T3" fmla="*/ 2070 h 2070"/>
                <a:gd name="T4" fmla="*/ 2030 w 2030"/>
                <a:gd name="T5" fmla="*/ 2070 h 2070"/>
                <a:gd name="T6" fmla="*/ 2030 w 2030"/>
                <a:gd name="T7" fmla="*/ 2070 h 2070"/>
                <a:gd name="T8" fmla="*/ 2030 w 2030"/>
                <a:gd name="T9" fmla="*/ 1802 h 2070"/>
                <a:gd name="T10" fmla="*/ 2030 w 2030"/>
                <a:gd name="T11" fmla="*/ 1536 h 2070"/>
                <a:gd name="T12" fmla="*/ 2030 w 2030"/>
                <a:gd name="T13" fmla="*/ 1536 h 2070"/>
                <a:gd name="T14" fmla="*/ 2028 w 2030"/>
                <a:gd name="T15" fmla="*/ 1526 h 2070"/>
                <a:gd name="T16" fmla="*/ 2024 w 2030"/>
                <a:gd name="T17" fmla="*/ 1518 h 2070"/>
                <a:gd name="T18" fmla="*/ 2018 w 2030"/>
                <a:gd name="T19" fmla="*/ 1510 h 2070"/>
                <a:gd name="T20" fmla="*/ 2012 w 2030"/>
                <a:gd name="T21" fmla="*/ 1502 h 2070"/>
                <a:gd name="T22" fmla="*/ 2012 w 2030"/>
                <a:gd name="T23" fmla="*/ 1502 h 2070"/>
                <a:gd name="T24" fmla="*/ 1858 w 2030"/>
                <a:gd name="T25" fmla="*/ 1352 h 2070"/>
                <a:gd name="T26" fmla="*/ 1704 w 2030"/>
                <a:gd name="T27" fmla="*/ 1204 h 2070"/>
                <a:gd name="T28" fmla="*/ 1704 w 2030"/>
                <a:gd name="T29" fmla="*/ 1204 h 2070"/>
                <a:gd name="T30" fmla="*/ 1696 w 2030"/>
                <a:gd name="T31" fmla="*/ 1198 h 2070"/>
                <a:gd name="T32" fmla="*/ 1686 w 2030"/>
                <a:gd name="T33" fmla="*/ 1192 h 2070"/>
                <a:gd name="T34" fmla="*/ 1674 w 2030"/>
                <a:gd name="T35" fmla="*/ 1190 h 2070"/>
                <a:gd name="T36" fmla="*/ 1662 w 2030"/>
                <a:gd name="T37" fmla="*/ 1188 h 2070"/>
                <a:gd name="T38" fmla="*/ 1662 w 2030"/>
                <a:gd name="T39" fmla="*/ 1188 h 2070"/>
                <a:gd name="T40" fmla="*/ 1608 w 2030"/>
                <a:gd name="T41" fmla="*/ 1186 h 2070"/>
                <a:gd name="T42" fmla="*/ 1550 w 2030"/>
                <a:gd name="T43" fmla="*/ 1188 h 2070"/>
                <a:gd name="T44" fmla="*/ 1550 w 2030"/>
                <a:gd name="T45" fmla="*/ 1188 h 2070"/>
                <a:gd name="T46" fmla="*/ 1550 w 2030"/>
                <a:gd name="T47" fmla="*/ 1138 h 2070"/>
                <a:gd name="T48" fmla="*/ 1550 w 2030"/>
                <a:gd name="T49" fmla="*/ 1138 h 2070"/>
                <a:gd name="T50" fmla="*/ 1550 w 2030"/>
                <a:gd name="T51" fmla="*/ 778 h 2070"/>
                <a:gd name="T52" fmla="*/ 1550 w 2030"/>
                <a:gd name="T53" fmla="*/ 418 h 2070"/>
                <a:gd name="T54" fmla="*/ 1550 w 2030"/>
                <a:gd name="T55" fmla="*/ 418 h 2070"/>
                <a:gd name="T56" fmla="*/ 1550 w 2030"/>
                <a:gd name="T57" fmla="*/ 400 h 2070"/>
                <a:gd name="T58" fmla="*/ 1544 w 2030"/>
                <a:gd name="T59" fmla="*/ 382 h 2070"/>
                <a:gd name="T60" fmla="*/ 1536 w 2030"/>
                <a:gd name="T61" fmla="*/ 366 h 2070"/>
                <a:gd name="T62" fmla="*/ 1524 w 2030"/>
                <a:gd name="T63" fmla="*/ 352 h 2070"/>
                <a:gd name="T64" fmla="*/ 1524 w 2030"/>
                <a:gd name="T65" fmla="*/ 352 h 2070"/>
                <a:gd name="T66" fmla="*/ 1364 w 2030"/>
                <a:gd name="T67" fmla="*/ 190 h 2070"/>
                <a:gd name="T68" fmla="*/ 1204 w 2030"/>
                <a:gd name="T69" fmla="*/ 26 h 2070"/>
                <a:gd name="T70" fmla="*/ 1204 w 2030"/>
                <a:gd name="T71" fmla="*/ 26 h 2070"/>
                <a:gd name="T72" fmla="*/ 1192 w 2030"/>
                <a:gd name="T73" fmla="*/ 16 h 2070"/>
                <a:gd name="T74" fmla="*/ 1178 w 2030"/>
                <a:gd name="T75" fmla="*/ 10 h 2070"/>
                <a:gd name="T76" fmla="*/ 1162 w 2030"/>
                <a:gd name="T77" fmla="*/ 4 h 2070"/>
                <a:gd name="T78" fmla="*/ 1148 w 2030"/>
                <a:gd name="T79" fmla="*/ 2 h 2070"/>
                <a:gd name="T80" fmla="*/ 1148 w 2030"/>
                <a:gd name="T81" fmla="*/ 2 h 2070"/>
                <a:gd name="T82" fmla="*/ 876 w 2030"/>
                <a:gd name="T83" fmla="*/ 0 h 2070"/>
                <a:gd name="T84" fmla="*/ 604 w 2030"/>
                <a:gd name="T85" fmla="*/ 0 h 2070"/>
                <a:gd name="T86" fmla="*/ 604 w 2030"/>
                <a:gd name="T87" fmla="*/ 0 h 2070"/>
                <a:gd name="T88" fmla="*/ 566 w 2030"/>
                <a:gd name="T89" fmla="*/ 4 h 2070"/>
                <a:gd name="T90" fmla="*/ 566 w 2030"/>
                <a:gd name="T91" fmla="*/ 4 h 2070"/>
                <a:gd name="T92" fmla="*/ 566 w 2030"/>
                <a:gd name="T93" fmla="*/ 820 h 2070"/>
                <a:gd name="T94" fmla="*/ 566 w 2030"/>
                <a:gd name="T95" fmla="*/ 820 h 2070"/>
                <a:gd name="T96" fmla="*/ 0 w 2030"/>
                <a:gd name="T97" fmla="*/ 820 h 2070"/>
                <a:gd name="T98" fmla="*/ 0 w 2030"/>
                <a:gd name="T99" fmla="*/ 820 h 2070"/>
                <a:gd name="T100" fmla="*/ 0 w 2030"/>
                <a:gd name="T101" fmla="*/ 2070 h 2070"/>
                <a:gd name="T102" fmla="*/ 0 w 2030"/>
                <a:gd name="T103" fmla="*/ 2070 h 2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0" h="2070">
                  <a:moveTo>
                    <a:pt x="0" y="2070"/>
                  </a:moveTo>
                  <a:lnTo>
                    <a:pt x="0" y="2070"/>
                  </a:lnTo>
                  <a:lnTo>
                    <a:pt x="2030" y="2070"/>
                  </a:lnTo>
                  <a:lnTo>
                    <a:pt x="2030" y="2070"/>
                  </a:lnTo>
                  <a:lnTo>
                    <a:pt x="2030" y="1802"/>
                  </a:lnTo>
                  <a:lnTo>
                    <a:pt x="2030" y="1536"/>
                  </a:lnTo>
                  <a:lnTo>
                    <a:pt x="2030" y="1536"/>
                  </a:lnTo>
                  <a:lnTo>
                    <a:pt x="2028" y="1526"/>
                  </a:lnTo>
                  <a:lnTo>
                    <a:pt x="2024" y="1518"/>
                  </a:lnTo>
                  <a:lnTo>
                    <a:pt x="2018" y="1510"/>
                  </a:lnTo>
                  <a:lnTo>
                    <a:pt x="2012" y="1502"/>
                  </a:lnTo>
                  <a:lnTo>
                    <a:pt x="2012" y="1502"/>
                  </a:lnTo>
                  <a:lnTo>
                    <a:pt x="1858" y="1352"/>
                  </a:lnTo>
                  <a:lnTo>
                    <a:pt x="1704" y="1204"/>
                  </a:lnTo>
                  <a:lnTo>
                    <a:pt x="1704" y="1204"/>
                  </a:lnTo>
                  <a:lnTo>
                    <a:pt x="1696" y="1198"/>
                  </a:lnTo>
                  <a:lnTo>
                    <a:pt x="1686" y="1192"/>
                  </a:lnTo>
                  <a:lnTo>
                    <a:pt x="1674" y="1190"/>
                  </a:lnTo>
                  <a:lnTo>
                    <a:pt x="1662" y="1188"/>
                  </a:lnTo>
                  <a:lnTo>
                    <a:pt x="1662" y="1188"/>
                  </a:lnTo>
                  <a:lnTo>
                    <a:pt x="1608" y="1186"/>
                  </a:lnTo>
                  <a:lnTo>
                    <a:pt x="1550" y="1188"/>
                  </a:lnTo>
                  <a:lnTo>
                    <a:pt x="1550" y="1188"/>
                  </a:lnTo>
                  <a:lnTo>
                    <a:pt x="1550" y="1138"/>
                  </a:lnTo>
                  <a:lnTo>
                    <a:pt x="1550" y="1138"/>
                  </a:lnTo>
                  <a:lnTo>
                    <a:pt x="1550" y="778"/>
                  </a:lnTo>
                  <a:lnTo>
                    <a:pt x="1550" y="418"/>
                  </a:lnTo>
                  <a:lnTo>
                    <a:pt x="1550" y="418"/>
                  </a:lnTo>
                  <a:lnTo>
                    <a:pt x="1550" y="400"/>
                  </a:lnTo>
                  <a:lnTo>
                    <a:pt x="1544" y="382"/>
                  </a:lnTo>
                  <a:lnTo>
                    <a:pt x="1536" y="366"/>
                  </a:lnTo>
                  <a:lnTo>
                    <a:pt x="1524" y="352"/>
                  </a:lnTo>
                  <a:lnTo>
                    <a:pt x="1524" y="352"/>
                  </a:lnTo>
                  <a:lnTo>
                    <a:pt x="1364" y="190"/>
                  </a:lnTo>
                  <a:lnTo>
                    <a:pt x="1204" y="26"/>
                  </a:lnTo>
                  <a:lnTo>
                    <a:pt x="1204" y="26"/>
                  </a:lnTo>
                  <a:lnTo>
                    <a:pt x="1192" y="16"/>
                  </a:lnTo>
                  <a:lnTo>
                    <a:pt x="1178" y="10"/>
                  </a:lnTo>
                  <a:lnTo>
                    <a:pt x="1162" y="4"/>
                  </a:lnTo>
                  <a:lnTo>
                    <a:pt x="1148" y="2"/>
                  </a:lnTo>
                  <a:lnTo>
                    <a:pt x="1148" y="2"/>
                  </a:lnTo>
                  <a:lnTo>
                    <a:pt x="876" y="0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66" y="4"/>
                  </a:lnTo>
                  <a:lnTo>
                    <a:pt x="566" y="4"/>
                  </a:lnTo>
                  <a:lnTo>
                    <a:pt x="566" y="820"/>
                  </a:lnTo>
                  <a:lnTo>
                    <a:pt x="566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0" y="2070"/>
                  </a:lnTo>
                  <a:lnTo>
                    <a:pt x="0" y="20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9" name="Freeform 45"/>
            <p:cNvSpPr>
              <a:spLocks/>
            </p:cNvSpPr>
            <p:nvPr/>
          </p:nvSpPr>
          <p:spPr bwMode="auto">
            <a:xfrm>
              <a:off x="8197850" y="4891088"/>
              <a:ext cx="374650" cy="371475"/>
            </a:xfrm>
            <a:custGeom>
              <a:avLst/>
              <a:gdLst>
                <a:gd name="T0" fmla="*/ 110 w 236"/>
                <a:gd name="T1" fmla="*/ 234 h 234"/>
                <a:gd name="T2" fmla="*/ 110 w 236"/>
                <a:gd name="T3" fmla="*/ 234 h 234"/>
                <a:gd name="T4" fmla="*/ 110 w 236"/>
                <a:gd name="T5" fmla="*/ 118 h 234"/>
                <a:gd name="T6" fmla="*/ 110 w 236"/>
                <a:gd name="T7" fmla="*/ 118 h 234"/>
                <a:gd name="T8" fmla="*/ 0 w 236"/>
                <a:gd name="T9" fmla="*/ 118 h 234"/>
                <a:gd name="T10" fmla="*/ 0 w 236"/>
                <a:gd name="T11" fmla="*/ 118 h 234"/>
                <a:gd name="T12" fmla="*/ 0 w 236"/>
                <a:gd name="T13" fmla="*/ 96 h 234"/>
                <a:gd name="T14" fmla="*/ 4 w 236"/>
                <a:gd name="T15" fmla="*/ 76 h 234"/>
                <a:gd name="T16" fmla="*/ 12 w 236"/>
                <a:gd name="T17" fmla="*/ 56 h 234"/>
                <a:gd name="T18" fmla="*/ 24 w 236"/>
                <a:gd name="T19" fmla="*/ 40 h 234"/>
                <a:gd name="T20" fmla="*/ 38 w 236"/>
                <a:gd name="T21" fmla="*/ 24 h 234"/>
                <a:gd name="T22" fmla="*/ 56 w 236"/>
                <a:gd name="T23" fmla="*/ 14 h 234"/>
                <a:gd name="T24" fmla="*/ 76 w 236"/>
                <a:gd name="T25" fmla="*/ 4 h 234"/>
                <a:gd name="T26" fmla="*/ 100 w 236"/>
                <a:gd name="T27" fmla="*/ 0 h 234"/>
                <a:gd name="T28" fmla="*/ 100 w 236"/>
                <a:gd name="T29" fmla="*/ 0 h 234"/>
                <a:gd name="T30" fmla="*/ 112 w 236"/>
                <a:gd name="T31" fmla="*/ 0 h 234"/>
                <a:gd name="T32" fmla="*/ 124 w 236"/>
                <a:gd name="T33" fmla="*/ 0 h 234"/>
                <a:gd name="T34" fmla="*/ 148 w 236"/>
                <a:gd name="T35" fmla="*/ 4 h 234"/>
                <a:gd name="T36" fmla="*/ 170 w 236"/>
                <a:gd name="T37" fmla="*/ 14 h 234"/>
                <a:gd name="T38" fmla="*/ 190 w 236"/>
                <a:gd name="T39" fmla="*/ 26 h 234"/>
                <a:gd name="T40" fmla="*/ 208 w 236"/>
                <a:gd name="T41" fmla="*/ 42 h 234"/>
                <a:gd name="T42" fmla="*/ 220 w 236"/>
                <a:gd name="T43" fmla="*/ 60 h 234"/>
                <a:gd name="T44" fmla="*/ 226 w 236"/>
                <a:gd name="T45" fmla="*/ 72 h 234"/>
                <a:gd name="T46" fmla="*/ 230 w 236"/>
                <a:gd name="T47" fmla="*/ 82 h 234"/>
                <a:gd name="T48" fmla="*/ 232 w 236"/>
                <a:gd name="T49" fmla="*/ 94 h 234"/>
                <a:gd name="T50" fmla="*/ 234 w 236"/>
                <a:gd name="T51" fmla="*/ 106 h 234"/>
                <a:gd name="T52" fmla="*/ 234 w 236"/>
                <a:gd name="T53" fmla="*/ 106 h 234"/>
                <a:gd name="T54" fmla="*/ 236 w 236"/>
                <a:gd name="T55" fmla="*/ 118 h 234"/>
                <a:gd name="T56" fmla="*/ 234 w 236"/>
                <a:gd name="T57" fmla="*/ 132 h 234"/>
                <a:gd name="T58" fmla="*/ 232 w 236"/>
                <a:gd name="T59" fmla="*/ 142 h 234"/>
                <a:gd name="T60" fmla="*/ 230 w 236"/>
                <a:gd name="T61" fmla="*/ 154 h 234"/>
                <a:gd name="T62" fmla="*/ 224 w 236"/>
                <a:gd name="T63" fmla="*/ 164 h 234"/>
                <a:gd name="T64" fmla="*/ 220 w 236"/>
                <a:gd name="T65" fmla="*/ 176 h 234"/>
                <a:gd name="T66" fmla="*/ 212 w 236"/>
                <a:gd name="T67" fmla="*/ 184 h 234"/>
                <a:gd name="T68" fmla="*/ 206 w 236"/>
                <a:gd name="T69" fmla="*/ 194 h 234"/>
                <a:gd name="T70" fmla="*/ 196 w 236"/>
                <a:gd name="T71" fmla="*/ 202 h 234"/>
                <a:gd name="T72" fmla="*/ 188 w 236"/>
                <a:gd name="T73" fmla="*/ 210 h 234"/>
                <a:gd name="T74" fmla="*/ 176 w 236"/>
                <a:gd name="T75" fmla="*/ 216 h 234"/>
                <a:gd name="T76" fmla="*/ 164 w 236"/>
                <a:gd name="T77" fmla="*/ 222 h 234"/>
                <a:gd name="T78" fmla="*/ 152 w 236"/>
                <a:gd name="T79" fmla="*/ 226 h 234"/>
                <a:gd name="T80" fmla="*/ 140 w 236"/>
                <a:gd name="T81" fmla="*/ 230 h 234"/>
                <a:gd name="T82" fmla="*/ 110 w 236"/>
                <a:gd name="T83" fmla="*/ 234 h 234"/>
                <a:gd name="T84" fmla="*/ 110 w 236"/>
                <a:gd name="T8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4">
                  <a:moveTo>
                    <a:pt x="110" y="234"/>
                  </a:moveTo>
                  <a:lnTo>
                    <a:pt x="110" y="23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96"/>
                  </a:lnTo>
                  <a:lnTo>
                    <a:pt x="4" y="76"/>
                  </a:lnTo>
                  <a:lnTo>
                    <a:pt x="12" y="56"/>
                  </a:lnTo>
                  <a:lnTo>
                    <a:pt x="24" y="40"/>
                  </a:lnTo>
                  <a:lnTo>
                    <a:pt x="38" y="24"/>
                  </a:lnTo>
                  <a:lnTo>
                    <a:pt x="56" y="14"/>
                  </a:lnTo>
                  <a:lnTo>
                    <a:pt x="76" y="4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4" y="0"/>
                  </a:lnTo>
                  <a:lnTo>
                    <a:pt x="148" y="4"/>
                  </a:lnTo>
                  <a:lnTo>
                    <a:pt x="170" y="14"/>
                  </a:lnTo>
                  <a:lnTo>
                    <a:pt x="190" y="26"/>
                  </a:lnTo>
                  <a:lnTo>
                    <a:pt x="208" y="42"/>
                  </a:lnTo>
                  <a:lnTo>
                    <a:pt x="220" y="60"/>
                  </a:lnTo>
                  <a:lnTo>
                    <a:pt x="226" y="72"/>
                  </a:lnTo>
                  <a:lnTo>
                    <a:pt x="230" y="82"/>
                  </a:lnTo>
                  <a:lnTo>
                    <a:pt x="232" y="94"/>
                  </a:lnTo>
                  <a:lnTo>
                    <a:pt x="234" y="106"/>
                  </a:lnTo>
                  <a:lnTo>
                    <a:pt x="234" y="106"/>
                  </a:lnTo>
                  <a:lnTo>
                    <a:pt x="236" y="118"/>
                  </a:lnTo>
                  <a:lnTo>
                    <a:pt x="234" y="132"/>
                  </a:lnTo>
                  <a:lnTo>
                    <a:pt x="232" y="142"/>
                  </a:lnTo>
                  <a:lnTo>
                    <a:pt x="230" y="154"/>
                  </a:lnTo>
                  <a:lnTo>
                    <a:pt x="224" y="164"/>
                  </a:lnTo>
                  <a:lnTo>
                    <a:pt x="220" y="176"/>
                  </a:lnTo>
                  <a:lnTo>
                    <a:pt x="212" y="184"/>
                  </a:lnTo>
                  <a:lnTo>
                    <a:pt x="206" y="194"/>
                  </a:lnTo>
                  <a:lnTo>
                    <a:pt x="196" y="202"/>
                  </a:lnTo>
                  <a:lnTo>
                    <a:pt x="188" y="210"/>
                  </a:lnTo>
                  <a:lnTo>
                    <a:pt x="176" y="216"/>
                  </a:lnTo>
                  <a:lnTo>
                    <a:pt x="164" y="222"/>
                  </a:lnTo>
                  <a:lnTo>
                    <a:pt x="152" y="226"/>
                  </a:lnTo>
                  <a:lnTo>
                    <a:pt x="140" y="230"/>
                  </a:lnTo>
                  <a:lnTo>
                    <a:pt x="110" y="234"/>
                  </a:lnTo>
                  <a:lnTo>
                    <a:pt x="110" y="23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0" name="Freeform 46"/>
            <p:cNvSpPr>
              <a:spLocks/>
            </p:cNvSpPr>
            <p:nvPr/>
          </p:nvSpPr>
          <p:spPr bwMode="auto">
            <a:xfrm>
              <a:off x="8705850" y="4929188"/>
              <a:ext cx="727075" cy="98425"/>
            </a:xfrm>
            <a:custGeom>
              <a:avLst/>
              <a:gdLst>
                <a:gd name="T0" fmla="*/ 0 w 458"/>
                <a:gd name="T1" fmla="*/ 62 h 62"/>
                <a:gd name="T2" fmla="*/ 0 w 458"/>
                <a:gd name="T3" fmla="*/ 62 h 62"/>
                <a:gd name="T4" fmla="*/ 0 w 458"/>
                <a:gd name="T5" fmla="*/ 0 h 62"/>
                <a:gd name="T6" fmla="*/ 0 w 458"/>
                <a:gd name="T7" fmla="*/ 0 h 62"/>
                <a:gd name="T8" fmla="*/ 458 w 458"/>
                <a:gd name="T9" fmla="*/ 0 h 62"/>
                <a:gd name="T10" fmla="*/ 458 w 458"/>
                <a:gd name="T11" fmla="*/ 0 h 62"/>
                <a:gd name="T12" fmla="*/ 458 w 458"/>
                <a:gd name="T13" fmla="*/ 62 h 62"/>
                <a:gd name="T14" fmla="*/ 458 w 458"/>
                <a:gd name="T15" fmla="*/ 62 h 62"/>
                <a:gd name="T16" fmla="*/ 0 w 458"/>
                <a:gd name="T17" fmla="*/ 62 h 62"/>
                <a:gd name="T18" fmla="*/ 0 w 458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8" h="62">
                  <a:moveTo>
                    <a:pt x="0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8" y="0"/>
                  </a:lnTo>
                  <a:lnTo>
                    <a:pt x="458" y="0"/>
                  </a:lnTo>
                  <a:lnTo>
                    <a:pt x="458" y="62"/>
                  </a:lnTo>
                  <a:lnTo>
                    <a:pt x="458" y="62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1" name="Freeform 47"/>
            <p:cNvSpPr>
              <a:spLocks/>
            </p:cNvSpPr>
            <p:nvPr/>
          </p:nvSpPr>
          <p:spPr bwMode="auto">
            <a:xfrm>
              <a:off x="8702675" y="5132388"/>
              <a:ext cx="730250" cy="92075"/>
            </a:xfrm>
            <a:custGeom>
              <a:avLst/>
              <a:gdLst>
                <a:gd name="T0" fmla="*/ 0 w 460"/>
                <a:gd name="T1" fmla="*/ 58 h 58"/>
                <a:gd name="T2" fmla="*/ 0 w 460"/>
                <a:gd name="T3" fmla="*/ 58 h 58"/>
                <a:gd name="T4" fmla="*/ 0 w 460"/>
                <a:gd name="T5" fmla="*/ 0 h 58"/>
                <a:gd name="T6" fmla="*/ 0 w 460"/>
                <a:gd name="T7" fmla="*/ 0 h 58"/>
                <a:gd name="T8" fmla="*/ 460 w 460"/>
                <a:gd name="T9" fmla="*/ 0 h 58"/>
                <a:gd name="T10" fmla="*/ 460 w 460"/>
                <a:gd name="T11" fmla="*/ 0 h 58"/>
                <a:gd name="T12" fmla="*/ 460 w 460"/>
                <a:gd name="T13" fmla="*/ 58 h 58"/>
                <a:gd name="T14" fmla="*/ 460 w 460"/>
                <a:gd name="T15" fmla="*/ 58 h 58"/>
                <a:gd name="T16" fmla="*/ 0 w 460"/>
                <a:gd name="T17" fmla="*/ 58 h 58"/>
                <a:gd name="T18" fmla="*/ 0 w 460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0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60" y="58"/>
                  </a:lnTo>
                  <a:lnTo>
                    <a:pt x="460" y="58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2" name="Freeform 48"/>
            <p:cNvSpPr>
              <a:spLocks noEditPoints="1"/>
            </p:cNvSpPr>
            <p:nvPr/>
          </p:nvSpPr>
          <p:spPr bwMode="auto">
            <a:xfrm>
              <a:off x="6492875" y="2252663"/>
              <a:ext cx="3222625" cy="3286125"/>
            </a:xfrm>
            <a:custGeom>
              <a:avLst/>
              <a:gdLst>
                <a:gd name="T0" fmla="*/ 2018 w 2030"/>
                <a:gd name="T1" fmla="*/ 1510 h 2070"/>
                <a:gd name="T2" fmla="*/ 1704 w 2030"/>
                <a:gd name="T3" fmla="*/ 1204 h 2070"/>
                <a:gd name="T4" fmla="*/ 1662 w 2030"/>
                <a:gd name="T5" fmla="*/ 1188 h 2070"/>
                <a:gd name="T6" fmla="*/ 1550 w 2030"/>
                <a:gd name="T7" fmla="*/ 1138 h 2070"/>
                <a:gd name="T8" fmla="*/ 1544 w 2030"/>
                <a:gd name="T9" fmla="*/ 382 h 2070"/>
                <a:gd name="T10" fmla="*/ 1204 w 2030"/>
                <a:gd name="T11" fmla="*/ 26 h 2070"/>
                <a:gd name="T12" fmla="*/ 1148 w 2030"/>
                <a:gd name="T13" fmla="*/ 2 h 2070"/>
                <a:gd name="T14" fmla="*/ 566 w 2030"/>
                <a:gd name="T15" fmla="*/ 4 h 2070"/>
                <a:gd name="T16" fmla="*/ 0 w 2030"/>
                <a:gd name="T17" fmla="*/ 820 h 2070"/>
                <a:gd name="T18" fmla="*/ 2030 w 2030"/>
                <a:gd name="T19" fmla="*/ 1802 h 2070"/>
                <a:gd name="T20" fmla="*/ 1880 w 2030"/>
                <a:gd name="T21" fmla="*/ 1494 h 2070"/>
                <a:gd name="T22" fmla="*/ 1696 w 2030"/>
                <a:gd name="T23" fmla="*/ 1284 h 2070"/>
                <a:gd name="T24" fmla="*/ 1206 w 2030"/>
                <a:gd name="T25" fmla="*/ 376 h 2070"/>
                <a:gd name="T26" fmla="*/ 914 w 2030"/>
                <a:gd name="T27" fmla="*/ 2004 h 2070"/>
                <a:gd name="T28" fmla="*/ 914 w 2030"/>
                <a:gd name="T29" fmla="*/ 1260 h 2070"/>
                <a:gd name="T30" fmla="*/ 918 w 2030"/>
                <a:gd name="T31" fmla="*/ 726 h 2070"/>
                <a:gd name="T32" fmla="*/ 774 w 2030"/>
                <a:gd name="T33" fmla="*/ 726 h 2070"/>
                <a:gd name="T34" fmla="*/ 776 w 2030"/>
                <a:gd name="T35" fmla="*/ 656 h 2070"/>
                <a:gd name="T36" fmla="*/ 916 w 2030"/>
                <a:gd name="T37" fmla="*/ 656 h 2070"/>
                <a:gd name="T38" fmla="*/ 918 w 2030"/>
                <a:gd name="T39" fmla="*/ 978 h 2070"/>
                <a:gd name="T40" fmla="*/ 838 w 2030"/>
                <a:gd name="T41" fmla="*/ 1032 h 2070"/>
                <a:gd name="T42" fmla="*/ 790 w 2030"/>
                <a:gd name="T43" fmla="*/ 1000 h 2070"/>
                <a:gd name="T44" fmla="*/ 918 w 2030"/>
                <a:gd name="T45" fmla="*/ 978 h 2070"/>
                <a:gd name="T46" fmla="*/ 916 w 2030"/>
                <a:gd name="T47" fmla="*/ 854 h 2070"/>
                <a:gd name="T48" fmla="*/ 776 w 2030"/>
                <a:gd name="T49" fmla="*/ 908 h 2070"/>
                <a:gd name="T50" fmla="*/ 638 w 2030"/>
                <a:gd name="T51" fmla="*/ 952 h 2070"/>
                <a:gd name="T52" fmla="*/ 894 w 2030"/>
                <a:gd name="T53" fmla="*/ 1100 h 2070"/>
                <a:gd name="T54" fmla="*/ 706 w 2030"/>
                <a:gd name="T55" fmla="*/ 532 h 2070"/>
                <a:gd name="T56" fmla="*/ 662 w 2030"/>
                <a:gd name="T57" fmla="*/ 868 h 2070"/>
                <a:gd name="T58" fmla="*/ 630 w 2030"/>
                <a:gd name="T59" fmla="*/ 782 h 2070"/>
                <a:gd name="T60" fmla="*/ 632 w 2030"/>
                <a:gd name="T61" fmla="*/ 444 h 2070"/>
                <a:gd name="T62" fmla="*/ 1440 w 2030"/>
                <a:gd name="T63" fmla="*/ 1188 h 2070"/>
                <a:gd name="T64" fmla="*/ 1048 w 2030"/>
                <a:gd name="T65" fmla="*/ 1190 h 2070"/>
                <a:gd name="T66" fmla="*/ 940 w 2030"/>
                <a:gd name="T67" fmla="*/ 1154 h 2070"/>
                <a:gd name="T68" fmla="*/ 1120 w 2030"/>
                <a:gd name="T69" fmla="*/ 980 h 2070"/>
                <a:gd name="T70" fmla="*/ 988 w 2030"/>
                <a:gd name="T71" fmla="*/ 1032 h 2070"/>
                <a:gd name="T72" fmla="*/ 988 w 2030"/>
                <a:gd name="T73" fmla="*/ 906 h 2070"/>
                <a:gd name="T74" fmla="*/ 1120 w 2030"/>
                <a:gd name="T75" fmla="*/ 854 h 2070"/>
                <a:gd name="T76" fmla="*/ 1120 w 2030"/>
                <a:gd name="T77" fmla="*/ 784 h 2070"/>
                <a:gd name="T78" fmla="*/ 988 w 2030"/>
                <a:gd name="T79" fmla="*/ 726 h 2070"/>
                <a:gd name="T80" fmla="*/ 1120 w 2030"/>
                <a:gd name="T81" fmla="*/ 654 h 2070"/>
                <a:gd name="T82" fmla="*/ 988 w 2030"/>
                <a:gd name="T83" fmla="*/ 598 h 2070"/>
                <a:gd name="T84" fmla="*/ 1334 w 2030"/>
                <a:gd name="T85" fmla="*/ 980 h 2070"/>
                <a:gd name="T86" fmla="*/ 1192 w 2030"/>
                <a:gd name="T87" fmla="*/ 1030 h 2070"/>
                <a:gd name="T88" fmla="*/ 1332 w 2030"/>
                <a:gd name="T89" fmla="*/ 784 h 2070"/>
                <a:gd name="T90" fmla="*/ 1190 w 2030"/>
                <a:gd name="T91" fmla="*/ 726 h 2070"/>
                <a:gd name="T92" fmla="*/ 1334 w 2030"/>
                <a:gd name="T93" fmla="*/ 656 h 2070"/>
                <a:gd name="T94" fmla="*/ 1190 w 2030"/>
                <a:gd name="T95" fmla="*/ 596 h 2070"/>
                <a:gd name="T96" fmla="*/ 1332 w 2030"/>
                <a:gd name="T97" fmla="*/ 854 h 2070"/>
                <a:gd name="T98" fmla="*/ 1190 w 2030"/>
                <a:gd name="T99" fmla="*/ 906 h 2070"/>
                <a:gd name="T100" fmla="*/ 1962 w 2030"/>
                <a:gd name="T101" fmla="*/ 2004 h 2070"/>
                <a:gd name="T102" fmla="*/ 984 w 2030"/>
                <a:gd name="T103" fmla="*/ 1564 h 2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0" h="2070">
                  <a:moveTo>
                    <a:pt x="2030" y="1536"/>
                  </a:moveTo>
                  <a:lnTo>
                    <a:pt x="2030" y="1536"/>
                  </a:lnTo>
                  <a:lnTo>
                    <a:pt x="2028" y="1526"/>
                  </a:lnTo>
                  <a:lnTo>
                    <a:pt x="2024" y="1518"/>
                  </a:lnTo>
                  <a:lnTo>
                    <a:pt x="2018" y="1510"/>
                  </a:lnTo>
                  <a:lnTo>
                    <a:pt x="2012" y="1502"/>
                  </a:lnTo>
                  <a:lnTo>
                    <a:pt x="2012" y="1502"/>
                  </a:lnTo>
                  <a:lnTo>
                    <a:pt x="1858" y="1352"/>
                  </a:lnTo>
                  <a:lnTo>
                    <a:pt x="1704" y="1204"/>
                  </a:lnTo>
                  <a:lnTo>
                    <a:pt x="1704" y="1204"/>
                  </a:lnTo>
                  <a:lnTo>
                    <a:pt x="1696" y="1198"/>
                  </a:lnTo>
                  <a:lnTo>
                    <a:pt x="1686" y="1192"/>
                  </a:lnTo>
                  <a:lnTo>
                    <a:pt x="1674" y="1190"/>
                  </a:lnTo>
                  <a:lnTo>
                    <a:pt x="1662" y="1188"/>
                  </a:lnTo>
                  <a:lnTo>
                    <a:pt x="1662" y="1188"/>
                  </a:lnTo>
                  <a:lnTo>
                    <a:pt x="1608" y="1186"/>
                  </a:lnTo>
                  <a:lnTo>
                    <a:pt x="1550" y="1188"/>
                  </a:lnTo>
                  <a:lnTo>
                    <a:pt x="1550" y="1188"/>
                  </a:lnTo>
                  <a:lnTo>
                    <a:pt x="1550" y="1138"/>
                  </a:lnTo>
                  <a:lnTo>
                    <a:pt x="1550" y="1138"/>
                  </a:lnTo>
                  <a:lnTo>
                    <a:pt x="1550" y="778"/>
                  </a:lnTo>
                  <a:lnTo>
                    <a:pt x="1550" y="418"/>
                  </a:lnTo>
                  <a:lnTo>
                    <a:pt x="1550" y="418"/>
                  </a:lnTo>
                  <a:lnTo>
                    <a:pt x="1550" y="400"/>
                  </a:lnTo>
                  <a:lnTo>
                    <a:pt x="1544" y="382"/>
                  </a:lnTo>
                  <a:lnTo>
                    <a:pt x="1536" y="366"/>
                  </a:lnTo>
                  <a:lnTo>
                    <a:pt x="1524" y="352"/>
                  </a:lnTo>
                  <a:lnTo>
                    <a:pt x="1524" y="352"/>
                  </a:lnTo>
                  <a:lnTo>
                    <a:pt x="1364" y="190"/>
                  </a:lnTo>
                  <a:lnTo>
                    <a:pt x="1204" y="26"/>
                  </a:lnTo>
                  <a:lnTo>
                    <a:pt x="1204" y="26"/>
                  </a:lnTo>
                  <a:lnTo>
                    <a:pt x="1192" y="16"/>
                  </a:lnTo>
                  <a:lnTo>
                    <a:pt x="1178" y="10"/>
                  </a:lnTo>
                  <a:lnTo>
                    <a:pt x="1162" y="4"/>
                  </a:lnTo>
                  <a:lnTo>
                    <a:pt x="1148" y="2"/>
                  </a:lnTo>
                  <a:lnTo>
                    <a:pt x="1148" y="2"/>
                  </a:lnTo>
                  <a:lnTo>
                    <a:pt x="876" y="0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66" y="4"/>
                  </a:lnTo>
                  <a:lnTo>
                    <a:pt x="566" y="4"/>
                  </a:lnTo>
                  <a:lnTo>
                    <a:pt x="566" y="820"/>
                  </a:lnTo>
                  <a:lnTo>
                    <a:pt x="566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0" y="2070"/>
                  </a:lnTo>
                  <a:lnTo>
                    <a:pt x="0" y="2070"/>
                  </a:lnTo>
                  <a:lnTo>
                    <a:pt x="2030" y="2070"/>
                  </a:lnTo>
                  <a:lnTo>
                    <a:pt x="2030" y="2070"/>
                  </a:lnTo>
                  <a:lnTo>
                    <a:pt x="2030" y="1802"/>
                  </a:lnTo>
                  <a:lnTo>
                    <a:pt x="2030" y="1536"/>
                  </a:lnTo>
                  <a:lnTo>
                    <a:pt x="2030" y="1536"/>
                  </a:lnTo>
                  <a:close/>
                  <a:moveTo>
                    <a:pt x="1696" y="1284"/>
                  </a:moveTo>
                  <a:lnTo>
                    <a:pt x="1696" y="1284"/>
                  </a:lnTo>
                  <a:lnTo>
                    <a:pt x="1880" y="1494"/>
                  </a:lnTo>
                  <a:lnTo>
                    <a:pt x="1880" y="1494"/>
                  </a:lnTo>
                  <a:lnTo>
                    <a:pt x="1696" y="1494"/>
                  </a:lnTo>
                  <a:lnTo>
                    <a:pt x="1696" y="1494"/>
                  </a:lnTo>
                  <a:lnTo>
                    <a:pt x="1696" y="1284"/>
                  </a:lnTo>
                  <a:lnTo>
                    <a:pt x="1696" y="1284"/>
                  </a:lnTo>
                  <a:close/>
                  <a:moveTo>
                    <a:pt x="1206" y="138"/>
                  </a:moveTo>
                  <a:lnTo>
                    <a:pt x="1206" y="138"/>
                  </a:lnTo>
                  <a:lnTo>
                    <a:pt x="1460" y="376"/>
                  </a:lnTo>
                  <a:lnTo>
                    <a:pt x="1460" y="376"/>
                  </a:lnTo>
                  <a:lnTo>
                    <a:pt x="1206" y="376"/>
                  </a:lnTo>
                  <a:lnTo>
                    <a:pt x="1206" y="376"/>
                  </a:lnTo>
                  <a:lnTo>
                    <a:pt x="1206" y="138"/>
                  </a:lnTo>
                  <a:lnTo>
                    <a:pt x="1206" y="138"/>
                  </a:lnTo>
                  <a:close/>
                  <a:moveTo>
                    <a:pt x="914" y="2004"/>
                  </a:moveTo>
                  <a:lnTo>
                    <a:pt x="914" y="2004"/>
                  </a:lnTo>
                  <a:lnTo>
                    <a:pt x="64" y="2004"/>
                  </a:lnTo>
                  <a:lnTo>
                    <a:pt x="64" y="2004"/>
                  </a:lnTo>
                  <a:lnTo>
                    <a:pt x="64" y="1260"/>
                  </a:lnTo>
                  <a:lnTo>
                    <a:pt x="64" y="1260"/>
                  </a:lnTo>
                  <a:lnTo>
                    <a:pt x="914" y="1260"/>
                  </a:lnTo>
                  <a:lnTo>
                    <a:pt x="914" y="1260"/>
                  </a:lnTo>
                  <a:lnTo>
                    <a:pt x="914" y="2004"/>
                  </a:lnTo>
                  <a:lnTo>
                    <a:pt x="914" y="2004"/>
                  </a:lnTo>
                  <a:close/>
                  <a:moveTo>
                    <a:pt x="918" y="726"/>
                  </a:moveTo>
                  <a:lnTo>
                    <a:pt x="918" y="726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774" y="784"/>
                  </a:lnTo>
                  <a:lnTo>
                    <a:pt x="774" y="784"/>
                  </a:lnTo>
                  <a:lnTo>
                    <a:pt x="774" y="726"/>
                  </a:lnTo>
                  <a:lnTo>
                    <a:pt x="774" y="726"/>
                  </a:lnTo>
                  <a:lnTo>
                    <a:pt x="918" y="726"/>
                  </a:lnTo>
                  <a:lnTo>
                    <a:pt x="918" y="726"/>
                  </a:lnTo>
                  <a:close/>
                  <a:moveTo>
                    <a:pt x="776" y="656"/>
                  </a:moveTo>
                  <a:lnTo>
                    <a:pt x="776" y="656"/>
                  </a:lnTo>
                  <a:lnTo>
                    <a:pt x="776" y="596"/>
                  </a:lnTo>
                  <a:lnTo>
                    <a:pt x="776" y="596"/>
                  </a:lnTo>
                  <a:lnTo>
                    <a:pt x="916" y="596"/>
                  </a:lnTo>
                  <a:lnTo>
                    <a:pt x="916" y="596"/>
                  </a:lnTo>
                  <a:lnTo>
                    <a:pt x="916" y="656"/>
                  </a:lnTo>
                  <a:lnTo>
                    <a:pt x="916" y="656"/>
                  </a:lnTo>
                  <a:lnTo>
                    <a:pt x="776" y="656"/>
                  </a:lnTo>
                  <a:lnTo>
                    <a:pt x="776" y="656"/>
                  </a:lnTo>
                  <a:close/>
                  <a:moveTo>
                    <a:pt x="918" y="978"/>
                  </a:moveTo>
                  <a:lnTo>
                    <a:pt x="918" y="978"/>
                  </a:lnTo>
                  <a:lnTo>
                    <a:pt x="918" y="1032"/>
                  </a:lnTo>
                  <a:lnTo>
                    <a:pt x="918" y="1032"/>
                  </a:lnTo>
                  <a:lnTo>
                    <a:pt x="876" y="1034"/>
                  </a:lnTo>
                  <a:lnTo>
                    <a:pt x="856" y="1034"/>
                  </a:lnTo>
                  <a:lnTo>
                    <a:pt x="838" y="1032"/>
                  </a:lnTo>
                  <a:lnTo>
                    <a:pt x="820" y="1026"/>
                  </a:lnTo>
                  <a:lnTo>
                    <a:pt x="812" y="1022"/>
                  </a:lnTo>
                  <a:lnTo>
                    <a:pt x="804" y="1016"/>
                  </a:lnTo>
                  <a:lnTo>
                    <a:pt x="796" y="1010"/>
                  </a:lnTo>
                  <a:lnTo>
                    <a:pt x="790" y="1000"/>
                  </a:lnTo>
                  <a:lnTo>
                    <a:pt x="784" y="990"/>
                  </a:lnTo>
                  <a:lnTo>
                    <a:pt x="778" y="978"/>
                  </a:lnTo>
                  <a:lnTo>
                    <a:pt x="778" y="978"/>
                  </a:lnTo>
                  <a:lnTo>
                    <a:pt x="918" y="978"/>
                  </a:lnTo>
                  <a:lnTo>
                    <a:pt x="918" y="978"/>
                  </a:lnTo>
                  <a:close/>
                  <a:moveTo>
                    <a:pt x="776" y="908"/>
                  </a:moveTo>
                  <a:lnTo>
                    <a:pt x="776" y="908"/>
                  </a:lnTo>
                  <a:lnTo>
                    <a:pt x="776" y="854"/>
                  </a:lnTo>
                  <a:lnTo>
                    <a:pt x="776" y="854"/>
                  </a:lnTo>
                  <a:lnTo>
                    <a:pt x="916" y="854"/>
                  </a:lnTo>
                  <a:lnTo>
                    <a:pt x="916" y="854"/>
                  </a:lnTo>
                  <a:lnTo>
                    <a:pt x="916" y="908"/>
                  </a:lnTo>
                  <a:lnTo>
                    <a:pt x="916" y="908"/>
                  </a:lnTo>
                  <a:lnTo>
                    <a:pt x="776" y="908"/>
                  </a:lnTo>
                  <a:lnTo>
                    <a:pt x="776" y="908"/>
                  </a:lnTo>
                  <a:close/>
                  <a:moveTo>
                    <a:pt x="890" y="1190"/>
                  </a:moveTo>
                  <a:lnTo>
                    <a:pt x="890" y="1190"/>
                  </a:lnTo>
                  <a:lnTo>
                    <a:pt x="638" y="1190"/>
                  </a:lnTo>
                  <a:lnTo>
                    <a:pt x="638" y="1190"/>
                  </a:lnTo>
                  <a:lnTo>
                    <a:pt x="638" y="952"/>
                  </a:lnTo>
                  <a:lnTo>
                    <a:pt x="638" y="952"/>
                  </a:lnTo>
                  <a:lnTo>
                    <a:pt x="890" y="1190"/>
                  </a:lnTo>
                  <a:lnTo>
                    <a:pt x="890" y="1190"/>
                  </a:lnTo>
                  <a:close/>
                  <a:moveTo>
                    <a:pt x="894" y="1100"/>
                  </a:moveTo>
                  <a:lnTo>
                    <a:pt x="894" y="1100"/>
                  </a:lnTo>
                  <a:lnTo>
                    <a:pt x="1398" y="1100"/>
                  </a:lnTo>
                  <a:lnTo>
                    <a:pt x="1398" y="1100"/>
                  </a:lnTo>
                  <a:lnTo>
                    <a:pt x="1398" y="532"/>
                  </a:lnTo>
                  <a:lnTo>
                    <a:pt x="1398" y="532"/>
                  </a:lnTo>
                  <a:lnTo>
                    <a:pt x="706" y="532"/>
                  </a:lnTo>
                  <a:lnTo>
                    <a:pt x="706" y="532"/>
                  </a:lnTo>
                  <a:lnTo>
                    <a:pt x="706" y="908"/>
                  </a:lnTo>
                  <a:lnTo>
                    <a:pt x="706" y="908"/>
                  </a:lnTo>
                  <a:lnTo>
                    <a:pt x="674" y="882"/>
                  </a:lnTo>
                  <a:lnTo>
                    <a:pt x="662" y="868"/>
                  </a:lnTo>
                  <a:lnTo>
                    <a:pt x="650" y="854"/>
                  </a:lnTo>
                  <a:lnTo>
                    <a:pt x="640" y="838"/>
                  </a:lnTo>
                  <a:lnTo>
                    <a:pt x="634" y="822"/>
                  </a:lnTo>
                  <a:lnTo>
                    <a:pt x="630" y="802"/>
                  </a:lnTo>
                  <a:lnTo>
                    <a:pt x="630" y="782"/>
                  </a:lnTo>
                  <a:lnTo>
                    <a:pt x="630" y="782"/>
                  </a:lnTo>
                  <a:lnTo>
                    <a:pt x="632" y="698"/>
                  </a:lnTo>
                  <a:lnTo>
                    <a:pt x="632" y="614"/>
                  </a:lnTo>
                  <a:lnTo>
                    <a:pt x="632" y="444"/>
                  </a:lnTo>
                  <a:lnTo>
                    <a:pt x="632" y="444"/>
                  </a:lnTo>
                  <a:lnTo>
                    <a:pt x="1484" y="444"/>
                  </a:lnTo>
                  <a:lnTo>
                    <a:pt x="1484" y="444"/>
                  </a:lnTo>
                  <a:lnTo>
                    <a:pt x="1484" y="1188"/>
                  </a:lnTo>
                  <a:lnTo>
                    <a:pt x="1484" y="1188"/>
                  </a:lnTo>
                  <a:lnTo>
                    <a:pt x="1440" y="1188"/>
                  </a:lnTo>
                  <a:lnTo>
                    <a:pt x="1440" y="1188"/>
                  </a:lnTo>
                  <a:lnTo>
                    <a:pt x="1244" y="1186"/>
                  </a:lnTo>
                  <a:lnTo>
                    <a:pt x="1146" y="1186"/>
                  </a:lnTo>
                  <a:lnTo>
                    <a:pt x="1048" y="1190"/>
                  </a:lnTo>
                  <a:lnTo>
                    <a:pt x="1048" y="1190"/>
                  </a:lnTo>
                  <a:lnTo>
                    <a:pt x="1022" y="1190"/>
                  </a:lnTo>
                  <a:lnTo>
                    <a:pt x="998" y="1186"/>
                  </a:lnTo>
                  <a:lnTo>
                    <a:pt x="978" y="1178"/>
                  </a:lnTo>
                  <a:lnTo>
                    <a:pt x="958" y="1168"/>
                  </a:lnTo>
                  <a:lnTo>
                    <a:pt x="940" y="1154"/>
                  </a:lnTo>
                  <a:lnTo>
                    <a:pt x="924" y="1140"/>
                  </a:lnTo>
                  <a:lnTo>
                    <a:pt x="908" y="1120"/>
                  </a:lnTo>
                  <a:lnTo>
                    <a:pt x="894" y="1100"/>
                  </a:lnTo>
                  <a:lnTo>
                    <a:pt x="894" y="1100"/>
                  </a:lnTo>
                  <a:close/>
                  <a:moveTo>
                    <a:pt x="1120" y="980"/>
                  </a:moveTo>
                  <a:lnTo>
                    <a:pt x="1120" y="980"/>
                  </a:lnTo>
                  <a:lnTo>
                    <a:pt x="1120" y="1032"/>
                  </a:lnTo>
                  <a:lnTo>
                    <a:pt x="1120" y="1032"/>
                  </a:lnTo>
                  <a:lnTo>
                    <a:pt x="988" y="1032"/>
                  </a:lnTo>
                  <a:lnTo>
                    <a:pt x="988" y="1032"/>
                  </a:lnTo>
                  <a:lnTo>
                    <a:pt x="988" y="980"/>
                  </a:lnTo>
                  <a:lnTo>
                    <a:pt x="988" y="980"/>
                  </a:lnTo>
                  <a:lnTo>
                    <a:pt x="1120" y="980"/>
                  </a:lnTo>
                  <a:lnTo>
                    <a:pt x="1120" y="980"/>
                  </a:lnTo>
                  <a:close/>
                  <a:moveTo>
                    <a:pt x="988" y="906"/>
                  </a:moveTo>
                  <a:lnTo>
                    <a:pt x="988" y="906"/>
                  </a:lnTo>
                  <a:lnTo>
                    <a:pt x="988" y="854"/>
                  </a:lnTo>
                  <a:lnTo>
                    <a:pt x="988" y="854"/>
                  </a:lnTo>
                  <a:lnTo>
                    <a:pt x="1120" y="854"/>
                  </a:lnTo>
                  <a:lnTo>
                    <a:pt x="1120" y="854"/>
                  </a:lnTo>
                  <a:lnTo>
                    <a:pt x="1120" y="906"/>
                  </a:lnTo>
                  <a:lnTo>
                    <a:pt x="1120" y="906"/>
                  </a:lnTo>
                  <a:lnTo>
                    <a:pt x="988" y="906"/>
                  </a:lnTo>
                  <a:lnTo>
                    <a:pt x="988" y="906"/>
                  </a:lnTo>
                  <a:close/>
                  <a:moveTo>
                    <a:pt x="1120" y="784"/>
                  </a:moveTo>
                  <a:lnTo>
                    <a:pt x="1120" y="784"/>
                  </a:lnTo>
                  <a:lnTo>
                    <a:pt x="988" y="784"/>
                  </a:lnTo>
                  <a:lnTo>
                    <a:pt x="988" y="784"/>
                  </a:lnTo>
                  <a:lnTo>
                    <a:pt x="988" y="726"/>
                  </a:lnTo>
                  <a:lnTo>
                    <a:pt x="988" y="726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84"/>
                  </a:lnTo>
                  <a:lnTo>
                    <a:pt x="1120" y="784"/>
                  </a:lnTo>
                  <a:close/>
                  <a:moveTo>
                    <a:pt x="1120" y="654"/>
                  </a:moveTo>
                  <a:lnTo>
                    <a:pt x="1120" y="654"/>
                  </a:lnTo>
                  <a:lnTo>
                    <a:pt x="988" y="654"/>
                  </a:lnTo>
                  <a:lnTo>
                    <a:pt x="988" y="654"/>
                  </a:lnTo>
                  <a:lnTo>
                    <a:pt x="988" y="598"/>
                  </a:lnTo>
                  <a:lnTo>
                    <a:pt x="988" y="598"/>
                  </a:lnTo>
                  <a:lnTo>
                    <a:pt x="1120" y="598"/>
                  </a:lnTo>
                  <a:lnTo>
                    <a:pt x="1120" y="598"/>
                  </a:lnTo>
                  <a:lnTo>
                    <a:pt x="1120" y="654"/>
                  </a:lnTo>
                  <a:lnTo>
                    <a:pt x="1120" y="654"/>
                  </a:lnTo>
                  <a:close/>
                  <a:moveTo>
                    <a:pt x="1334" y="980"/>
                  </a:moveTo>
                  <a:lnTo>
                    <a:pt x="1334" y="980"/>
                  </a:lnTo>
                  <a:lnTo>
                    <a:pt x="1334" y="1030"/>
                  </a:lnTo>
                  <a:lnTo>
                    <a:pt x="1334" y="1030"/>
                  </a:lnTo>
                  <a:lnTo>
                    <a:pt x="1192" y="1030"/>
                  </a:lnTo>
                  <a:lnTo>
                    <a:pt x="1192" y="1030"/>
                  </a:lnTo>
                  <a:lnTo>
                    <a:pt x="1192" y="980"/>
                  </a:lnTo>
                  <a:lnTo>
                    <a:pt x="1192" y="980"/>
                  </a:lnTo>
                  <a:lnTo>
                    <a:pt x="1334" y="980"/>
                  </a:lnTo>
                  <a:lnTo>
                    <a:pt x="1334" y="980"/>
                  </a:lnTo>
                  <a:close/>
                  <a:moveTo>
                    <a:pt x="1332" y="784"/>
                  </a:moveTo>
                  <a:lnTo>
                    <a:pt x="1332" y="784"/>
                  </a:lnTo>
                  <a:lnTo>
                    <a:pt x="1190" y="784"/>
                  </a:lnTo>
                  <a:lnTo>
                    <a:pt x="1190" y="784"/>
                  </a:lnTo>
                  <a:lnTo>
                    <a:pt x="1190" y="726"/>
                  </a:lnTo>
                  <a:lnTo>
                    <a:pt x="1190" y="726"/>
                  </a:lnTo>
                  <a:lnTo>
                    <a:pt x="1332" y="726"/>
                  </a:lnTo>
                  <a:lnTo>
                    <a:pt x="1332" y="726"/>
                  </a:lnTo>
                  <a:lnTo>
                    <a:pt x="1332" y="784"/>
                  </a:lnTo>
                  <a:lnTo>
                    <a:pt x="1332" y="784"/>
                  </a:lnTo>
                  <a:close/>
                  <a:moveTo>
                    <a:pt x="1334" y="656"/>
                  </a:moveTo>
                  <a:lnTo>
                    <a:pt x="1334" y="656"/>
                  </a:lnTo>
                  <a:lnTo>
                    <a:pt x="1190" y="656"/>
                  </a:lnTo>
                  <a:lnTo>
                    <a:pt x="1190" y="656"/>
                  </a:lnTo>
                  <a:lnTo>
                    <a:pt x="1190" y="596"/>
                  </a:lnTo>
                  <a:lnTo>
                    <a:pt x="1190" y="596"/>
                  </a:lnTo>
                  <a:lnTo>
                    <a:pt x="1334" y="596"/>
                  </a:lnTo>
                  <a:lnTo>
                    <a:pt x="1334" y="596"/>
                  </a:lnTo>
                  <a:lnTo>
                    <a:pt x="1334" y="656"/>
                  </a:lnTo>
                  <a:lnTo>
                    <a:pt x="1334" y="656"/>
                  </a:lnTo>
                  <a:close/>
                  <a:moveTo>
                    <a:pt x="1332" y="854"/>
                  </a:moveTo>
                  <a:lnTo>
                    <a:pt x="1332" y="854"/>
                  </a:lnTo>
                  <a:lnTo>
                    <a:pt x="1332" y="906"/>
                  </a:lnTo>
                  <a:lnTo>
                    <a:pt x="1332" y="906"/>
                  </a:lnTo>
                  <a:lnTo>
                    <a:pt x="1190" y="906"/>
                  </a:lnTo>
                  <a:lnTo>
                    <a:pt x="1190" y="906"/>
                  </a:lnTo>
                  <a:lnTo>
                    <a:pt x="1190" y="854"/>
                  </a:lnTo>
                  <a:lnTo>
                    <a:pt x="1190" y="854"/>
                  </a:lnTo>
                  <a:lnTo>
                    <a:pt x="1332" y="854"/>
                  </a:lnTo>
                  <a:lnTo>
                    <a:pt x="1332" y="854"/>
                  </a:lnTo>
                  <a:close/>
                  <a:moveTo>
                    <a:pt x="1962" y="2004"/>
                  </a:moveTo>
                  <a:lnTo>
                    <a:pt x="1962" y="2004"/>
                  </a:lnTo>
                  <a:lnTo>
                    <a:pt x="984" y="2004"/>
                  </a:lnTo>
                  <a:lnTo>
                    <a:pt x="984" y="2004"/>
                  </a:lnTo>
                  <a:lnTo>
                    <a:pt x="984" y="1564"/>
                  </a:lnTo>
                  <a:lnTo>
                    <a:pt x="984" y="1564"/>
                  </a:lnTo>
                  <a:lnTo>
                    <a:pt x="1962" y="1564"/>
                  </a:lnTo>
                  <a:lnTo>
                    <a:pt x="1962" y="1564"/>
                  </a:lnTo>
                  <a:lnTo>
                    <a:pt x="1962" y="2004"/>
                  </a:lnTo>
                  <a:lnTo>
                    <a:pt x="1962" y="200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3" name="Freeform 49"/>
            <p:cNvSpPr>
              <a:spLocks/>
            </p:cNvSpPr>
            <p:nvPr/>
          </p:nvSpPr>
          <p:spPr bwMode="auto">
            <a:xfrm>
              <a:off x="7623175" y="2411413"/>
              <a:ext cx="276225" cy="365125"/>
            </a:xfrm>
            <a:custGeom>
              <a:avLst/>
              <a:gdLst>
                <a:gd name="T0" fmla="*/ 0 w 174"/>
                <a:gd name="T1" fmla="*/ 230 h 230"/>
                <a:gd name="T2" fmla="*/ 0 w 174"/>
                <a:gd name="T3" fmla="*/ 0 h 230"/>
                <a:gd name="T4" fmla="*/ 170 w 174"/>
                <a:gd name="T5" fmla="*/ 0 h 230"/>
                <a:gd name="T6" fmla="*/ 170 w 174"/>
                <a:gd name="T7" fmla="*/ 40 h 230"/>
                <a:gd name="T8" fmla="*/ 46 w 174"/>
                <a:gd name="T9" fmla="*/ 40 h 230"/>
                <a:gd name="T10" fmla="*/ 46 w 174"/>
                <a:gd name="T11" fmla="*/ 90 h 230"/>
                <a:gd name="T12" fmla="*/ 160 w 174"/>
                <a:gd name="T13" fmla="*/ 90 h 230"/>
                <a:gd name="T14" fmla="*/ 160 w 174"/>
                <a:gd name="T15" fmla="*/ 128 h 230"/>
                <a:gd name="T16" fmla="*/ 46 w 174"/>
                <a:gd name="T17" fmla="*/ 128 h 230"/>
                <a:gd name="T18" fmla="*/ 46 w 174"/>
                <a:gd name="T19" fmla="*/ 192 h 230"/>
                <a:gd name="T20" fmla="*/ 174 w 174"/>
                <a:gd name="T21" fmla="*/ 192 h 230"/>
                <a:gd name="T22" fmla="*/ 174 w 174"/>
                <a:gd name="T23" fmla="*/ 230 h 230"/>
                <a:gd name="T24" fmla="*/ 0 w 174"/>
                <a:gd name="T2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0">
                  <a:moveTo>
                    <a:pt x="0" y="230"/>
                  </a:moveTo>
                  <a:lnTo>
                    <a:pt x="0" y="0"/>
                  </a:lnTo>
                  <a:lnTo>
                    <a:pt x="170" y="0"/>
                  </a:lnTo>
                  <a:lnTo>
                    <a:pt x="170" y="40"/>
                  </a:lnTo>
                  <a:lnTo>
                    <a:pt x="46" y="40"/>
                  </a:lnTo>
                  <a:lnTo>
                    <a:pt x="46" y="90"/>
                  </a:lnTo>
                  <a:lnTo>
                    <a:pt x="160" y="90"/>
                  </a:lnTo>
                  <a:lnTo>
                    <a:pt x="160" y="128"/>
                  </a:lnTo>
                  <a:lnTo>
                    <a:pt x="46" y="128"/>
                  </a:lnTo>
                  <a:lnTo>
                    <a:pt x="46" y="192"/>
                  </a:lnTo>
                  <a:lnTo>
                    <a:pt x="174" y="192"/>
                  </a:lnTo>
                  <a:lnTo>
                    <a:pt x="174" y="23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4" name="Freeform 50"/>
            <p:cNvSpPr>
              <a:spLocks/>
            </p:cNvSpPr>
            <p:nvPr/>
          </p:nvSpPr>
          <p:spPr bwMode="auto">
            <a:xfrm>
              <a:off x="6715125" y="3719513"/>
              <a:ext cx="479425" cy="361950"/>
            </a:xfrm>
            <a:custGeom>
              <a:avLst/>
              <a:gdLst>
                <a:gd name="T0" fmla="*/ 56 w 302"/>
                <a:gd name="T1" fmla="*/ 228 h 228"/>
                <a:gd name="T2" fmla="*/ 0 w 302"/>
                <a:gd name="T3" fmla="*/ 0 h 228"/>
                <a:gd name="T4" fmla="*/ 48 w 302"/>
                <a:gd name="T5" fmla="*/ 0 h 228"/>
                <a:gd name="T6" fmla="*/ 82 w 302"/>
                <a:gd name="T7" fmla="*/ 156 h 228"/>
                <a:gd name="T8" fmla="*/ 124 w 302"/>
                <a:gd name="T9" fmla="*/ 0 h 228"/>
                <a:gd name="T10" fmla="*/ 180 w 302"/>
                <a:gd name="T11" fmla="*/ 0 h 228"/>
                <a:gd name="T12" fmla="*/ 220 w 302"/>
                <a:gd name="T13" fmla="*/ 160 h 228"/>
                <a:gd name="T14" fmla="*/ 254 w 302"/>
                <a:gd name="T15" fmla="*/ 0 h 228"/>
                <a:gd name="T16" fmla="*/ 302 w 302"/>
                <a:gd name="T17" fmla="*/ 0 h 228"/>
                <a:gd name="T18" fmla="*/ 246 w 302"/>
                <a:gd name="T19" fmla="*/ 228 h 228"/>
                <a:gd name="T20" fmla="*/ 196 w 302"/>
                <a:gd name="T21" fmla="*/ 228 h 228"/>
                <a:gd name="T22" fmla="*/ 150 w 302"/>
                <a:gd name="T23" fmla="*/ 58 h 228"/>
                <a:gd name="T24" fmla="*/ 106 w 302"/>
                <a:gd name="T25" fmla="*/ 228 h 228"/>
                <a:gd name="T26" fmla="*/ 56 w 302"/>
                <a:gd name="T27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8">
                  <a:moveTo>
                    <a:pt x="56" y="22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82" y="156"/>
                  </a:lnTo>
                  <a:lnTo>
                    <a:pt x="124" y="0"/>
                  </a:lnTo>
                  <a:lnTo>
                    <a:pt x="180" y="0"/>
                  </a:lnTo>
                  <a:lnTo>
                    <a:pt x="220" y="160"/>
                  </a:lnTo>
                  <a:lnTo>
                    <a:pt x="254" y="0"/>
                  </a:lnTo>
                  <a:lnTo>
                    <a:pt x="302" y="0"/>
                  </a:lnTo>
                  <a:lnTo>
                    <a:pt x="246" y="228"/>
                  </a:lnTo>
                  <a:lnTo>
                    <a:pt x="196" y="228"/>
                  </a:lnTo>
                  <a:lnTo>
                    <a:pt x="150" y="58"/>
                  </a:lnTo>
                  <a:lnTo>
                    <a:pt x="106" y="228"/>
                  </a:lnTo>
                  <a:lnTo>
                    <a:pt x="56" y="2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5" name="Freeform 51"/>
            <p:cNvSpPr>
              <a:spLocks noEditPoints="1"/>
            </p:cNvSpPr>
            <p:nvPr/>
          </p:nvSpPr>
          <p:spPr bwMode="auto">
            <a:xfrm>
              <a:off x="8204200" y="4271963"/>
              <a:ext cx="279400" cy="361950"/>
            </a:xfrm>
            <a:custGeom>
              <a:avLst/>
              <a:gdLst>
                <a:gd name="T0" fmla="*/ 0 w 176"/>
                <a:gd name="T1" fmla="*/ 228 h 228"/>
                <a:gd name="T2" fmla="*/ 0 w 176"/>
                <a:gd name="T3" fmla="*/ 0 h 228"/>
                <a:gd name="T4" fmla="*/ 76 w 176"/>
                <a:gd name="T5" fmla="*/ 0 h 228"/>
                <a:gd name="T6" fmla="*/ 76 w 176"/>
                <a:gd name="T7" fmla="*/ 0 h 228"/>
                <a:gd name="T8" fmla="*/ 110 w 176"/>
                <a:gd name="T9" fmla="*/ 0 h 228"/>
                <a:gd name="T10" fmla="*/ 130 w 176"/>
                <a:gd name="T11" fmla="*/ 4 h 228"/>
                <a:gd name="T12" fmla="*/ 130 w 176"/>
                <a:gd name="T13" fmla="*/ 4 h 228"/>
                <a:gd name="T14" fmla="*/ 140 w 176"/>
                <a:gd name="T15" fmla="*/ 6 h 228"/>
                <a:gd name="T16" fmla="*/ 148 w 176"/>
                <a:gd name="T17" fmla="*/ 12 h 228"/>
                <a:gd name="T18" fmla="*/ 156 w 176"/>
                <a:gd name="T19" fmla="*/ 18 h 228"/>
                <a:gd name="T20" fmla="*/ 164 w 176"/>
                <a:gd name="T21" fmla="*/ 26 h 228"/>
                <a:gd name="T22" fmla="*/ 164 w 176"/>
                <a:gd name="T23" fmla="*/ 26 h 228"/>
                <a:gd name="T24" fmla="*/ 168 w 176"/>
                <a:gd name="T25" fmla="*/ 34 h 228"/>
                <a:gd name="T26" fmla="*/ 174 w 176"/>
                <a:gd name="T27" fmla="*/ 46 h 228"/>
                <a:gd name="T28" fmla="*/ 176 w 176"/>
                <a:gd name="T29" fmla="*/ 58 h 228"/>
                <a:gd name="T30" fmla="*/ 176 w 176"/>
                <a:gd name="T31" fmla="*/ 70 h 228"/>
                <a:gd name="T32" fmla="*/ 176 w 176"/>
                <a:gd name="T33" fmla="*/ 70 h 228"/>
                <a:gd name="T34" fmla="*/ 174 w 176"/>
                <a:gd name="T35" fmla="*/ 90 h 228"/>
                <a:gd name="T36" fmla="*/ 168 w 176"/>
                <a:gd name="T37" fmla="*/ 106 h 228"/>
                <a:gd name="T38" fmla="*/ 168 w 176"/>
                <a:gd name="T39" fmla="*/ 106 h 228"/>
                <a:gd name="T40" fmla="*/ 160 w 176"/>
                <a:gd name="T41" fmla="*/ 118 h 228"/>
                <a:gd name="T42" fmla="*/ 150 w 176"/>
                <a:gd name="T43" fmla="*/ 128 h 228"/>
                <a:gd name="T44" fmla="*/ 150 w 176"/>
                <a:gd name="T45" fmla="*/ 128 h 228"/>
                <a:gd name="T46" fmla="*/ 138 w 176"/>
                <a:gd name="T47" fmla="*/ 134 h 228"/>
                <a:gd name="T48" fmla="*/ 126 w 176"/>
                <a:gd name="T49" fmla="*/ 140 h 228"/>
                <a:gd name="T50" fmla="*/ 126 w 176"/>
                <a:gd name="T51" fmla="*/ 140 h 228"/>
                <a:gd name="T52" fmla="*/ 106 w 176"/>
                <a:gd name="T53" fmla="*/ 142 h 228"/>
                <a:gd name="T54" fmla="*/ 78 w 176"/>
                <a:gd name="T55" fmla="*/ 142 h 228"/>
                <a:gd name="T56" fmla="*/ 48 w 176"/>
                <a:gd name="T57" fmla="*/ 142 h 228"/>
                <a:gd name="T58" fmla="*/ 48 w 176"/>
                <a:gd name="T59" fmla="*/ 228 h 228"/>
                <a:gd name="T60" fmla="*/ 0 w 176"/>
                <a:gd name="T61" fmla="*/ 228 h 228"/>
                <a:gd name="T62" fmla="*/ 48 w 176"/>
                <a:gd name="T63" fmla="*/ 38 h 228"/>
                <a:gd name="T64" fmla="*/ 48 w 176"/>
                <a:gd name="T65" fmla="*/ 104 h 228"/>
                <a:gd name="T66" fmla="*/ 72 w 176"/>
                <a:gd name="T67" fmla="*/ 104 h 228"/>
                <a:gd name="T68" fmla="*/ 72 w 176"/>
                <a:gd name="T69" fmla="*/ 104 h 228"/>
                <a:gd name="T70" fmla="*/ 96 w 176"/>
                <a:gd name="T71" fmla="*/ 102 h 228"/>
                <a:gd name="T72" fmla="*/ 110 w 176"/>
                <a:gd name="T73" fmla="*/ 100 h 228"/>
                <a:gd name="T74" fmla="*/ 110 w 176"/>
                <a:gd name="T75" fmla="*/ 100 h 228"/>
                <a:gd name="T76" fmla="*/ 118 w 176"/>
                <a:gd name="T77" fmla="*/ 96 h 228"/>
                <a:gd name="T78" fmla="*/ 124 w 176"/>
                <a:gd name="T79" fmla="*/ 88 h 228"/>
                <a:gd name="T80" fmla="*/ 124 w 176"/>
                <a:gd name="T81" fmla="*/ 88 h 228"/>
                <a:gd name="T82" fmla="*/ 128 w 176"/>
                <a:gd name="T83" fmla="*/ 80 h 228"/>
                <a:gd name="T84" fmla="*/ 128 w 176"/>
                <a:gd name="T85" fmla="*/ 70 h 228"/>
                <a:gd name="T86" fmla="*/ 128 w 176"/>
                <a:gd name="T87" fmla="*/ 70 h 228"/>
                <a:gd name="T88" fmla="*/ 126 w 176"/>
                <a:gd name="T89" fmla="*/ 60 h 228"/>
                <a:gd name="T90" fmla="*/ 122 w 176"/>
                <a:gd name="T91" fmla="*/ 50 h 228"/>
                <a:gd name="T92" fmla="*/ 122 w 176"/>
                <a:gd name="T93" fmla="*/ 50 h 228"/>
                <a:gd name="T94" fmla="*/ 114 w 176"/>
                <a:gd name="T95" fmla="*/ 44 h 228"/>
                <a:gd name="T96" fmla="*/ 102 w 176"/>
                <a:gd name="T97" fmla="*/ 40 h 228"/>
                <a:gd name="T98" fmla="*/ 102 w 176"/>
                <a:gd name="T99" fmla="*/ 40 h 228"/>
                <a:gd name="T100" fmla="*/ 70 w 176"/>
                <a:gd name="T101" fmla="*/ 38 h 228"/>
                <a:gd name="T102" fmla="*/ 48 w 176"/>
                <a:gd name="T103" fmla="*/ 3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28">
                  <a:moveTo>
                    <a:pt x="0" y="228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110" y="0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40" y="6"/>
                  </a:lnTo>
                  <a:lnTo>
                    <a:pt x="148" y="12"/>
                  </a:lnTo>
                  <a:lnTo>
                    <a:pt x="156" y="1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8" y="34"/>
                  </a:lnTo>
                  <a:lnTo>
                    <a:pt x="174" y="46"/>
                  </a:lnTo>
                  <a:lnTo>
                    <a:pt x="176" y="58"/>
                  </a:lnTo>
                  <a:lnTo>
                    <a:pt x="176" y="70"/>
                  </a:lnTo>
                  <a:lnTo>
                    <a:pt x="176" y="70"/>
                  </a:lnTo>
                  <a:lnTo>
                    <a:pt x="174" y="90"/>
                  </a:lnTo>
                  <a:lnTo>
                    <a:pt x="168" y="106"/>
                  </a:lnTo>
                  <a:lnTo>
                    <a:pt x="168" y="106"/>
                  </a:lnTo>
                  <a:lnTo>
                    <a:pt x="160" y="118"/>
                  </a:lnTo>
                  <a:lnTo>
                    <a:pt x="150" y="128"/>
                  </a:lnTo>
                  <a:lnTo>
                    <a:pt x="150" y="128"/>
                  </a:lnTo>
                  <a:lnTo>
                    <a:pt x="138" y="134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06" y="142"/>
                  </a:lnTo>
                  <a:lnTo>
                    <a:pt x="78" y="142"/>
                  </a:lnTo>
                  <a:lnTo>
                    <a:pt x="48" y="142"/>
                  </a:lnTo>
                  <a:lnTo>
                    <a:pt x="48" y="228"/>
                  </a:lnTo>
                  <a:lnTo>
                    <a:pt x="0" y="228"/>
                  </a:lnTo>
                  <a:close/>
                  <a:moveTo>
                    <a:pt x="48" y="38"/>
                  </a:moveTo>
                  <a:lnTo>
                    <a:pt x="48" y="104"/>
                  </a:lnTo>
                  <a:lnTo>
                    <a:pt x="72" y="104"/>
                  </a:lnTo>
                  <a:lnTo>
                    <a:pt x="72" y="104"/>
                  </a:lnTo>
                  <a:lnTo>
                    <a:pt x="96" y="102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18" y="96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8" y="8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6" y="6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4" y="44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70" y="38"/>
                  </a:lnTo>
                  <a:lnTo>
                    <a:pt x="4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6" name="Freeform 52"/>
            <p:cNvSpPr>
              <a:spLocks/>
            </p:cNvSpPr>
            <p:nvPr/>
          </p:nvSpPr>
          <p:spPr bwMode="auto">
            <a:xfrm>
              <a:off x="6821487" y="5068889"/>
              <a:ext cx="860426" cy="98425"/>
            </a:xfrm>
            <a:custGeom>
              <a:avLst/>
              <a:gdLst>
                <a:gd name="T0" fmla="*/ 542 w 542"/>
                <a:gd name="T1" fmla="*/ 0 h 62"/>
                <a:gd name="T2" fmla="*/ 542 w 542"/>
                <a:gd name="T3" fmla="*/ 0 h 62"/>
                <a:gd name="T4" fmla="*/ 542 w 542"/>
                <a:gd name="T5" fmla="*/ 62 h 62"/>
                <a:gd name="T6" fmla="*/ 542 w 542"/>
                <a:gd name="T7" fmla="*/ 62 h 62"/>
                <a:gd name="T8" fmla="*/ 0 w 542"/>
                <a:gd name="T9" fmla="*/ 62 h 62"/>
                <a:gd name="T10" fmla="*/ 0 w 542"/>
                <a:gd name="T11" fmla="*/ 62 h 62"/>
                <a:gd name="T12" fmla="*/ 0 w 542"/>
                <a:gd name="T13" fmla="*/ 0 h 62"/>
                <a:gd name="T14" fmla="*/ 0 w 542"/>
                <a:gd name="T15" fmla="*/ 0 h 62"/>
                <a:gd name="T16" fmla="*/ 542 w 542"/>
                <a:gd name="T17" fmla="*/ 0 h 62"/>
                <a:gd name="T18" fmla="*/ 542 w 542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62">
                  <a:moveTo>
                    <a:pt x="542" y="0"/>
                  </a:moveTo>
                  <a:lnTo>
                    <a:pt x="542" y="0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7" name="Freeform 53"/>
            <p:cNvSpPr>
              <a:spLocks/>
            </p:cNvSpPr>
            <p:nvPr/>
          </p:nvSpPr>
          <p:spPr bwMode="auto">
            <a:xfrm>
              <a:off x="6819900" y="4535488"/>
              <a:ext cx="860425" cy="92075"/>
            </a:xfrm>
            <a:custGeom>
              <a:avLst/>
              <a:gdLst>
                <a:gd name="T0" fmla="*/ 0 w 542"/>
                <a:gd name="T1" fmla="*/ 58 h 58"/>
                <a:gd name="T2" fmla="*/ 0 w 542"/>
                <a:gd name="T3" fmla="*/ 58 h 58"/>
                <a:gd name="T4" fmla="*/ 0 w 542"/>
                <a:gd name="T5" fmla="*/ 0 h 58"/>
                <a:gd name="T6" fmla="*/ 0 w 542"/>
                <a:gd name="T7" fmla="*/ 0 h 58"/>
                <a:gd name="T8" fmla="*/ 542 w 542"/>
                <a:gd name="T9" fmla="*/ 0 h 58"/>
                <a:gd name="T10" fmla="*/ 542 w 542"/>
                <a:gd name="T11" fmla="*/ 0 h 58"/>
                <a:gd name="T12" fmla="*/ 542 w 542"/>
                <a:gd name="T13" fmla="*/ 58 h 58"/>
                <a:gd name="T14" fmla="*/ 542 w 542"/>
                <a:gd name="T15" fmla="*/ 58 h 58"/>
                <a:gd name="T16" fmla="*/ 0 w 542"/>
                <a:gd name="T17" fmla="*/ 58 h 58"/>
                <a:gd name="T18" fmla="*/ 0 w 54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42" y="58"/>
                  </a:lnTo>
                  <a:lnTo>
                    <a:pt x="542" y="58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78" name="Freeform 54"/>
            <p:cNvSpPr>
              <a:spLocks/>
            </p:cNvSpPr>
            <p:nvPr/>
          </p:nvSpPr>
          <p:spPr bwMode="auto">
            <a:xfrm>
              <a:off x="6823075" y="4802188"/>
              <a:ext cx="860425" cy="95250"/>
            </a:xfrm>
            <a:custGeom>
              <a:avLst/>
              <a:gdLst>
                <a:gd name="T0" fmla="*/ 542 w 542"/>
                <a:gd name="T1" fmla="*/ 0 h 60"/>
                <a:gd name="T2" fmla="*/ 542 w 542"/>
                <a:gd name="T3" fmla="*/ 0 h 60"/>
                <a:gd name="T4" fmla="*/ 542 w 542"/>
                <a:gd name="T5" fmla="*/ 60 h 60"/>
                <a:gd name="T6" fmla="*/ 542 w 542"/>
                <a:gd name="T7" fmla="*/ 60 h 60"/>
                <a:gd name="T8" fmla="*/ 0 w 542"/>
                <a:gd name="T9" fmla="*/ 60 h 60"/>
                <a:gd name="T10" fmla="*/ 0 w 542"/>
                <a:gd name="T11" fmla="*/ 60 h 60"/>
                <a:gd name="T12" fmla="*/ 0 w 542"/>
                <a:gd name="T13" fmla="*/ 0 h 60"/>
                <a:gd name="T14" fmla="*/ 0 w 542"/>
                <a:gd name="T15" fmla="*/ 0 h 60"/>
                <a:gd name="T16" fmla="*/ 542 w 542"/>
                <a:gd name="T17" fmla="*/ 0 h 60"/>
                <a:gd name="T18" fmla="*/ 542 w 542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60">
                  <a:moveTo>
                    <a:pt x="542" y="0"/>
                  </a:moveTo>
                  <a:lnTo>
                    <a:pt x="542" y="0"/>
                  </a:lnTo>
                  <a:lnTo>
                    <a:pt x="542" y="60"/>
                  </a:lnTo>
                  <a:lnTo>
                    <a:pt x="542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490968" y="2217659"/>
            <a:ext cx="958417" cy="764340"/>
            <a:chOff x="5888037" y="2329780"/>
            <a:chExt cx="3559175" cy="2838450"/>
          </a:xfrm>
        </p:grpSpPr>
        <p:sp>
          <p:nvSpPr>
            <p:cNvPr id="180" name="Freeform 63"/>
            <p:cNvSpPr>
              <a:spLocks noEditPoints="1"/>
            </p:cNvSpPr>
            <p:nvPr/>
          </p:nvSpPr>
          <p:spPr bwMode="auto">
            <a:xfrm>
              <a:off x="5888037" y="2329780"/>
              <a:ext cx="3559175" cy="2838450"/>
            </a:xfrm>
            <a:custGeom>
              <a:avLst/>
              <a:gdLst>
                <a:gd name="T0" fmla="*/ 538 w 2242"/>
                <a:gd name="T1" fmla="*/ 1560 h 1788"/>
                <a:gd name="T2" fmla="*/ 672 w 2242"/>
                <a:gd name="T3" fmla="*/ 1464 h 1788"/>
                <a:gd name="T4" fmla="*/ 782 w 2242"/>
                <a:gd name="T5" fmla="*/ 1442 h 1788"/>
                <a:gd name="T6" fmla="*/ 944 w 2242"/>
                <a:gd name="T7" fmla="*/ 1460 h 1788"/>
                <a:gd name="T8" fmla="*/ 1172 w 2242"/>
                <a:gd name="T9" fmla="*/ 1450 h 1788"/>
                <a:gd name="T10" fmla="*/ 1346 w 2242"/>
                <a:gd name="T11" fmla="*/ 1412 h 1788"/>
                <a:gd name="T12" fmla="*/ 1550 w 2242"/>
                <a:gd name="T13" fmla="*/ 1332 h 1788"/>
                <a:gd name="T14" fmla="*/ 1734 w 2242"/>
                <a:gd name="T15" fmla="*/ 1212 h 1788"/>
                <a:gd name="T16" fmla="*/ 1864 w 2242"/>
                <a:gd name="T17" fmla="*/ 1076 h 1788"/>
                <a:gd name="T18" fmla="*/ 1962 w 2242"/>
                <a:gd name="T19" fmla="*/ 870 h 1788"/>
                <a:gd name="T20" fmla="*/ 1976 w 2242"/>
                <a:gd name="T21" fmla="*/ 652 h 1788"/>
                <a:gd name="T22" fmla="*/ 1922 w 2242"/>
                <a:gd name="T23" fmla="*/ 478 h 1788"/>
                <a:gd name="T24" fmla="*/ 1790 w 2242"/>
                <a:gd name="T25" fmla="*/ 300 h 1788"/>
                <a:gd name="T26" fmla="*/ 1614 w 2242"/>
                <a:gd name="T27" fmla="*/ 166 h 1788"/>
                <a:gd name="T28" fmla="*/ 1346 w 2242"/>
                <a:gd name="T29" fmla="*/ 48 h 1788"/>
                <a:gd name="T30" fmla="*/ 1066 w 2242"/>
                <a:gd name="T31" fmla="*/ 2 h 1788"/>
                <a:gd name="T32" fmla="*/ 778 w 2242"/>
                <a:gd name="T33" fmla="*/ 20 h 1788"/>
                <a:gd name="T34" fmla="*/ 602 w 2242"/>
                <a:gd name="T35" fmla="*/ 60 h 1788"/>
                <a:gd name="T36" fmla="*/ 418 w 2242"/>
                <a:gd name="T37" fmla="*/ 134 h 1788"/>
                <a:gd name="T38" fmla="*/ 252 w 2242"/>
                <a:gd name="T39" fmla="*/ 244 h 1788"/>
                <a:gd name="T40" fmla="*/ 144 w 2242"/>
                <a:gd name="T41" fmla="*/ 354 h 1788"/>
                <a:gd name="T42" fmla="*/ 64 w 2242"/>
                <a:gd name="T43" fmla="*/ 472 h 1788"/>
                <a:gd name="T44" fmla="*/ 16 w 2242"/>
                <a:gd name="T45" fmla="*/ 598 h 1788"/>
                <a:gd name="T46" fmla="*/ 0 w 2242"/>
                <a:gd name="T47" fmla="*/ 728 h 1788"/>
                <a:gd name="T48" fmla="*/ 14 w 2242"/>
                <a:gd name="T49" fmla="*/ 856 h 1788"/>
                <a:gd name="T50" fmla="*/ 62 w 2242"/>
                <a:gd name="T51" fmla="*/ 982 h 1788"/>
                <a:gd name="T52" fmla="*/ 140 w 2242"/>
                <a:gd name="T53" fmla="*/ 1104 h 1788"/>
                <a:gd name="T54" fmla="*/ 258 w 2242"/>
                <a:gd name="T55" fmla="*/ 1220 h 1788"/>
                <a:gd name="T56" fmla="*/ 448 w 2242"/>
                <a:gd name="T57" fmla="*/ 1344 h 1788"/>
                <a:gd name="T58" fmla="*/ 478 w 2242"/>
                <a:gd name="T59" fmla="*/ 1378 h 1788"/>
                <a:gd name="T60" fmla="*/ 456 w 2242"/>
                <a:gd name="T61" fmla="*/ 1514 h 1788"/>
                <a:gd name="T62" fmla="*/ 1986 w 2242"/>
                <a:gd name="T63" fmla="*/ 412 h 1788"/>
                <a:gd name="T64" fmla="*/ 2058 w 2242"/>
                <a:gd name="T65" fmla="*/ 600 h 1788"/>
                <a:gd name="T66" fmla="*/ 2060 w 2242"/>
                <a:gd name="T67" fmla="*/ 844 h 1788"/>
                <a:gd name="T68" fmla="*/ 1966 w 2242"/>
                <a:gd name="T69" fmla="*/ 1078 h 1788"/>
                <a:gd name="T70" fmla="*/ 1826 w 2242"/>
                <a:gd name="T71" fmla="*/ 1248 h 1788"/>
                <a:gd name="T72" fmla="*/ 1604 w 2242"/>
                <a:gd name="T73" fmla="*/ 1408 h 1788"/>
                <a:gd name="T74" fmla="*/ 1350 w 2242"/>
                <a:gd name="T75" fmla="*/ 1504 h 1788"/>
                <a:gd name="T76" fmla="*/ 1128 w 2242"/>
                <a:gd name="T77" fmla="*/ 1544 h 1788"/>
                <a:gd name="T78" fmla="*/ 830 w 2242"/>
                <a:gd name="T79" fmla="*/ 1544 h 1788"/>
                <a:gd name="T80" fmla="*/ 1108 w 2242"/>
                <a:gd name="T81" fmla="*/ 1612 h 1788"/>
                <a:gd name="T82" fmla="*/ 1394 w 2242"/>
                <a:gd name="T83" fmla="*/ 1606 h 1788"/>
                <a:gd name="T84" fmla="*/ 1546 w 2242"/>
                <a:gd name="T85" fmla="*/ 1618 h 1788"/>
                <a:gd name="T86" fmla="*/ 1716 w 2242"/>
                <a:gd name="T87" fmla="*/ 1724 h 1788"/>
                <a:gd name="T88" fmla="*/ 1766 w 2242"/>
                <a:gd name="T89" fmla="*/ 1570 h 1788"/>
                <a:gd name="T90" fmla="*/ 1768 w 2242"/>
                <a:gd name="T91" fmla="*/ 1526 h 1788"/>
                <a:gd name="T92" fmla="*/ 1800 w 2242"/>
                <a:gd name="T93" fmla="*/ 1496 h 1788"/>
                <a:gd name="T94" fmla="*/ 2024 w 2242"/>
                <a:gd name="T95" fmla="*/ 1340 h 1788"/>
                <a:gd name="T96" fmla="*/ 2160 w 2242"/>
                <a:gd name="T97" fmla="*/ 1182 h 1788"/>
                <a:gd name="T98" fmla="*/ 2232 w 2242"/>
                <a:gd name="T99" fmla="*/ 1000 h 1788"/>
                <a:gd name="T100" fmla="*/ 2232 w 2242"/>
                <a:gd name="T101" fmla="*/ 786 h 1788"/>
                <a:gd name="T102" fmla="*/ 2198 w 2242"/>
                <a:gd name="T103" fmla="*/ 672 h 1788"/>
                <a:gd name="T104" fmla="*/ 2126 w 2242"/>
                <a:gd name="T105" fmla="*/ 546 h 1788"/>
                <a:gd name="T106" fmla="*/ 1980 w 2242"/>
                <a:gd name="T107" fmla="*/ 398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2" h="1788">
                  <a:moveTo>
                    <a:pt x="436" y="1620"/>
                  </a:moveTo>
                  <a:lnTo>
                    <a:pt x="436" y="1620"/>
                  </a:lnTo>
                  <a:lnTo>
                    <a:pt x="442" y="1626"/>
                  </a:lnTo>
                  <a:lnTo>
                    <a:pt x="442" y="1626"/>
                  </a:lnTo>
                  <a:lnTo>
                    <a:pt x="538" y="1560"/>
                  </a:lnTo>
                  <a:lnTo>
                    <a:pt x="584" y="1526"/>
                  </a:lnTo>
                  <a:lnTo>
                    <a:pt x="630" y="1492"/>
                  </a:lnTo>
                  <a:lnTo>
                    <a:pt x="630" y="1492"/>
                  </a:lnTo>
                  <a:lnTo>
                    <a:pt x="652" y="1476"/>
                  </a:lnTo>
                  <a:lnTo>
                    <a:pt x="672" y="1464"/>
                  </a:lnTo>
                  <a:lnTo>
                    <a:pt x="692" y="1456"/>
                  </a:lnTo>
                  <a:lnTo>
                    <a:pt x="714" y="1448"/>
                  </a:lnTo>
                  <a:lnTo>
                    <a:pt x="736" y="1444"/>
                  </a:lnTo>
                  <a:lnTo>
                    <a:pt x="760" y="1442"/>
                  </a:lnTo>
                  <a:lnTo>
                    <a:pt x="782" y="1442"/>
                  </a:lnTo>
                  <a:lnTo>
                    <a:pt x="806" y="1444"/>
                  </a:lnTo>
                  <a:lnTo>
                    <a:pt x="806" y="1444"/>
                  </a:lnTo>
                  <a:lnTo>
                    <a:pt x="852" y="1450"/>
                  </a:lnTo>
                  <a:lnTo>
                    <a:pt x="898" y="1456"/>
                  </a:lnTo>
                  <a:lnTo>
                    <a:pt x="944" y="1460"/>
                  </a:lnTo>
                  <a:lnTo>
                    <a:pt x="990" y="1460"/>
                  </a:lnTo>
                  <a:lnTo>
                    <a:pt x="1036" y="1460"/>
                  </a:lnTo>
                  <a:lnTo>
                    <a:pt x="1082" y="1460"/>
                  </a:lnTo>
                  <a:lnTo>
                    <a:pt x="1128" y="1456"/>
                  </a:lnTo>
                  <a:lnTo>
                    <a:pt x="1172" y="1450"/>
                  </a:lnTo>
                  <a:lnTo>
                    <a:pt x="1172" y="1450"/>
                  </a:lnTo>
                  <a:lnTo>
                    <a:pt x="1218" y="1442"/>
                  </a:lnTo>
                  <a:lnTo>
                    <a:pt x="1262" y="1432"/>
                  </a:lnTo>
                  <a:lnTo>
                    <a:pt x="1304" y="1422"/>
                  </a:lnTo>
                  <a:lnTo>
                    <a:pt x="1346" y="1412"/>
                  </a:lnTo>
                  <a:lnTo>
                    <a:pt x="1388" y="1398"/>
                  </a:lnTo>
                  <a:lnTo>
                    <a:pt x="1430" y="1384"/>
                  </a:lnTo>
                  <a:lnTo>
                    <a:pt x="1470" y="1368"/>
                  </a:lnTo>
                  <a:lnTo>
                    <a:pt x="1510" y="1352"/>
                  </a:lnTo>
                  <a:lnTo>
                    <a:pt x="1550" y="1332"/>
                  </a:lnTo>
                  <a:lnTo>
                    <a:pt x="1588" y="1312"/>
                  </a:lnTo>
                  <a:lnTo>
                    <a:pt x="1626" y="1290"/>
                  </a:lnTo>
                  <a:lnTo>
                    <a:pt x="1662" y="1266"/>
                  </a:lnTo>
                  <a:lnTo>
                    <a:pt x="1698" y="1240"/>
                  </a:lnTo>
                  <a:lnTo>
                    <a:pt x="1734" y="1212"/>
                  </a:lnTo>
                  <a:lnTo>
                    <a:pt x="1766" y="1182"/>
                  </a:lnTo>
                  <a:lnTo>
                    <a:pt x="1800" y="1150"/>
                  </a:lnTo>
                  <a:lnTo>
                    <a:pt x="1800" y="1150"/>
                  </a:lnTo>
                  <a:lnTo>
                    <a:pt x="1834" y="1114"/>
                  </a:lnTo>
                  <a:lnTo>
                    <a:pt x="1864" y="1076"/>
                  </a:lnTo>
                  <a:lnTo>
                    <a:pt x="1890" y="1038"/>
                  </a:lnTo>
                  <a:lnTo>
                    <a:pt x="1914" y="998"/>
                  </a:lnTo>
                  <a:lnTo>
                    <a:pt x="1934" y="956"/>
                  </a:lnTo>
                  <a:lnTo>
                    <a:pt x="1950" y="914"/>
                  </a:lnTo>
                  <a:lnTo>
                    <a:pt x="1962" y="870"/>
                  </a:lnTo>
                  <a:lnTo>
                    <a:pt x="1972" y="828"/>
                  </a:lnTo>
                  <a:lnTo>
                    <a:pt x="1978" y="784"/>
                  </a:lnTo>
                  <a:lnTo>
                    <a:pt x="1982" y="740"/>
                  </a:lnTo>
                  <a:lnTo>
                    <a:pt x="1980" y="696"/>
                  </a:lnTo>
                  <a:lnTo>
                    <a:pt x="1976" y="652"/>
                  </a:lnTo>
                  <a:lnTo>
                    <a:pt x="1968" y="608"/>
                  </a:lnTo>
                  <a:lnTo>
                    <a:pt x="1956" y="564"/>
                  </a:lnTo>
                  <a:lnTo>
                    <a:pt x="1940" y="520"/>
                  </a:lnTo>
                  <a:lnTo>
                    <a:pt x="1922" y="478"/>
                  </a:lnTo>
                  <a:lnTo>
                    <a:pt x="1922" y="478"/>
                  </a:lnTo>
                  <a:lnTo>
                    <a:pt x="1908" y="454"/>
                  </a:lnTo>
                  <a:lnTo>
                    <a:pt x="1894" y="428"/>
                  </a:lnTo>
                  <a:lnTo>
                    <a:pt x="1862" y="382"/>
                  </a:lnTo>
                  <a:lnTo>
                    <a:pt x="1828" y="340"/>
                  </a:lnTo>
                  <a:lnTo>
                    <a:pt x="1790" y="300"/>
                  </a:lnTo>
                  <a:lnTo>
                    <a:pt x="1750" y="262"/>
                  </a:lnTo>
                  <a:lnTo>
                    <a:pt x="1708" y="228"/>
                  </a:lnTo>
                  <a:lnTo>
                    <a:pt x="1662" y="196"/>
                  </a:lnTo>
                  <a:lnTo>
                    <a:pt x="1614" y="166"/>
                  </a:lnTo>
                  <a:lnTo>
                    <a:pt x="1614" y="166"/>
                  </a:lnTo>
                  <a:lnTo>
                    <a:pt x="1562" y="136"/>
                  </a:lnTo>
                  <a:lnTo>
                    <a:pt x="1508" y="110"/>
                  </a:lnTo>
                  <a:lnTo>
                    <a:pt x="1454" y="88"/>
                  </a:lnTo>
                  <a:lnTo>
                    <a:pt x="1400" y="66"/>
                  </a:lnTo>
                  <a:lnTo>
                    <a:pt x="1346" y="48"/>
                  </a:lnTo>
                  <a:lnTo>
                    <a:pt x="1292" y="34"/>
                  </a:lnTo>
                  <a:lnTo>
                    <a:pt x="1236" y="22"/>
                  </a:lnTo>
                  <a:lnTo>
                    <a:pt x="1180" y="12"/>
                  </a:lnTo>
                  <a:lnTo>
                    <a:pt x="1124" y="6"/>
                  </a:lnTo>
                  <a:lnTo>
                    <a:pt x="1066" y="2"/>
                  </a:lnTo>
                  <a:lnTo>
                    <a:pt x="1010" y="0"/>
                  </a:lnTo>
                  <a:lnTo>
                    <a:pt x="952" y="0"/>
                  </a:lnTo>
                  <a:lnTo>
                    <a:pt x="894" y="4"/>
                  </a:lnTo>
                  <a:lnTo>
                    <a:pt x="836" y="10"/>
                  </a:lnTo>
                  <a:lnTo>
                    <a:pt x="778" y="20"/>
                  </a:lnTo>
                  <a:lnTo>
                    <a:pt x="720" y="30"/>
                  </a:lnTo>
                  <a:lnTo>
                    <a:pt x="720" y="30"/>
                  </a:lnTo>
                  <a:lnTo>
                    <a:pt x="680" y="38"/>
                  </a:lnTo>
                  <a:lnTo>
                    <a:pt x="640" y="48"/>
                  </a:lnTo>
                  <a:lnTo>
                    <a:pt x="602" y="60"/>
                  </a:lnTo>
                  <a:lnTo>
                    <a:pt x="564" y="72"/>
                  </a:lnTo>
                  <a:lnTo>
                    <a:pt x="526" y="86"/>
                  </a:lnTo>
                  <a:lnTo>
                    <a:pt x="488" y="100"/>
                  </a:lnTo>
                  <a:lnTo>
                    <a:pt x="452" y="116"/>
                  </a:lnTo>
                  <a:lnTo>
                    <a:pt x="418" y="134"/>
                  </a:lnTo>
                  <a:lnTo>
                    <a:pt x="382" y="154"/>
                  </a:lnTo>
                  <a:lnTo>
                    <a:pt x="348" y="174"/>
                  </a:lnTo>
                  <a:lnTo>
                    <a:pt x="316" y="196"/>
                  </a:lnTo>
                  <a:lnTo>
                    <a:pt x="282" y="220"/>
                  </a:lnTo>
                  <a:lnTo>
                    <a:pt x="252" y="244"/>
                  </a:lnTo>
                  <a:lnTo>
                    <a:pt x="222" y="272"/>
                  </a:lnTo>
                  <a:lnTo>
                    <a:pt x="192" y="300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44" y="354"/>
                  </a:lnTo>
                  <a:lnTo>
                    <a:pt x="124" y="376"/>
                  </a:lnTo>
                  <a:lnTo>
                    <a:pt x="108" y="400"/>
                  </a:lnTo>
                  <a:lnTo>
                    <a:pt x="92" y="424"/>
                  </a:lnTo>
                  <a:lnTo>
                    <a:pt x="76" y="448"/>
                  </a:lnTo>
                  <a:lnTo>
                    <a:pt x="64" y="472"/>
                  </a:lnTo>
                  <a:lnTo>
                    <a:pt x="52" y="498"/>
                  </a:lnTo>
                  <a:lnTo>
                    <a:pt x="40" y="522"/>
                  </a:lnTo>
                  <a:lnTo>
                    <a:pt x="30" y="548"/>
                  </a:lnTo>
                  <a:lnTo>
                    <a:pt x="22" y="572"/>
                  </a:lnTo>
                  <a:lnTo>
                    <a:pt x="16" y="598"/>
                  </a:lnTo>
                  <a:lnTo>
                    <a:pt x="10" y="624"/>
                  </a:lnTo>
                  <a:lnTo>
                    <a:pt x="6" y="650"/>
                  </a:lnTo>
                  <a:lnTo>
                    <a:pt x="2" y="676"/>
                  </a:lnTo>
                  <a:lnTo>
                    <a:pt x="0" y="702"/>
                  </a:lnTo>
                  <a:lnTo>
                    <a:pt x="0" y="728"/>
                  </a:lnTo>
                  <a:lnTo>
                    <a:pt x="0" y="754"/>
                  </a:lnTo>
                  <a:lnTo>
                    <a:pt x="2" y="780"/>
                  </a:lnTo>
                  <a:lnTo>
                    <a:pt x="4" y="806"/>
                  </a:lnTo>
                  <a:lnTo>
                    <a:pt x="8" y="830"/>
                  </a:lnTo>
                  <a:lnTo>
                    <a:pt x="14" y="856"/>
                  </a:lnTo>
                  <a:lnTo>
                    <a:pt x="22" y="882"/>
                  </a:lnTo>
                  <a:lnTo>
                    <a:pt x="30" y="908"/>
                  </a:lnTo>
                  <a:lnTo>
                    <a:pt x="38" y="932"/>
                  </a:lnTo>
                  <a:lnTo>
                    <a:pt x="50" y="958"/>
                  </a:lnTo>
                  <a:lnTo>
                    <a:pt x="62" y="982"/>
                  </a:lnTo>
                  <a:lnTo>
                    <a:pt x="74" y="1008"/>
                  </a:lnTo>
                  <a:lnTo>
                    <a:pt x="88" y="1032"/>
                  </a:lnTo>
                  <a:lnTo>
                    <a:pt x="104" y="1056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26"/>
                  </a:lnTo>
                  <a:lnTo>
                    <a:pt x="160" y="1126"/>
                  </a:lnTo>
                  <a:lnTo>
                    <a:pt x="190" y="1160"/>
                  </a:lnTo>
                  <a:lnTo>
                    <a:pt x="224" y="1190"/>
                  </a:lnTo>
                  <a:lnTo>
                    <a:pt x="258" y="1220"/>
                  </a:lnTo>
                  <a:lnTo>
                    <a:pt x="294" y="1248"/>
                  </a:lnTo>
                  <a:lnTo>
                    <a:pt x="332" y="1274"/>
                  </a:lnTo>
                  <a:lnTo>
                    <a:pt x="370" y="1298"/>
                  </a:lnTo>
                  <a:lnTo>
                    <a:pt x="448" y="1344"/>
                  </a:lnTo>
                  <a:lnTo>
                    <a:pt x="448" y="1344"/>
                  </a:lnTo>
                  <a:lnTo>
                    <a:pt x="458" y="1350"/>
                  </a:lnTo>
                  <a:lnTo>
                    <a:pt x="466" y="1356"/>
                  </a:lnTo>
                  <a:lnTo>
                    <a:pt x="472" y="1362"/>
                  </a:lnTo>
                  <a:lnTo>
                    <a:pt x="476" y="1370"/>
                  </a:lnTo>
                  <a:lnTo>
                    <a:pt x="478" y="1378"/>
                  </a:lnTo>
                  <a:lnTo>
                    <a:pt x="480" y="1388"/>
                  </a:lnTo>
                  <a:lnTo>
                    <a:pt x="480" y="1398"/>
                  </a:lnTo>
                  <a:lnTo>
                    <a:pt x="478" y="1408"/>
                  </a:lnTo>
                  <a:lnTo>
                    <a:pt x="478" y="1408"/>
                  </a:lnTo>
                  <a:lnTo>
                    <a:pt x="456" y="1514"/>
                  </a:lnTo>
                  <a:lnTo>
                    <a:pt x="436" y="1620"/>
                  </a:lnTo>
                  <a:lnTo>
                    <a:pt x="436" y="1620"/>
                  </a:lnTo>
                  <a:close/>
                  <a:moveTo>
                    <a:pt x="1980" y="398"/>
                  </a:moveTo>
                  <a:lnTo>
                    <a:pt x="1980" y="398"/>
                  </a:lnTo>
                  <a:lnTo>
                    <a:pt x="1986" y="412"/>
                  </a:lnTo>
                  <a:lnTo>
                    <a:pt x="1986" y="412"/>
                  </a:lnTo>
                  <a:lnTo>
                    <a:pt x="2010" y="458"/>
                  </a:lnTo>
                  <a:lnTo>
                    <a:pt x="2030" y="504"/>
                  </a:lnTo>
                  <a:lnTo>
                    <a:pt x="2046" y="552"/>
                  </a:lnTo>
                  <a:lnTo>
                    <a:pt x="2058" y="600"/>
                  </a:lnTo>
                  <a:lnTo>
                    <a:pt x="2066" y="648"/>
                  </a:lnTo>
                  <a:lnTo>
                    <a:pt x="2070" y="698"/>
                  </a:lnTo>
                  <a:lnTo>
                    <a:pt x="2070" y="748"/>
                  </a:lnTo>
                  <a:lnTo>
                    <a:pt x="2066" y="796"/>
                  </a:lnTo>
                  <a:lnTo>
                    <a:pt x="2060" y="844"/>
                  </a:lnTo>
                  <a:lnTo>
                    <a:pt x="2048" y="894"/>
                  </a:lnTo>
                  <a:lnTo>
                    <a:pt x="2034" y="942"/>
                  </a:lnTo>
                  <a:lnTo>
                    <a:pt x="2014" y="988"/>
                  </a:lnTo>
                  <a:lnTo>
                    <a:pt x="1992" y="1034"/>
                  </a:lnTo>
                  <a:lnTo>
                    <a:pt x="1966" y="1078"/>
                  </a:lnTo>
                  <a:lnTo>
                    <a:pt x="1938" y="1122"/>
                  </a:lnTo>
                  <a:lnTo>
                    <a:pt x="1904" y="1164"/>
                  </a:lnTo>
                  <a:lnTo>
                    <a:pt x="1904" y="1164"/>
                  </a:lnTo>
                  <a:lnTo>
                    <a:pt x="1866" y="1208"/>
                  </a:lnTo>
                  <a:lnTo>
                    <a:pt x="1826" y="1248"/>
                  </a:lnTo>
                  <a:lnTo>
                    <a:pt x="1784" y="1286"/>
                  </a:lnTo>
                  <a:lnTo>
                    <a:pt x="1740" y="1320"/>
                  </a:lnTo>
                  <a:lnTo>
                    <a:pt x="1696" y="1352"/>
                  </a:lnTo>
                  <a:lnTo>
                    <a:pt x="1650" y="1382"/>
                  </a:lnTo>
                  <a:lnTo>
                    <a:pt x="1604" y="1408"/>
                  </a:lnTo>
                  <a:lnTo>
                    <a:pt x="1554" y="1432"/>
                  </a:lnTo>
                  <a:lnTo>
                    <a:pt x="1504" y="1454"/>
                  </a:lnTo>
                  <a:lnTo>
                    <a:pt x="1454" y="1472"/>
                  </a:lnTo>
                  <a:lnTo>
                    <a:pt x="1402" y="1490"/>
                  </a:lnTo>
                  <a:lnTo>
                    <a:pt x="1350" y="1504"/>
                  </a:lnTo>
                  <a:lnTo>
                    <a:pt x="1296" y="1518"/>
                  </a:lnTo>
                  <a:lnTo>
                    <a:pt x="1240" y="1528"/>
                  </a:lnTo>
                  <a:lnTo>
                    <a:pt x="1184" y="1536"/>
                  </a:lnTo>
                  <a:lnTo>
                    <a:pt x="1128" y="1544"/>
                  </a:lnTo>
                  <a:lnTo>
                    <a:pt x="1128" y="1544"/>
                  </a:lnTo>
                  <a:lnTo>
                    <a:pt x="1092" y="1546"/>
                  </a:lnTo>
                  <a:lnTo>
                    <a:pt x="1054" y="1548"/>
                  </a:lnTo>
                  <a:lnTo>
                    <a:pt x="980" y="1548"/>
                  </a:lnTo>
                  <a:lnTo>
                    <a:pt x="904" y="1546"/>
                  </a:lnTo>
                  <a:lnTo>
                    <a:pt x="830" y="1544"/>
                  </a:lnTo>
                  <a:lnTo>
                    <a:pt x="830" y="1544"/>
                  </a:lnTo>
                  <a:lnTo>
                    <a:pt x="898" y="1568"/>
                  </a:lnTo>
                  <a:lnTo>
                    <a:pt x="968" y="1586"/>
                  </a:lnTo>
                  <a:lnTo>
                    <a:pt x="1038" y="1602"/>
                  </a:lnTo>
                  <a:lnTo>
                    <a:pt x="1108" y="1612"/>
                  </a:lnTo>
                  <a:lnTo>
                    <a:pt x="1178" y="1616"/>
                  </a:lnTo>
                  <a:lnTo>
                    <a:pt x="1250" y="1618"/>
                  </a:lnTo>
                  <a:lnTo>
                    <a:pt x="1322" y="1614"/>
                  </a:lnTo>
                  <a:lnTo>
                    <a:pt x="1394" y="1606"/>
                  </a:lnTo>
                  <a:lnTo>
                    <a:pt x="1394" y="1606"/>
                  </a:lnTo>
                  <a:lnTo>
                    <a:pt x="1426" y="1602"/>
                  </a:lnTo>
                  <a:lnTo>
                    <a:pt x="1458" y="1602"/>
                  </a:lnTo>
                  <a:lnTo>
                    <a:pt x="1488" y="1604"/>
                  </a:lnTo>
                  <a:lnTo>
                    <a:pt x="1516" y="1608"/>
                  </a:lnTo>
                  <a:lnTo>
                    <a:pt x="1546" y="1618"/>
                  </a:lnTo>
                  <a:lnTo>
                    <a:pt x="1572" y="1628"/>
                  </a:lnTo>
                  <a:lnTo>
                    <a:pt x="1600" y="1644"/>
                  </a:lnTo>
                  <a:lnTo>
                    <a:pt x="1626" y="1660"/>
                  </a:lnTo>
                  <a:lnTo>
                    <a:pt x="1626" y="1660"/>
                  </a:lnTo>
                  <a:lnTo>
                    <a:pt x="1716" y="1724"/>
                  </a:lnTo>
                  <a:lnTo>
                    <a:pt x="1810" y="1788"/>
                  </a:lnTo>
                  <a:lnTo>
                    <a:pt x="1810" y="1788"/>
                  </a:lnTo>
                  <a:lnTo>
                    <a:pt x="1788" y="1676"/>
                  </a:lnTo>
                  <a:lnTo>
                    <a:pt x="1778" y="1622"/>
                  </a:lnTo>
                  <a:lnTo>
                    <a:pt x="1766" y="1570"/>
                  </a:lnTo>
                  <a:lnTo>
                    <a:pt x="1766" y="1570"/>
                  </a:lnTo>
                  <a:lnTo>
                    <a:pt x="1764" y="1558"/>
                  </a:lnTo>
                  <a:lnTo>
                    <a:pt x="1762" y="1546"/>
                  </a:lnTo>
                  <a:lnTo>
                    <a:pt x="1764" y="1536"/>
                  </a:lnTo>
                  <a:lnTo>
                    <a:pt x="1768" y="1526"/>
                  </a:lnTo>
                  <a:lnTo>
                    <a:pt x="1772" y="1518"/>
                  </a:lnTo>
                  <a:lnTo>
                    <a:pt x="1780" y="1510"/>
                  </a:lnTo>
                  <a:lnTo>
                    <a:pt x="1788" y="1504"/>
                  </a:lnTo>
                  <a:lnTo>
                    <a:pt x="1800" y="1496"/>
                  </a:lnTo>
                  <a:lnTo>
                    <a:pt x="1800" y="1496"/>
                  </a:lnTo>
                  <a:lnTo>
                    <a:pt x="1898" y="1436"/>
                  </a:lnTo>
                  <a:lnTo>
                    <a:pt x="1946" y="1404"/>
                  </a:lnTo>
                  <a:lnTo>
                    <a:pt x="1992" y="1368"/>
                  </a:lnTo>
                  <a:lnTo>
                    <a:pt x="1992" y="1368"/>
                  </a:lnTo>
                  <a:lnTo>
                    <a:pt x="2024" y="1340"/>
                  </a:lnTo>
                  <a:lnTo>
                    <a:pt x="2056" y="1310"/>
                  </a:lnTo>
                  <a:lnTo>
                    <a:pt x="2086" y="1280"/>
                  </a:lnTo>
                  <a:lnTo>
                    <a:pt x="2112" y="1248"/>
                  </a:lnTo>
                  <a:lnTo>
                    <a:pt x="2138" y="1216"/>
                  </a:lnTo>
                  <a:lnTo>
                    <a:pt x="2160" y="1182"/>
                  </a:lnTo>
                  <a:lnTo>
                    <a:pt x="2180" y="1148"/>
                  </a:lnTo>
                  <a:lnTo>
                    <a:pt x="2196" y="1112"/>
                  </a:lnTo>
                  <a:lnTo>
                    <a:pt x="2212" y="1076"/>
                  </a:lnTo>
                  <a:lnTo>
                    <a:pt x="2224" y="1038"/>
                  </a:lnTo>
                  <a:lnTo>
                    <a:pt x="2232" y="1000"/>
                  </a:lnTo>
                  <a:lnTo>
                    <a:pt x="2238" y="960"/>
                  </a:lnTo>
                  <a:lnTo>
                    <a:pt x="2242" y="918"/>
                  </a:lnTo>
                  <a:lnTo>
                    <a:pt x="2242" y="876"/>
                  </a:lnTo>
                  <a:lnTo>
                    <a:pt x="2238" y="832"/>
                  </a:lnTo>
                  <a:lnTo>
                    <a:pt x="2232" y="786"/>
                  </a:lnTo>
                  <a:lnTo>
                    <a:pt x="2232" y="786"/>
                  </a:lnTo>
                  <a:lnTo>
                    <a:pt x="2226" y="756"/>
                  </a:lnTo>
                  <a:lnTo>
                    <a:pt x="2218" y="728"/>
                  </a:lnTo>
                  <a:lnTo>
                    <a:pt x="2210" y="698"/>
                  </a:lnTo>
                  <a:lnTo>
                    <a:pt x="2198" y="672"/>
                  </a:lnTo>
                  <a:lnTo>
                    <a:pt x="2186" y="644"/>
                  </a:lnTo>
                  <a:lnTo>
                    <a:pt x="2174" y="618"/>
                  </a:lnTo>
                  <a:lnTo>
                    <a:pt x="2160" y="594"/>
                  </a:lnTo>
                  <a:lnTo>
                    <a:pt x="2144" y="570"/>
                  </a:lnTo>
                  <a:lnTo>
                    <a:pt x="2126" y="546"/>
                  </a:lnTo>
                  <a:lnTo>
                    <a:pt x="2108" y="522"/>
                  </a:lnTo>
                  <a:lnTo>
                    <a:pt x="2090" y="500"/>
                  </a:lnTo>
                  <a:lnTo>
                    <a:pt x="2070" y="478"/>
                  </a:lnTo>
                  <a:lnTo>
                    <a:pt x="2026" y="438"/>
                  </a:lnTo>
                  <a:lnTo>
                    <a:pt x="1980" y="398"/>
                  </a:lnTo>
                  <a:lnTo>
                    <a:pt x="1980" y="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1" name="Freeform 64"/>
            <p:cNvSpPr>
              <a:spLocks noEditPoints="1"/>
            </p:cNvSpPr>
            <p:nvPr/>
          </p:nvSpPr>
          <p:spPr bwMode="auto">
            <a:xfrm>
              <a:off x="5888037" y="2329780"/>
              <a:ext cx="3146425" cy="2581275"/>
            </a:xfrm>
            <a:custGeom>
              <a:avLst/>
              <a:gdLst>
                <a:gd name="T0" fmla="*/ 480 w 1982"/>
                <a:gd name="T1" fmla="*/ 1398 h 1626"/>
                <a:gd name="T2" fmla="*/ 458 w 1982"/>
                <a:gd name="T3" fmla="*/ 1350 h 1626"/>
                <a:gd name="T4" fmla="*/ 258 w 1982"/>
                <a:gd name="T5" fmla="*/ 1220 h 1626"/>
                <a:gd name="T6" fmla="*/ 122 w 1982"/>
                <a:gd name="T7" fmla="*/ 1080 h 1626"/>
                <a:gd name="T8" fmla="*/ 38 w 1982"/>
                <a:gd name="T9" fmla="*/ 932 h 1626"/>
                <a:gd name="T10" fmla="*/ 2 w 1982"/>
                <a:gd name="T11" fmla="*/ 780 h 1626"/>
                <a:gd name="T12" fmla="*/ 10 w 1982"/>
                <a:gd name="T13" fmla="*/ 624 h 1626"/>
                <a:gd name="T14" fmla="*/ 64 w 1982"/>
                <a:gd name="T15" fmla="*/ 472 h 1626"/>
                <a:gd name="T16" fmla="*/ 162 w 1982"/>
                <a:gd name="T17" fmla="*/ 330 h 1626"/>
                <a:gd name="T18" fmla="*/ 316 w 1982"/>
                <a:gd name="T19" fmla="*/ 196 h 1626"/>
                <a:gd name="T20" fmla="*/ 526 w 1982"/>
                <a:gd name="T21" fmla="*/ 86 h 1626"/>
                <a:gd name="T22" fmla="*/ 720 w 1982"/>
                <a:gd name="T23" fmla="*/ 30 h 1626"/>
                <a:gd name="T24" fmla="*/ 1066 w 1982"/>
                <a:gd name="T25" fmla="*/ 2 h 1626"/>
                <a:gd name="T26" fmla="*/ 1400 w 1982"/>
                <a:gd name="T27" fmla="*/ 66 h 1626"/>
                <a:gd name="T28" fmla="*/ 1662 w 1982"/>
                <a:gd name="T29" fmla="*/ 196 h 1626"/>
                <a:gd name="T30" fmla="*/ 1894 w 1982"/>
                <a:gd name="T31" fmla="*/ 428 h 1626"/>
                <a:gd name="T32" fmla="*/ 1968 w 1982"/>
                <a:gd name="T33" fmla="*/ 608 h 1626"/>
                <a:gd name="T34" fmla="*/ 1962 w 1982"/>
                <a:gd name="T35" fmla="*/ 870 h 1626"/>
                <a:gd name="T36" fmla="*/ 1834 w 1982"/>
                <a:gd name="T37" fmla="*/ 1114 h 1626"/>
                <a:gd name="T38" fmla="*/ 1662 w 1982"/>
                <a:gd name="T39" fmla="*/ 1266 h 1626"/>
                <a:gd name="T40" fmla="*/ 1430 w 1982"/>
                <a:gd name="T41" fmla="*/ 1384 h 1626"/>
                <a:gd name="T42" fmla="*/ 1172 w 1982"/>
                <a:gd name="T43" fmla="*/ 1450 h 1626"/>
                <a:gd name="T44" fmla="*/ 944 w 1982"/>
                <a:gd name="T45" fmla="*/ 1460 h 1626"/>
                <a:gd name="T46" fmla="*/ 760 w 1982"/>
                <a:gd name="T47" fmla="*/ 1442 h 1626"/>
                <a:gd name="T48" fmla="*/ 630 w 1982"/>
                <a:gd name="T49" fmla="*/ 1492 h 1626"/>
                <a:gd name="T50" fmla="*/ 436 w 1982"/>
                <a:gd name="T51" fmla="*/ 1620 h 1626"/>
                <a:gd name="T52" fmla="*/ 1556 w 1982"/>
                <a:gd name="T53" fmla="*/ 896 h 1626"/>
                <a:gd name="T54" fmla="*/ 1644 w 1982"/>
                <a:gd name="T55" fmla="*/ 836 h 1626"/>
                <a:gd name="T56" fmla="*/ 1686 w 1982"/>
                <a:gd name="T57" fmla="*/ 738 h 1626"/>
                <a:gd name="T58" fmla="*/ 1674 w 1982"/>
                <a:gd name="T59" fmla="*/ 652 h 1626"/>
                <a:gd name="T60" fmla="*/ 1606 w 1982"/>
                <a:gd name="T61" fmla="*/ 572 h 1626"/>
                <a:gd name="T62" fmla="*/ 1508 w 1982"/>
                <a:gd name="T63" fmla="*/ 538 h 1626"/>
                <a:gd name="T64" fmla="*/ 1420 w 1982"/>
                <a:gd name="T65" fmla="*/ 560 h 1626"/>
                <a:gd name="T66" fmla="*/ 1344 w 1982"/>
                <a:gd name="T67" fmla="*/ 632 h 1626"/>
                <a:gd name="T68" fmla="*/ 1322 w 1982"/>
                <a:gd name="T69" fmla="*/ 714 h 1626"/>
                <a:gd name="T70" fmla="*/ 1350 w 1982"/>
                <a:gd name="T71" fmla="*/ 820 h 1626"/>
                <a:gd name="T72" fmla="*/ 1430 w 1982"/>
                <a:gd name="T73" fmla="*/ 888 h 1626"/>
                <a:gd name="T74" fmla="*/ 982 w 1982"/>
                <a:gd name="T75" fmla="*/ 904 h 1626"/>
                <a:gd name="T76" fmla="*/ 1070 w 1982"/>
                <a:gd name="T77" fmla="*/ 882 h 1626"/>
                <a:gd name="T78" fmla="*/ 1146 w 1982"/>
                <a:gd name="T79" fmla="*/ 810 h 1626"/>
                <a:gd name="T80" fmla="*/ 1168 w 1982"/>
                <a:gd name="T81" fmla="*/ 724 h 1626"/>
                <a:gd name="T82" fmla="*/ 1140 w 1982"/>
                <a:gd name="T83" fmla="*/ 622 h 1626"/>
                <a:gd name="T84" fmla="*/ 1060 w 1982"/>
                <a:gd name="T85" fmla="*/ 556 h 1626"/>
                <a:gd name="T86" fmla="*/ 970 w 1982"/>
                <a:gd name="T87" fmla="*/ 540 h 1626"/>
                <a:gd name="T88" fmla="*/ 872 w 1982"/>
                <a:gd name="T89" fmla="*/ 580 h 1626"/>
                <a:gd name="T90" fmla="*/ 812 w 1982"/>
                <a:gd name="T91" fmla="*/ 670 h 1626"/>
                <a:gd name="T92" fmla="*/ 806 w 1982"/>
                <a:gd name="T93" fmla="*/ 758 h 1626"/>
                <a:gd name="T94" fmla="*/ 856 w 1982"/>
                <a:gd name="T95" fmla="*/ 848 h 1626"/>
                <a:gd name="T96" fmla="*/ 948 w 1982"/>
                <a:gd name="T97" fmla="*/ 900 h 1626"/>
                <a:gd name="T98" fmla="*/ 650 w 1982"/>
                <a:gd name="T99" fmla="*/ 702 h 1626"/>
                <a:gd name="T100" fmla="*/ 608 w 1982"/>
                <a:gd name="T101" fmla="*/ 604 h 1626"/>
                <a:gd name="T102" fmla="*/ 520 w 1982"/>
                <a:gd name="T103" fmla="*/ 548 h 1626"/>
                <a:gd name="T104" fmla="*/ 428 w 1982"/>
                <a:gd name="T105" fmla="*/ 542 h 1626"/>
                <a:gd name="T106" fmla="*/ 340 w 1982"/>
                <a:gd name="T107" fmla="*/ 592 h 1626"/>
                <a:gd name="T108" fmla="*/ 292 w 1982"/>
                <a:gd name="T109" fmla="*/ 684 h 1626"/>
                <a:gd name="T110" fmla="*/ 296 w 1982"/>
                <a:gd name="T111" fmla="*/ 776 h 1626"/>
                <a:gd name="T112" fmla="*/ 354 w 1982"/>
                <a:gd name="T113" fmla="*/ 862 h 1626"/>
                <a:gd name="T114" fmla="*/ 452 w 1982"/>
                <a:gd name="T115" fmla="*/ 902 h 1626"/>
                <a:gd name="T116" fmla="*/ 542 w 1982"/>
                <a:gd name="T117" fmla="*/ 890 h 1626"/>
                <a:gd name="T118" fmla="*/ 620 w 1982"/>
                <a:gd name="T119" fmla="*/ 824 h 1626"/>
                <a:gd name="T120" fmla="*/ 650 w 1982"/>
                <a:gd name="T121" fmla="*/ 722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2" h="1626">
                  <a:moveTo>
                    <a:pt x="436" y="1620"/>
                  </a:moveTo>
                  <a:lnTo>
                    <a:pt x="436" y="1620"/>
                  </a:lnTo>
                  <a:lnTo>
                    <a:pt x="456" y="1514"/>
                  </a:lnTo>
                  <a:lnTo>
                    <a:pt x="478" y="1408"/>
                  </a:lnTo>
                  <a:lnTo>
                    <a:pt x="478" y="1408"/>
                  </a:lnTo>
                  <a:lnTo>
                    <a:pt x="480" y="1398"/>
                  </a:lnTo>
                  <a:lnTo>
                    <a:pt x="480" y="1388"/>
                  </a:lnTo>
                  <a:lnTo>
                    <a:pt x="478" y="1378"/>
                  </a:lnTo>
                  <a:lnTo>
                    <a:pt x="476" y="1370"/>
                  </a:lnTo>
                  <a:lnTo>
                    <a:pt x="472" y="1362"/>
                  </a:lnTo>
                  <a:lnTo>
                    <a:pt x="466" y="1356"/>
                  </a:lnTo>
                  <a:lnTo>
                    <a:pt x="458" y="1350"/>
                  </a:lnTo>
                  <a:lnTo>
                    <a:pt x="448" y="1344"/>
                  </a:lnTo>
                  <a:lnTo>
                    <a:pt x="448" y="1344"/>
                  </a:lnTo>
                  <a:lnTo>
                    <a:pt x="370" y="1298"/>
                  </a:lnTo>
                  <a:lnTo>
                    <a:pt x="332" y="1274"/>
                  </a:lnTo>
                  <a:lnTo>
                    <a:pt x="294" y="1248"/>
                  </a:lnTo>
                  <a:lnTo>
                    <a:pt x="258" y="1220"/>
                  </a:lnTo>
                  <a:lnTo>
                    <a:pt x="224" y="1190"/>
                  </a:lnTo>
                  <a:lnTo>
                    <a:pt x="190" y="1160"/>
                  </a:lnTo>
                  <a:lnTo>
                    <a:pt x="160" y="1126"/>
                  </a:lnTo>
                  <a:lnTo>
                    <a:pt x="160" y="1126"/>
                  </a:lnTo>
                  <a:lnTo>
                    <a:pt x="140" y="1104"/>
                  </a:lnTo>
                  <a:lnTo>
                    <a:pt x="122" y="1080"/>
                  </a:lnTo>
                  <a:lnTo>
                    <a:pt x="104" y="1056"/>
                  </a:lnTo>
                  <a:lnTo>
                    <a:pt x="88" y="1032"/>
                  </a:lnTo>
                  <a:lnTo>
                    <a:pt x="74" y="1008"/>
                  </a:lnTo>
                  <a:lnTo>
                    <a:pt x="62" y="982"/>
                  </a:lnTo>
                  <a:lnTo>
                    <a:pt x="50" y="958"/>
                  </a:lnTo>
                  <a:lnTo>
                    <a:pt x="38" y="932"/>
                  </a:lnTo>
                  <a:lnTo>
                    <a:pt x="30" y="908"/>
                  </a:lnTo>
                  <a:lnTo>
                    <a:pt x="22" y="882"/>
                  </a:lnTo>
                  <a:lnTo>
                    <a:pt x="14" y="856"/>
                  </a:lnTo>
                  <a:lnTo>
                    <a:pt x="8" y="830"/>
                  </a:lnTo>
                  <a:lnTo>
                    <a:pt x="4" y="806"/>
                  </a:lnTo>
                  <a:lnTo>
                    <a:pt x="2" y="780"/>
                  </a:lnTo>
                  <a:lnTo>
                    <a:pt x="0" y="754"/>
                  </a:lnTo>
                  <a:lnTo>
                    <a:pt x="0" y="728"/>
                  </a:lnTo>
                  <a:lnTo>
                    <a:pt x="0" y="702"/>
                  </a:lnTo>
                  <a:lnTo>
                    <a:pt x="2" y="676"/>
                  </a:lnTo>
                  <a:lnTo>
                    <a:pt x="6" y="650"/>
                  </a:lnTo>
                  <a:lnTo>
                    <a:pt x="10" y="624"/>
                  </a:lnTo>
                  <a:lnTo>
                    <a:pt x="16" y="598"/>
                  </a:lnTo>
                  <a:lnTo>
                    <a:pt x="22" y="572"/>
                  </a:lnTo>
                  <a:lnTo>
                    <a:pt x="30" y="548"/>
                  </a:lnTo>
                  <a:lnTo>
                    <a:pt x="40" y="522"/>
                  </a:lnTo>
                  <a:lnTo>
                    <a:pt x="52" y="498"/>
                  </a:lnTo>
                  <a:lnTo>
                    <a:pt x="64" y="472"/>
                  </a:lnTo>
                  <a:lnTo>
                    <a:pt x="76" y="448"/>
                  </a:lnTo>
                  <a:lnTo>
                    <a:pt x="92" y="424"/>
                  </a:lnTo>
                  <a:lnTo>
                    <a:pt x="108" y="400"/>
                  </a:lnTo>
                  <a:lnTo>
                    <a:pt x="124" y="376"/>
                  </a:lnTo>
                  <a:lnTo>
                    <a:pt x="144" y="354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92" y="300"/>
                  </a:lnTo>
                  <a:lnTo>
                    <a:pt x="222" y="272"/>
                  </a:lnTo>
                  <a:lnTo>
                    <a:pt x="252" y="244"/>
                  </a:lnTo>
                  <a:lnTo>
                    <a:pt x="282" y="220"/>
                  </a:lnTo>
                  <a:lnTo>
                    <a:pt x="316" y="196"/>
                  </a:lnTo>
                  <a:lnTo>
                    <a:pt x="348" y="174"/>
                  </a:lnTo>
                  <a:lnTo>
                    <a:pt x="382" y="154"/>
                  </a:lnTo>
                  <a:lnTo>
                    <a:pt x="418" y="134"/>
                  </a:lnTo>
                  <a:lnTo>
                    <a:pt x="452" y="116"/>
                  </a:lnTo>
                  <a:lnTo>
                    <a:pt x="488" y="100"/>
                  </a:lnTo>
                  <a:lnTo>
                    <a:pt x="526" y="86"/>
                  </a:lnTo>
                  <a:lnTo>
                    <a:pt x="564" y="72"/>
                  </a:lnTo>
                  <a:lnTo>
                    <a:pt x="602" y="60"/>
                  </a:lnTo>
                  <a:lnTo>
                    <a:pt x="640" y="48"/>
                  </a:lnTo>
                  <a:lnTo>
                    <a:pt x="680" y="38"/>
                  </a:lnTo>
                  <a:lnTo>
                    <a:pt x="720" y="30"/>
                  </a:lnTo>
                  <a:lnTo>
                    <a:pt x="720" y="30"/>
                  </a:lnTo>
                  <a:lnTo>
                    <a:pt x="778" y="20"/>
                  </a:lnTo>
                  <a:lnTo>
                    <a:pt x="836" y="10"/>
                  </a:lnTo>
                  <a:lnTo>
                    <a:pt x="894" y="4"/>
                  </a:lnTo>
                  <a:lnTo>
                    <a:pt x="952" y="0"/>
                  </a:lnTo>
                  <a:lnTo>
                    <a:pt x="1010" y="0"/>
                  </a:lnTo>
                  <a:lnTo>
                    <a:pt x="1066" y="2"/>
                  </a:lnTo>
                  <a:lnTo>
                    <a:pt x="1124" y="6"/>
                  </a:lnTo>
                  <a:lnTo>
                    <a:pt x="1180" y="12"/>
                  </a:lnTo>
                  <a:lnTo>
                    <a:pt x="1236" y="22"/>
                  </a:lnTo>
                  <a:lnTo>
                    <a:pt x="1292" y="34"/>
                  </a:lnTo>
                  <a:lnTo>
                    <a:pt x="1346" y="48"/>
                  </a:lnTo>
                  <a:lnTo>
                    <a:pt x="1400" y="66"/>
                  </a:lnTo>
                  <a:lnTo>
                    <a:pt x="1454" y="88"/>
                  </a:lnTo>
                  <a:lnTo>
                    <a:pt x="1508" y="110"/>
                  </a:lnTo>
                  <a:lnTo>
                    <a:pt x="1562" y="136"/>
                  </a:lnTo>
                  <a:lnTo>
                    <a:pt x="1614" y="166"/>
                  </a:lnTo>
                  <a:lnTo>
                    <a:pt x="1614" y="166"/>
                  </a:lnTo>
                  <a:lnTo>
                    <a:pt x="1662" y="196"/>
                  </a:lnTo>
                  <a:lnTo>
                    <a:pt x="1708" y="228"/>
                  </a:lnTo>
                  <a:lnTo>
                    <a:pt x="1750" y="262"/>
                  </a:lnTo>
                  <a:lnTo>
                    <a:pt x="1790" y="300"/>
                  </a:lnTo>
                  <a:lnTo>
                    <a:pt x="1828" y="340"/>
                  </a:lnTo>
                  <a:lnTo>
                    <a:pt x="1862" y="382"/>
                  </a:lnTo>
                  <a:lnTo>
                    <a:pt x="1894" y="428"/>
                  </a:lnTo>
                  <a:lnTo>
                    <a:pt x="1908" y="454"/>
                  </a:lnTo>
                  <a:lnTo>
                    <a:pt x="1922" y="478"/>
                  </a:lnTo>
                  <a:lnTo>
                    <a:pt x="1922" y="478"/>
                  </a:lnTo>
                  <a:lnTo>
                    <a:pt x="1940" y="520"/>
                  </a:lnTo>
                  <a:lnTo>
                    <a:pt x="1956" y="564"/>
                  </a:lnTo>
                  <a:lnTo>
                    <a:pt x="1968" y="608"/>
                  </a:lnTo>
                  <a:lnTo>
                    <a:pt x="1976" y="652"/>
                  </a:lnTo>
                  <a:lnTo>
                    <a:pt x="1980" y="696"/>
                  </a:lnTo>
                  <a:lnTo>
                    <a:pt x="1982" y="740"/>
                  </a:lnTo>
                  <a:lnTo>
                    <a:pt x="1978" y="784"/>
                  </a:lnTo>
                  <a:lnTo>
                    <a:pt x="1972" y="828"/>
                  </a:lnTo>
                  <a:lnTo>
                    <a:pt x="1962" y="870"/>
                  </a:lnTo>
                  <a:lnTo>
                    <a:pt x="1950" y="914"/>
                  </a:lnTo>
                  <a:lnTo>
                    <a:pt x="1934" y="956"/>
                  </a:lnTo>
                  <a:lnTo>
                    <a:pt x="1914" y="998"/>
                  </a:lnTo>
                  <a:lnTo>
                    <a:pt x="1890" y="1038"/>
                  </a:lnTo>
                  <a:lnTo>
                    <a:pt x="1864" y="1076"/>
                  </a:lnTo>
                  <a:lnTo>
                    <a:pt x="1834" y="1114"/>
                  </a:lnTo>
                  <a:lnTo>
                    <a:pt x="1800" y="1150"/>
                  </a:lnTo>
                  <a:lnTo>
                    <a:pt x="1800" y="1150"/>
                  </a:lnTo>
                  <a:lnTo>
                    <a:pt x="1766" y="1182"/>
                  </a:lnTo>
                  <a:lnTo>
                    <a:pt x="1734" y="1212"/>
                  </a:lnTo>
                  <a:lnTo>
                    <a:pt x="1698" y="1240"/>
                  </a:lnTo>
                  <a:lnTo>
                    <a:pt x="1662" y="1266"/>
                  </a:lnTo>
                  <a:lnTo>
                    <a:pt x="1626" y="1290"/>
                  </a:lnTo>
                  <a:lnTo>
                    <a:pt x="1588" y="1312"/>
                  </a:lnTo>
                  <a:lnTo>
                    <a:pt x="1550" y="1332"/>
                  </a:lnTo>
                  <a:lnTo>
                    <a:pt x="1510" y="1352"/>
                  </a:lnTo>
                  <a:lnTo>
                    <a:pt x="1470" y="1368"/>
                  </a:lnTo>
                  <a:lnTo>
                    <a:pt x="1430" y="1384"/>
                  </a:lnTo>
                  <a:lnTo>
                    <a:pt x="1388" y="1398"/>
                  </a:lnTo>
                  <a:lnTo>
                    <a:pt x="1346" y="1412"/>
                  </a:lnTo>
                  <a:lnTo>
                    <a:pt x="1304" y="1422"/>
                  </a:lnTo>
                  <a:lnTo>
                    <a:pt x="1262" y="1432"/>
                  </a:lnTo>
                  <a:lnTo>
                    <a:pt x="1218" y="1442"/>
                  </a:lnTo>
                  <a:lnTo>
                    <a:pt x="1172" y="1450"/>
                  </a:lnTo>
                  <a:lnTo>
                    <a:pt x="1172" y="1450"/>
                  </a:lnTo>
                  <a:lnTo>
                    <a:pt x="1128" y="1456"/>
                  </a:lnTo>
                  <a:lnTo>
                    <a:pt x="1082" y="1460"/>
                  </a:lnTo>
                  <a:lnTo>
                    <a:pt x="1036" y="1460"/>
                  </a:lnTo>
                  <a:lnTo>
                    <a:pt x="990" y="1460"/>
                  </a:lnTo>
                  <a:lnTo>
                    <a:pt x="944" y="1460"/>
                  </a:lnTo>
                  <a:lnTo>
                    <a:pt x="898" y="1456"/>
                  </a:lnTo>
                  <a:lnTo>
                    <a:pt x="852" y="1450"/>
                  </a:lnTo>
                  <a:lnTo>
                    <a:pt x="806" y="1444"/>
                  </a:lnTo>
                  <a:lnTo>
                    <a:pt x="806" y="1444"/>
                  </a:lnTo>
                  <a:lnTo>
                    <a:pt x="782" y="1442"/>
                  </a:lnTo>
                  <a:lnTo>
                    <a:pt x="760" y="1442"/>
                  </a:lnTo>
                  <a:lnTo>
                    <a:pt x="736" y="1444"/>
                  </a:lnTo>
                  <a:lnTo>
                    <a:pt x="714" y="1448"/>
                  </a:lnTo>
                  <a:lnTo>
                    <a:pt x="692" y="1456"/>
                  </a:lnTo>
                  <a:lnTo>
                    <a:pt x="672" y="1464"/>
                  </a:lnTo>
                  <a:lnTo>
                    <a:pt x="652" y="1476"/>
                  </a:lnTo>
                  <a:lnTo>
                    <a:pt x="630" y="1492"/>
                  </a:lnTo>
                  <a:lnTo>
                    <a:pt x="630" y="1492"/>
                  </a:lnTo>
                  <a:lnTo>
                    <a:pt x="584" y="1526"/>
                  </a:lnTo>
                  <a:lnTo>
                    <a:pt x="538" y="1560"/>
                  </a:lnTo>
                  <a:lnTo>
                    <a:pt x="442" y="1626"/>
                  </a:lnTo>
                  <a:lnTo>
                    <a:pt x="442" y="1626"/>
                  </a:lnTo>
                  <a:lnTo>
                    <a:pt x="436" y="1620"/>
                  </a:lnTo>
                  <a:lnTo>
                    <a:pt x="436" y="1620"/>
                  </a:lnTo>
                  <a:close/>
                  <a:moveTo>
                    <a:pt x="1502" y="904"/>
                  </a:moveTo>
                  <a:lnTo>
                    <a:pt x="1502" y="904"/>
                  </a:lnTo>
                  <a:lnTo>
                    <a:pt x="1520" y="902"/>
                  </a:lnTo>
                  <a:lnTo>
                    <a:pt x="1538" y="900"/>
                  </a:lnTo>
                  <a:lnTo>
                    <a:pt x="1556" y="896"/>
                  </a:lnTo>
                  <a:lnTo>
                    <a:pt x="1572" y="890"/>
                  </a:lnTo>
                  <a:lnTo>
                    <a:pt x="1588" y="882"/>
                  </a:lnTo>
                  <a:lnTo>
                    <a:pt x="1604" y="872"/>
                  </a:lnTo>
                  <a:lnTo>
                    <a:pt x="1618" y="862"/>
                  </a:lnTo>
                  <a:lnTo>
                    <a:pt x="1632" y="850"/>
                  </a:lnTo>
                  <a:lnTo>
                    <a:pt x="1644" y="836"/>
                  </a:lnTo>
                  <a:lnTo>
                    <a:pt x="1654" y="822"/>
                  </a:lnTo>
                  <a:lnTo>
                    <a:pt x="1664" y="808"/>
                  </a:lnTo>
                  <a:lnTo>
                    <a:pt x="1672" y="790"/>
                  </a:lnTo>
                  <a:lnTo>
                    <a:pt x="1678" y="774"/>
                  </a:lnTo>
                  <a:lnTo>
                    <a:pt x="1684" y="756"/>
                  </a:lnTo>
                  <a:lnTo>
                    <a:pt x="1686" y="738"/>
                  </a:lnTo>
                  <a:lnTo>
                    <a:pt x="1688" y="718"/>
                  </a:lnTo>
                  <a:lnTo>
                    <a:pt x="1688" y="718"/>
                  </a:lnTo>
                  <a:lnTo>
                    <a:pt x="1686" y="702"/>
                  </a:lnTo>
                  <a:lnTo>
                    <a:pt x="1684" y="684"/>
                  </a:lnTo>
                  <a:lnTo>
                    <a:pt x="1680" y="668"/>
                  </a:lnTo>
                  <a:lnTo>
                    <a:pt x="1674" y="652"/>
                  </a:lnTo>
                  <a:lnTo>
                    <a:pt x="1664" y="636"/>
                  </a:lnTo>
                  <a:lnTo>
                    <a:pt x="1656" y="622"/>
                  </a:lnTo>
                  <a:lnTo>
                    <a:pt x="1644" y="608"/>
                  </a:lnTo>
                  <a:lnTo>
                    <a:pt x="1632" y="594"/>
                  </a:lnTo>
                  <a:lnTo>
                    <a:pt x="1620" y="582"/>
                  </a:lnTo>
                  <a:lnTo>
                    <a:pt x="1606" y="572"/>
                  </a:lnTo>
                  <a:lnTo>
                    <a:pt x="1590" y="562"/>
                  </a:lnTo>
                  <a:lnTo>
                    <a:pt x="1574" y="554"/>
                  </a:lnTo>
                  <a:lnTo>
                    <a:pt x="1558" y="546"/>
                  </a:lnTo>
                  <a:lnTo>
                    <a:pt x="1542" y="542"/>
                  </a:lnTo>
                  <a:lnTo>
                    <a:pt x="1524" y="540"/>
                  </a:lnTo>
                  <a:lnTo>
                    <a:pt x="1508" y="538"/>
                  </a:lnTo>
                  <a:lnTo>
                    <a:pt x="1508" y="538"/>
                  </a:lnTo>
                  <a:lnTo>
                    <a:pt x="1488" y="540"/>
                  </a:lnTo>
                  <a:lnTo>
                    <a:pt x="1470" y="542"/>
                  </a:lnTo>
                  <a:lnTo>
                    <a:pt x="1452" y="546"/>
                  </a:lnTo>
                  <a:lnTo>
                    <a:pt x="1436" y="552"/>
                  </a:lnTo>
                  <a:lnTo>
                    <a:pt x="1420" y="560"/>
                  </a:lnTo>
                  <a:lnTo>
                    <a:pt x="1404" y="570"/>
                  </a:lnTo>
                  <a:lnTo>
                    <a:pt x="1390" y="580"/>
                  </a:lnTo>
                  <a:lnTo>
                    <a:pt x="1376" y="590"/>
                  </a:lnTo>
                  <a:lnTo>
                    <a:pt x="1364" y="604"/>
                  </a:lnTo>
                  <a:lnTo>
                    <a:pt x="1354" y="618"/>
                  </a:lnTo>
                  <a:lnTo>
                    <a:pt x="1344" y="632"/>
                  </a:lnTo>
                  <a:lnTo>
                    <a:pt x="1336" y="646"/>
                  </a:lnTo>
                  <a:lnTo>
                    <a:pt x="1330" y="662"/>
                  </a:lnTo>
                  <a:lnTo>
                    <a:pt x="1326" y="680"/>
                  </a:lnTo>
                  <a:lnTo>
                    <a:pt x="1322" y="696"/>
                  </a:lnTo>
                  <a:lnTo>
                    <a:pt x="1322" y="714"/>
                  </a:lnTo>
                  <a:lnTo>
                    <a:pt x="1322" y="714"/>
                  </a:lnTo>
                  <a:lnTo>
                    <a:pt x="1322" y="734"/>
                  </a:lnTo>
                  <a:lnTo>
                    <a:pt x="1324" y="752"/>
                  </a:lnTo>
                  <a:lnTo>
                    <a:pt x="1328" y="772"/>
                  </a:lnTo>
                  <a:lnTo>
                    <a:pt x="1334" y="788"/>
                  </a:lnTo>
                  <a:lnTo>
                    <a:pt x="1342" y="806"/>
                  </a:lnTo>
                  <a:lnTo>
                    <a:pt x="1350" y="820"/>
                  </a:lnTo>
                  <a:lnTo>
                    <a:pt x="1360" y="836"/>
                  </a:lnTo>
                  <a:lnTo>
                    <a:pt x="1372" y="848"/>
                  </a:lnTo>
                  <a:lnTo>
                    <a:pt x="1386" y="860"/>
                  </a:lnTo>
                  <a:lnTo>
                    <a:pt x="1400" y="872"/>
                  </a:lnTo>
                  <a:lnTo>
                    <a:pt x="1414" y="880"/>
                  </a:lnTo>
                  <a:lnTo>
                    <a:pt x="1430" y="888"/>
                  </a:lnTo>
                  <a:lnTo>
                    <a:pt x="1446" y="894"/>
                  </a:lnTo>
                  <a:lnTo>
                    <a:pt x="1464" y="900"/>
                  </a:lnTo>
                  <a:lnTo>
                    <a:pt x="1482" y="902"/>
                  </a:lnTo>
                  <a:lnTo>
                    <a:pt x="1502" y="904"/>
                  </a:lnTo>
                  <a:lnTo>
                    <a:pt x="1502" y="904"/>
                  </a:lnTo>
                  <a:close/>
                  <a:moveTo>
                    <a:pt x="982" y="904"/>
                  </a:moveTo>
                  <a:lnTo>
                    <a:pt x="982" y="904"/>
                  </a:lnTo>
                  <a:lnTo>
                    <a:pt x="1000" y="902"/>
                  </a:lnTo>
                  <a:lnTo>
                    <a:pt x="1020" y="900"/>
                  </a:lnTo>
                  <a:lnTo>
                    <a:pt x="1036" y="896"/>
                  </a:lnTo>
                  <a:lnTo>
                    <a:pt x="1054" y="890"/>
                  </a:lnTo>
                  <a:lnTo>
                    <a:pt x="1070" y="882"/>
                  </a:lnTo>
                  <a:lnTo>
                    <a:pt x="1086" y="874"/>
                  </a:lnTo>
                  <a:lnTo>
                    <a:pt x="1100" y="864"/>
                  </a:lnTo>
                  <a:lnTo>
                    <a:pt x="1114" y="852"/>
                  </a:lnTo>
                  <a:lnTo>
                    <a:pt x="1126" y="840"/>
                  </a:lnTo>
                  <a:lnTo>
                    <a:pt x="1136" y="826"/>
                  </a:lnTo>
                  <a:lnTo>
                    <a:pt x="1146" y="810"/>
                  </a:lnTo>
                  <a:lnTo>
                    <a:pt x="1154" y="796"/>
                  </a:lnTo>
                  <a:lnTo>
                    <a:pt x="1160" y="778"/>
                  </a:lnTo>
                  <a:lnTo>
                    <a:pt x="1164" y="762"/>
                  </a:lnTo>
                  <a:lnTo>
                    <a:pt x="1168" y="744"/>
                  </a:lnTo>
                  <a:lnTo>
                    <a:pt x="1168" y="724"/>
                  </a:lnTo>
                  <a:lnTo>
                    <a:pt x="1168" y="724"/>
                  </a:lnTo>
                  <a:lnTo>
                    <a:pt x="1168" y="706"/>
                  </a:lnTo>
                  <a:lnTo>
                    <a:pt x="1166" y="688"/>
                  </a:lnTo>
                  <a:lnTo>
                    <a:pt x="1162" y="670"/>
                  </a:lnTo>
                  <a:lnTo>
                    <a:pt x="1156" y="654"/>
                  </a:lnTo>
                  <a:lnTo>
                    <a:pt x="1148" y="638"/>
                  </a:lnTo>
                  <a:lnTo>
                    <a:pt x="1140" y="622"/>
                  </a:lnTo>
                  <a:lnTo>
                    <a:pt x="1130" y="608"/>
                  </a:lnTo>
                  <a:lnTo>
                    <a:pt x="1118" y="596"/>
                  </a:lnTo>
                  <a:lnTo>
                    <a:pt x="1106" y="584"/>
                  </a:lnTo>
                  <a:lnTo>
                    <a:pt x="1092" y="572"/>
                  </a:lnTo>
                  <a:lnTo>
                    <a:pt x="1076" y="564"/>
                  </a:lnTo>
                  <a:lnTo>
                    <a:pt x="1060" y="556"/>
                  </a:lnTo>
                  <a:lnTo>
                    <a:pt x="1044" y="548"/>
                  </a:lnTo>
                  <a:lnTo>
                    <a:pt x="1026" y="544"/>
                  </a:lnTo>
                  <a:lnTo>
                    <a:pt x="1008" y="540"/>
                  </a:lnTo>
                  <a:lnTo>
                    <a:pt x="988" y="540"/>
                  </a:lnTo>
                  <a:lnTo>
                    <a:pt x="988" y="540"/>
                  </a:lnTo>
                  <a:lnTo>
                    <a:pt x="970" y="540"/>
                  </a:lnTo>
                  <a:lnTo>
                    <a:pt x="952" y="542"/>
                  </a:lnTo>
                  <a:lnTo>
                    <a:pt x="934" y="548"/>
                  </a:lnTo>
                  <a:lnTo>
                    <a:pt x="918" y="554"/>
                  </a:lnTo>
                  <a:lnTo>
                    <a:pt x="902" y="560"/>
                  </a:lnTo>
                  <a:lnTo>
                    <a:pt x="886" y="570"/>
                  </a:lnTo>
                  <a:lnTo>
                    <a:pt x="872" y="580"/>
                  </a:lnTo>
                  <a:lnTo>
                    <a:pt x="858" y="592"/>
                  </a:lnTo>
                  <a:lnTo>
                    <a:pt x="846" y="606"/>
                  </a:lnTo>
                  <a:lnTo>
                    <a:pt x="834" y="620"/>
                  </a:lnTo>
                  <a:lnTo>
                    <a:pt x="826" y="636"/>
                  </a:lnTo>
                  <a:lnTo>
                    <a:pt x="818" y="652"/>
                  </a:lnTo>
                  <a:lnTo>
                    <a:pt x="812" y="670"/>
                  </a:lnTo>
                  <a:lnTo>
                    <a:pt x="806" y="686"/>
                  </a:lnTo>
                  <a:lnTo>
                    <a:pt x="804" y="706"/>
                  </a:lnTo>
                  <a:lnTo>
                    <a:pt x="802" y="724"/>
                  </a:lnTo>
                  <a:lnTo>
                    <a:pt x="802" y="724"/>
                  </a:lnTo>
                  <a:lnTo>
                    <a:pt x="804" y="742"/>
                  </a:lnTo>
                  <a:lnTo>
                    <a:pt x="806" y="758"/>
                  </a:lnTo>
                  <a:lnTo>
                    <a:pt x="810" y="776"/>
                  </a:lnTo>
                  <a:lnTo>
                    <a:pt x="818" y="792"/>
                  </a:lnTo>
                  <a:lnTo>
                    <a:pt x="826" y="806"/>
                  </a:lnTo>
                  <a:lnTo>
                    <a:pt x="834" y="822"/>
                  </a:lnTo>
                  <a:lnTo>
                    <a:pt x="846" y="836"/>
                  </a:lnTo>
                  <a:lnTo>
                    <a:pt x="856" y="848"/>
                  </a:lnTo>
                  <a:lnTo>
                    <a:pt x="870" y="860"/>
                  </a:lnTo>
                  <a:lnTo>
                    <a:pt x="884" y="870"/>
                  </a:lnTo>
                  <a:lnTo>
                    <a:pt x="898" y="880"/>
                  </a:lnTo>
                  <a:lnTo>
                    <a:pt x="914" y="888"/>
                  </a:lnTo>
                  <a:lnTo>
                    <a:pt x="930" y="894"/>
                  </a:lnTo>
                  <a:lnTo>
                    <a:pt x="948" y="900"/>
                  </a:lnTo>
                  <a:lnTo>
                    <a:pt x="964" y="902"/>
                  </a:lnTo>
                  <a:lnTo>
                    <a:pt x="982" y="904"/>
                  </a:lnTo>
                  <a:lnTo>
                    <a:pt x="982" y="904"/>
                  </a:lnTo>
                  <a:close/>
                  <a:moveTo>
                    <a:pt x="650" y="722"/>
                  </a:moveTo>
                  <a:lnTo>
                    <a:pt x="650" y="722"/>
                  </a:lnTo>
                  <a:lnTo>
                    <a:pt x="650" y="702"/>
                  </a:lnTo>
                  <a:lnTo>
                    <a:pt x="646" y="684"/>
                  </a:lnTo>
                  <a:lnTo>
                    <a:pt x="642" y="666"/>
                  </a:lnTo>
                  <a:lnTo>
                    <a:pt x="636" y="650"/>
                  </a:lnTo>
                  <a:lnTo>
                    <a:pt x="628" y="634"/>
                  </a:lnTo>
                  <a:lnTo>
                    <a:pt x="620" y="618"/>
                  </a:lnTo>
                  <a:lnTo>
                    <a:pt x="608" y="604"/>
                  </a:lnTo>
                  <a:lnTo>
                    <a:pt x="596" y="592"/>
                  </a:lnTo>
                  <a:lnTo>
                    <a:pt x="584" y="580"/>
                  </a:lnTo>
                  <a:lnTo>
                    <a:pt x="570" y="570"/>
                  </a:lnTo>
                  <a:lnTo>
                    <a:pt x="554" y="560"/>
                  </a:lnTo>
                  <a:lnTo>
                    <a:pt x="538" y="554"/>
                  </a:lnTo>
                  <a:lnTo>
                    <a:pt x="520" y="548"/>
                  </a:lnTo>
                  <a:lnTo>
                    <a:pt x="502" y="544"/>
                  </a:lnTo>
                  <a:lnTo>
                    <a:pt x="484" y="540"/>
                  </a:lnTo>
                  <a:lnTo>
                    <a:pt x="464" y="540"/>
                  </a:lnTo>
                  <a:lnTo>
                    <a:pt x="464" y="540"/>
                  </a:lnTo>
                  <a:lnTo>
                    <a:pt x="446" y="540"/>
                  </a:lnTo>
                  <a:lnTo>
                    <a:pt x="428" y="542"/>
                  </a:lnTo>
                  <a:lnTo>
                    <a:pt x="412" y="548"/>
                  </a:lnTo>
                  <a:lnTo>
                    <a:pt x="396" y="554"/>
                  </a:lnTo>
                  <a:lnTo>
                    <a:pt x="380" y="562"/>
                  </a:lnTo>
                  <a:lnTo>
                    <a:pt x="366" y="570"/>
                  </a:lnTo>
                  <a:lnTo>
                    <a:pt x="354" y="580"/>
                  </a:lnTo>
                  <a:lnTo>
                    <a:pt x="340" y="592"/>
                  </a:lnTo>
                  <a:lnTo>
                    <a:pt x="330" y="606"/>
                  </a:lnTo>
                  <a:lnTo>
                    <a:pt x="320" y="620"/>
                  </a:lnTo>
                  <a:lnTo>
                    <a:pt x="310" y="634"/>
                  </a:lnTo>
                  <a:lnTo>
                    <a:pt x="302" y="650"/>
                  </a:lnTo>
                  <a:lnTo>
                    <a:pt x="298" y="668"/>
                  </a:lnTo>
                  <a:lnTo>
                    <a:pt x="292" y="684"/>
                  </a:lnTo>
                  <a:lnTo>
                    <a:pt x="290" y="702"/>
                  </a:lnTo>
                  <a:lnTo>
                    <a:pt x="290" y="722"/>
                  </a:lnTo>
                  <a:lnTo>
                    <a:pt x="290" y="722"/>
                  </a:lnTo>
                  <a:lnTo>
                    <a:pt x="290" y="740"/>
                  </a:lnTo>
                  <a:lnTo>
                    <a:pt x="292" y="758"/>
                  </a:lnTo>
                  <a:lnTo>
                    <a:pt x="296" y="776"/>
                  </a:lnTo>
                  <a:lnTo>
                    <a:pt x="304" y="792"/>
                  </a:lnTo>
                  <a:lnTo>
                    <a:pt x="310" y="808"/>
                  </a:lnTo>
                  <a:lnTo>
                    <a:pt x="320" y="824"/>
                  </a:lnTo>
                  <a:lnTo>
                    <a:pt x="330" y="838"/>
                  </a:lnTo>
                  <a:lnTo>
                    <a:pt x="342" y="850"/>
                  </a:lnTo>
                  <a:lnTo>
                    <a:pt x="354" y="862"/>
                  </a:lnTo>
                  <a:lnTo>
                    <a:pt x="368" y="872"/>
                  </a:lnTo>
                  <a:lnTo>
                    <a:pt x="384" y="882"/>
                  </a:lnTo>
                  <a:lnTo>
                    <a:pt x="400" y="890"/>
                  </a:lnTo>
                  <a:lnTo>
                    <a:pt x="416" y="896"/>
                  </a:lnTo>
                  <a:lnTo>
                    <a:pt x="434" y="900"/>
                  </a:lnTo>
                  <a:lnTo>
                    <a:pt x="452" y="902"/>
                  </a:lnTo>
                  <a:lnTo>
                    <a:pt x="472" y="904"/>
                  </a:lnTo>
                  <a:lnTo>
                    <a:pt x="472" y="904"/>
                  </a:lnTo>
                  <a:lnTo>
                    <a:pt x="490" y="902"/>
                  </a:lnTo>
                  <a:lnTo>
                    <a:pt x="508" y="900"/>
                  </a:lnTo>
                  <a:lnTo>
                    <a:pt x="524" y="896"/>
                  </a:lnTo>
                  <a:lnTo>
                    <a:pt x="542" y="890"/>
                  </a:lnTo>
                  <a:lnTo>
                    <a:pt x="556" y="882"/>
                  </a:lnTo>
                  <a:lnTo>
                    <a:pt x="572" y="872"/>
                  </a:lnTo>
                  <a:lnTo>
                    <a:pt x="586" y="862"/>
                  </a:lnTo>
                  <a:lnTo>
                    <a:pt x="598" y="850"/>
                  </a:lnTo>
                  <a:lnTo>
                    <a:pt x="610" y="838"/>
                  </a:lnTo>
                  <a:lnTo>
                    <a:pt x="620" y="824"/>
                  </a:lnTo>
                  <a:lnTo>
                    <a:pt x="628" y="808"/>
                  </a:lnTo>
                  <a:lnTo>
                    <a:pt x="636" y="792"/>
                  </a:lnTo>
                  <a:lnTo>
                    <a:pt x="642" y="776"/>
                  </a:lnTo>
                  <a:lnTo>
                    <a:pt x="646" y="758"/>
                  </a:lnTo>
                  <a:lnTo>
                    <a:pt x="650" y="740"/>
                  </a:lnTo>
                  <a:lnTo>
                    <a:pt x="650" y="722"/>
                  </a:lnTo>
                  <a:lnTo>
                    <a:pt x="650" y="72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2" name="Freeform 65"/>
            <p:cNvSpPr>
              <a:spLocks/>
            </p:cNvSpPr>
            <p:nvPr/>
          </p:nvSpPr>
          <p:spPr bwMode="auto">
            <a:xfrm>
              <a:off x="7205662" y="2961605"/>
              <a:ext cx="2241550" cy="2206625"/>
            </a:xfrm>
            <a:custGeom>
              <a:avLst/>
              <a:gdLst>
                <a:gd name="T0" fmla="*/ 1150 w 1412"/>
                <a:gd name="T1" fmla="*/ 0 h 1390"/>
                <a:gd name="T2" fmla="*/ 1240 w 1412"/>
                <a:gd name="T3" fmla="*/ 80 h 1390"/>
                <a:gd name="T4" fmla="*/ 1278 w 1412"/>
                <a:gd name="T5" fmla="*/ 124 h 1390"/>
                <a:gd name="T6" fmla="*/ 1314 w 1412"/>
                <a:gd name="T7" fmla="*/ 172 h 1390"/>
                <a:gd name="T8" fmla="*/ 1344 w 1412"/>
                <a:gd name="T9" fmla="*/ 220 h 1390"/>
                <a:gd name="T10" fmla="*/ 1368 w 1412"/>
                <a:gd name="T11" fmla="*/ 274 h 1390"/>
                <a:gd name="T12" fmla="*/ 1388 w 1412"/>
                <a:gd name="T13" fmla="*/ 330 h 1390"/>
                <a:gd name="T14" fmla="*/ 1402 w 1412"/>
                <a:gd name="T15" fmla="*/ 388 h 1390"/>
                <a:gd name="T16" fmla="*/ 1408 w 1412"/>
                <a:gd name="T17" fmla="*/ 434 h 1390"/>
                <a:gd name="T18" fmla="*/ 1412 w 1412"/>
                <a:gd name="T19" fmla="*/ 520 h 1390"/>
                <a:gd name="T20" fmla="*/ 1402 w 1412"/>
                <a:gd name="T21" fmla="*/ 602 h 1390"/>
                <a:gd name="T22" fmla="*/ 1382 w 1412"/>
                <a:gd name="T23" fmla="*/ 678 h 1390"/>
                <a:gd name="T24" fmla="*/ 1350 w 1412"/>
                <a:gd name="T25" fmla="*/ 750 h 1390"/>
                <a:gd name="T26" fmla="*/ 1308 w 1412"/>
                <a:gd name="T27" fmla="*/ 818 h 1390"/>
                <a:gd name="T28" fmla="*/ 1256 w 1412"/>
                <a:gd name="T29" fmla="*/ 882 h 1390"/>
                <a:gd name="T30" fmla="*/ 1194 w 1412"/>
                <a:gd name="T31" fmla="*/ 942 h 1390"/>
                <a:gd name="T32" fmla="*/ 1162 w 1412"/>
                <a:gd name="T33" fmla="*/ 970 h 1390"/>
                <a:gd name="T34" fmla="*/ 1068 w 1412"/>
                <a:gd name="T35" fmla="*/ 1038 h 1390"/>
                <a:gd name="T36" fmla="*/ 970 w 1412"/>
                <a:gd name="T37" fmla="*/ 1098 h 1390"/>
                <a:gd name="T38" fmla="*/ 950 w 1412"/>
                <a:gd name="T39" fmla="*/ 1112 h 1390"/>
                <a:gd name="T40" fmla="*/ 938 w 1412"/>
                <a:gd name="T41" fmla="*/ 1128 h 1390"/>
                <a:gd name="T42" fmla="*/ 932 w 1412"/>
                <a:gd name="T43" fmla="*/ 1148 h 1390"/>
                <a:gd name="T44" fmla="*/ 936 w 1412"/>
                <a:gd name="T45" fmla="*/ 1172 h 1390"/>
                <a:gd name="T46" fmla="*/ 948 w 1412"/>
                <a:gd name="T47" fmla="*/ 1224 h 1390"/>
                <a:gd name="T48" fmla="*/ 980 w 1412"/>
                <a:gd name="T49" fmla="*/ 1390 h 1390"/>
                <a:gd name="T50" fmla="*/ 886 w 1412"/>
                <a:gd name="T51" fmla="*/ 1326 h 1390"/>
                <a:gd name="T52" fmla="*/ 796 w 1412"/>
                <a:gd name="T53" fmla="*/ 1262 h 1390"/>
                <a:gd name="T54" fmla="*/ 742 w 1412"/>
                <a:gd name="T55" fmla="*/ 1230 h 1390"/>
                <a:gd name="T56" fmla="*/ 686 w 1412"/>
                <a:gd name="T57" fmla="*/ 1210 h 1390"/>
                <a:gd name="T58" fmla="*/ 628 w 1412"/>
                <a:gd name="T59" fmla="*/ 1204 h 1390"/>
                <a:gd name="T60" fmla="*/ 564 w 1412"/>
                <a:gd name="T61" fmla="*/ 1208 h 1390"/>
                <a:gd name="T62" fmla="*/ 492 w 1412"/>
                <a:gd name="T63" fmla="*/ 1216 h 1390"/>
                <a:gd name="T64" fmla="*/ 348 w 1412"/>
                <a:gd name="T65" fmla="*/ 1218 h 1390"/>
                <a:gd name="T66" fmla="*/ 208 w 1412"/>
                <a:gd name="T67" fmla="*/ 1204 h 1390"/>
                <a:gd name="T68" fmla="*/ 68 w 1412"/>
                <a:gd name="T69" fmla="*/ 1170 h 1390"/>
                <a:gd name="T70" fmla="*/ 0 w 1412"/>
                <a:gd name="T71" fmla="*/ 1146 h 1390"/>
                <a:gd name="T72" fmla="*/ 150 w 1412"/>
                <a:gd name="T73" fmla="*/ 1150 h 1390"/>
                <a:gd name="T74" fmla="*/ 262 w 1412"/>
                <a:gd name="T75" fmla="*/ 1148 h 1390"/>
                <a:gd name="T76" fmla="*/ 298 w 1412"/>
                <a:gd name="T77" fmla="*/ 1146 h 1390"/>
                <a:gd name="T78" fmla="*/ 410 w 1412"/>
                <a:gd name="T79" fmla="*/ 1130 h 1390"/>
                <a:gd name="T80" fmla="*/ 520 w 1412"/>
                <a:gd name="T81" fmla="*/ 1106 h 1390"/>
                <a:gd name="T82" fmla="*/ 624 w 1412"/>
                <a:gd name="T83" fmla="*/ 1074 h 1390"/>
                <a:gd name="T84" fmla="*/ 724 w 1412"/>
                <a:gd name="T85" fmla="*/ 1034 h 1390"/>
                <a:gd name="T86" fmla="*/ 820 w 1412"/>
                <a:gd name="T87" fmla="*/ 984 h 1390"/>
                <a:gd name="T88" fmla="*/ 910 w 1412"/>
                <a:gd name="T89" fmla="*/ 922 h 1390"/>
                <a:gd name="T90" fmla="*/ 996 w 1412"/>
                <a:gd name="T91" fmla="*/ 850 h 1390"/>
                <a:gd name="T92" fmla="*/ 1074 w 1412"/>
                <a:gd name="T93" fmla="*/ 766 h 1390"/>
                <a:gd name="T94" fmla="*/ 1108 w 1412"/>
                <a:gd name="T95" fmla="*/ 724 h 1390"/>
                <a:gd name="T96" fmla="*/ 1162 w 1412"/>
                <a:gd name="T97" fmla="*/ 636 h 1390"/>
                <a:gd name="T98" fmla="*/ 1204 w 1412"/>
                <a:gd name="T99" fmla="*/ 544 h 1390"/>
                <a:gd name="T100" fmla="*/ 1230 w 1412"/>
                <a:gd name="T101" fmla="*/ 446 h 1390"/>
                <a:gd name="T102" fmla="*/ 1240 w 1412"/>
                <a:gd name="T103" fmla="*/ 350 h 1390"/>
                <a:gd name="T104" fmla="*/ 1236 w 1412"/>
                <a:gd name="T105" fmla="*/ 250 h 1390"/>
                <a:gd name="T106" fmla="*/ 1216 w 1412"/>
                <a:gd name="T107" fmla="*/ 154 h 1390"/>
                <a:gd name="T108" fmla="*/ 1180 w 1412"/>
                <a:gd name="T109" fmla="*/ 60 h 1390"/>
                <a:gd name="T110" fmla="*/ 1156 w 1412"/>
                <a:gd name="T111" fmla="*/ 14 h 1390"/>
                <a:gd name="T112" fmla="*/ 1150 w 1412"/>
                <a:gd name="T113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12" h="1390">
                  <a:moveTo>
                    <a:pt x="1150" y="0"/>
                  </a:moveTo>
                  <a:lnTo>
                    <a:pt x="1150" y="0"/>
                  </a:lnTo>
                  <a:lnTo>
                    <a:pt x="1196" y="40"/>
                  </a:lnTo>
                  <a:lnTo>
                    <a:pt x="1240" y="80"/>
                  </a:lnTo>
                  <a:lnTo>
                    <a:pt x="1260" y="102"/>
                  </a:lnTo>
                  <a:lnTo>
                    <a:pt x="1278" y="124"/>
                  </a:lnTo>
                  <a:lnTo>
                    <a:pt x="1296" y="148"/>
                  </a:lnTo>
                  <a:lnTo>
                    <a:pt x="1314" y="172"/>
                  </a:lnTo>
                  <a:lnTo>
                    <a:pt x="1330" y="196"/>
                  </a:lnTo>
                  <a:lnTo>
                    <a:pt x="1344" y="220"/>
                  </a:lnTo>
                  <a:lnTo>
                    <a:pt x="1356" y="246"/>
                  </a:lnTo>
                  <a:lnTo>
                    <a:pt x="1368" y="274"/>
                  </a:lnTo>
                  <a:lnTo>
                    <a:pt x="1380" y="300"/>
                  </a:lnTo>
                  <a:lnTo>
                    <a:pt x="1388" y="330"/>
                  </a:lnTo>
                  <a:lnTo>
                    <a:pt x="1396" y="358"/>
                  </a:lnTo>
                  <a:lnTo>
                    <a:pt x="1402" y="388"/>
                  </a:lnTo>
                  <a:lnTo>
                    <a:pt x="1402" y="388"/>
                  </a:lnTo>
                  <a:lnTo>
                    <a:pt x="1408" y="434"/>
                  </a:lnTo>
                  <a:lnTo>
                    <a:pt x="1412" y="478"/>
                  </a:lnTo>
                  <a:lnTo>
                    <a:pt x="1412" y="520"/>
                  </a:lnTo>
                  <a:lnTo>
                    <a:pt x="1408" y="562"/>
                  </a:lnTo>
                  <a:lnTo>
                    <a:pt x="1402" y="602"/>
                  </a:lnTo>
                  <a:lnTo>
                    <a:pt x="1394" y="640"/>
                  </a:lnTo>
                  <a:lnTo>
                    <a:pt x="1382" y="678"/>
                  </a:lnTo>
                  <a:lnTo>
                    <a:pt x="1366" y="714"/>
                  </a:lnTo>
                  <a:lnTo>
                    <a:pt x="1350" y="750"/>
                  </a:lnTo>
                  <a:lnTo>
                    <a:pt x="1330" y="784"/>
                  </a:lnTo>
                  <a:lnTo>
                    <a:pt x="1308" y="818"/>
                  </a:lnTo>
                  <a:lnTo>
                    <a:pt x="1282" y="850"/>
                  </a:lnTo>
                  <a:lnTo>
                    <a:pt x="1256" y="882"/>
                  </a:lnTo>
                  <a:lnTo>
                    <a:pt x="1226" y="912"/>
                  </a:lnTo>
                  <a:lnTo>
                    <a:pt x="1194" y="942"/>
                  </a:lnTo>
                  <a:lnTo>
                    <a:pt x="1162" y="970"/>
                  </a:lnTo>
                  <a:lnTo>
                    <a:pt x="1162" y="970"/>
                  </a:lnTo>
                  <a:lnTo>
                    <a:pt x="1116" y="1006"/>
                  </a:lnTo>
                  <a:lnTo>
                    <a:pt x="1068" y="1038"/>
                  </a:lnTo>
                  <a:lnTo>
                    <a:pt x="970" y="1098"/>
                  </a:lnTo>
                  <a:lnTo>
                    <a:pt x="970" y="1098"/>
                  </a:lnTo>
                  <a:lnTo>
                    <a:pt x="958" y="1106"/>
                  </a:lnTo>
                  <a:lnTo>
                    <a:pt x="950" y="1112"/>
                  </a:lnTo>
                  <a:lnTo>
                    <a:pt x="942" y="1120"/>
                  </a:lnTo>
                  <a:lnTo>
                    <a:pt x="938" y="1128"/>
                  </a:lnTo>
                  <a:lnTo>
                    <a:pt x="934" y="1138"/>
                  </a:lnTo>
                  <a:lnTo>
                    <a:pt x="932" y="1148"/>
                  </a:lnTo>
                  <a:lnTo>
                    <a:pt x="934" y="1160"/>
                  </a:lnTo>
                  <a:lnTo>
                    <a:pt x="936" y="1172"/>
                  </a:lnTo>
                  <a:lnTo>
                    <a:pt x="936" y="1172"/>
                  </a:lnTo>
                  <a:lnTo>
                    <a:pt x="948" y="1224"/>
                  </a:lnTo>
                  <a:lnTo>
                    <a:pt x="958" y="1278"/>
                  </a:lnTo>
                  <a:lnTo>
                    <a:pt x="980" y="1390"/>
                  </a:lnTo>
                  <a:lnTo>
                    <a:pt x="980" y="1390"/>
                  </a:lnTo>
                  <a:lnTo>
                    <a:pt x="886" y="1326"/>
                  </a:lnTo>
                  <a:lnTo>
                    <a:pt x="796" y="1262"/>
                  </a:lnTo>
                  <a:lnTo>
                    <a:pt x="796" y="1262"/>
                  </a:lnTo>
                  <a:lnTo>
                    <a:pt x="770" y="1246"/>
                  </a:lnTo>
                  <a:lnTo>
                    <a:pt x="742" y="1230"/>
                  </a:lnTo>
                  <a:lnTo>
                    <a:pt x="716" y="1220"/>
                  </a:lnTo>
                  <a:lnTo>
                    <a:pt x="686" y="1210"/>
                  </a:lnTo>
                  <a:lnTo>
                    <a:pt x="658" y="1206"/>
                  </a:lnTo>
                  <a:lnTo>
                    <a:pt x="628" y="1204"/>
                  </a:lnTo>
                  <a:lnTo>
                    <a:pt x="596" y="1204"/>
                  </a:lnTo>
                  <a:lnTo>
                    <a:pt x="564" y="1208"/>
                  </a:lnTo>
                  <a:lnTo>
                    <a:pt x="564" y="1208"/>
                  </a:lnTo>
                  <a:lnTo>
                    <a:pt x="492" y="1216"/>
                  </a:lnTo>
                  <a:lnTo>
                    <a:pt x="420" y="1220"/>
                  </a:lnTo>
                  <a:lnTo>
                    <a:pt x="348" y="1218"/>
                  </a:lnTo>
                  <a:lnTo>
                    <a:pt x="278" y="1214"/>
                  </a:lnTo>
                  <a:lnTo>
                    <a:pt x="208" y="1204"/>
                  </a:lnTo>
                  <a:lnTo>
                    <a:pt x="138" y="1188"/>
                  </a:lnTo>
                  <a:lnTo>
                    <a:pt x="68" y="1170"/>
                  </a:lnTo>
                  <a:lnTo>
                    <a:pt x="0" y="1146"/>
                  </a:lnTo>
                  <a:lnTo>
                    <a:pt x="0" y="1146"/>
                  </a:lnTo>
                  <a:lnTo>
                    <a:pt x="74" y="1148"/>
                  </a:lnTo>
                  <a:lnTo>
                    <a:pt x="150" y="1150"/>
                  </a:lnTo>
                  <a:lnTo>
                    <a:pt x="224" y="1150"/>
                  </a:lnTo>
                  <a:lnTo>
                    <a:pt x="262" y="1148"/>
                  </a:lnTo>
                  <a:lnTo>
                    <a:pt x="298" y="1146"/>
                  </a:lnTo>
                  <a:lnTo>
                    <a:pt x="298" y="1146"/>
                  </a:lnTo>
                  <a:lnTo>
                    <a:pt x="354" y="1138"/>
                  </a:lnTo>
                  <a:lnTo>
                    <a:pt x="410" y="1130"/>
                  </a:lnTo>
                  <a:lnTo>
                    <a:pt x="466" y="1120"/>
                  </a:lnTo>
                  <a:lnTo>
                    <a:pt x="520" y="1106"/>
                  </a:lnTo>
                  <a:lnTo>
                    <a:pt x="572" y="1092"/>
                  </a:lnTo>
                  <a:lnTo>
                    <a:pt x="624" y="1074"/>
                  </a:lnTo>
                  <a:lnTo>
                    <a:pt x="674" y="1056"/>
                  </a:lnTo>
                  <a:lnTo>
                    <a:pt x="724" y="1034"/>
                  </a:lnTo>
                  <a:lnTo>
                    <a:pt x="774" y="1010"/>
                  </a:lnTo>
                  <a:lnTo>
                    <a:pt x="820" y="984"/>
                  </a:lnTo>
                  <a:lnTo>
                    <a:pt x="866" y="954"/>
                  </a:lnTo>
                  <a:lnTo>
                    <a:pt x="910" y="922"/>
                  </a:lnTo>
                  <a:lnTo>
                    <a:pt x="954" y="888"/>
                  </a:lnTo>
                  <a:lnTo>
                    <a:pt x="996" y="850"/>
                  </a:lnTo>
                  <a:lnTo>
                    <a:pt x="1036" y="810"/>
                  </a:lnTo>
                  <a:lnTo>
                    <a:pt x="1074" y="766"/>
                  </a:lnTo>
                  <a:lnTo>
                    <a:pt x="1074" y="766"/>
                  </a:lnTo>
                  <a:lnTo>
                    <a:pt x="1108" y="724"/>
                  </a:lnTo>
                  <a:lnTo>
                    <a:pt x="1136" y="680"/>
                  </a:lnTo>
                  <a:lnTo>
                    <a:pt x="1162" y="636"/>
                  </a:lnTo>
                  <a:lnTo>
                    <a:pt x="1184" y="590"/>
                  </a:lnTo>
                  <a:lnTo>
                    <a:pt x="1204" y="544"/>
                  </a:lnTo>
                  <a:lnTo>
                    <a:pt x="1218" y="496"/>
                  </a:lnTo>
                  <a:lnTo>
                    <a:pt x="1230" y="446"/>
                  </a:lnTo>
                  <a:lnTo>
                    <a:pt x="1236" y="398"/>
                  </a:lnTo>
                  <a:lnTo>
                    <a:pt x="1240" y="350"/>
                  </a:lnTo>
                  <a:lnTo>
                    <a:pt x="1240" y="300"/>
                  </a:lnTo>
                  <a:lnTo>
                    <a:pt x="1236" y="250"/>
                  </a:lnTo>
                  <a:lnTo>
                    <a:pt x="1228" y="202"/>
                  </a:lnTo>
                  <a:lnTo>
                    <a:pt x="1216" y="154"/>
                  </a:lnTo>
                  <a:lnTo>
                    <a:pt x="1200" y="106"/>
                  </a:lnTo>
                  <a:lnTo>
                    <a:pt x="1180" y="60"/>
                  </a:lnTo>
                  <a:lnTo>
                    <a:pt x="1156" y="14"/>
                  </a:lnTo>
                  <a:lnTo>
                    <a:pt x="1156" y="14"/>
                  </a:lnTo>
                  <a:lnTo>
                    <a:pt x="1150" y="0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3" name="Freeform 66"/>
            <p:cNvSpPr>
              <a:spLocks/>
            </p:cNvSpPr>
            <p:nvPr/>
          </p:nvSpPr>
          <p:spPr bwMode="auto">
            <a:xfrm>
              <a:off x="7986712" y="3183855"/>
              <a:ext cx="581025" cy="581025"/>
            </a:xfrm>
            <a:custGeom>
              <a:avLst/>
              <a:gdLst>
                <a:gd name="T0" fmla="*/ 180 w 366"/>
                <a:gd name="T1" fmla="*/ 366 h 366"/>
                <a:gd name="T2" fmla="*/ 142 w 366"/>
                <a:gd name="T3" fmla="*/ 362 h 366"/>
                <a:gd name="T4" fmla="*/ 108 w 366"/>
                <a:gd name="T5" fmla="*/ 350 h 366"/>
                <a:gd name="T6" fmla="*/ 78 w 366"/>
                <a:gd name="T7" fmla="*/ 334 h 366"/>
                <a:gd name="T8" fmla="*/ 50 w 366"/>
                <a:gd name="T9" fmla="*/ 310 h 366"/>
                <a:gd name="T10" fmla="*/ 28 w 366"/>
                <a:gd name="T11" fmla="*/ 282 h 366"/>
                <a:gd name="T12" fmla="*/ 12 w 366"/>
                <a:gd name="T13" fmla="*/ 250 h 366"/>
                <a:gd name="T14" fmla="*/ 2 w 366"/>
                <a:gd name="T15" fmla="*/ 214 h 366"/>
                <a:gd name="T16" fmla="*/ 0 w 366"/>
                <a:gd name="T17" fmla="*/ 176 h 366"/>
                <a:gd name="T18" fmla="*/ 0 w 366"/>
                <a:gd name="T19" fmla="*/ 158 h 366"/>
                <a:gd name="T20" fmla="*/ 8 w 366"/>
                <a:gd name="T21" fmla="*/ 124 h 366"/>
                <a:gd name="T22" fmla="*/ 22 w 366"/>
                <a:gd name="T23" fmla="*/ 94 h 366"/>
                <a:gd name="T24" fmla="*/ 42 w 366"/>
                <a:gd name="T25" fmla="*/ 66 h 366"/>
                <a:gd name="T26" fmla="*/ 68 w 366"/>
                <a:gd name="T27" fmla="*/ 42 h 366"/>
                <a:gd name="T28" fmla="*/ 98 w 366"/>
                <a:gd name="T29" fmla="*/ 22 h 366"/>
                <a:gd name="T30" fmla="*/ 130 w 366"/>
                <a:gd name="T31" fmla="*/ 8 h 366"/>
                <a:gd name="T32" fmla="*/ 166 w 366"/>
                <a:gd name="T33" fmla="*/ 2 h 366"/>
                <a:gd name="T34" fmla="*/ 186 w 366"/>
                <a:gd name="T35" fmla="*/ 0 h 366"/>
                <a:gd name="T36" fmla="*/ 220 w 366"/>
                <a:gd name="T37" fmla="*/ 4 h 366"/>
                <a:gd name="T38" fmla="*/ 252 w 366"/>
                <a:gd name="T39" fmla="*/ 16 h 366"/>
                <a:gd name="T40" fmla="*/ 284 w 366"/>
                <a:gd name="T41" fmla="*/ 34 h 366"/>
                <a:gd name="T42" fmla="*/ 310 w 366"/>
                <a:gd name="T43" fmla="*/ 56 h 366"/>
                <a:gd name="T44" fmla="*/ 334 w 366"/>
                <a:gd name="T45" fmla="*/ 84 h 366"/>
                <a:gd name="T46" fmla="*/ 352 w 366"/>
                <a:gd name="T47" fmla="*/ 114 h 366"/>
                <a:gd name="T48" fmla="*/ 362 w 366"/>
                <a:gd name="T49" fmla="*/ 146 h 366"/>
                <a:gd name="T50" fmla="*/ 366 w 366"/>
                <a:gd name="T51" fmla="*/ 180 h 366"/>
                <a:gd name="T52" fmla="*/ 364 w 366"/>
                <a:gd name="T53" fmla="*/ 200 h 366"/>
                <a:gd name="T54" fmla="*/ 356 w 366"/>
                <a:gd name="T55" fmla="*/ 236 h 366"/>
                <a:gd name="T56" fmla="*/ 342 w 366"/>
                <a:gd name="T57" fmla="*/ 270 h 366"/>
                <a:gd name="T58" fmla="*/ 322 w 366"/>
                <a:gd name="T59" fmla="*/ 298 h 366"/>
                <a:gd name="T60" fmla="*/ 296 w 366"/>
                <a:gd name="T61" fmla="*/ 324 h 366"/>
                <a:gd name="T62" fmla="*/ 266 w 366"/>
                <a:gd name="T63" fmla="*/ 344 h 366"/>
                <a:gd name="T64" fmla="*/ 234 w 366"/>
                <a:gd name="T65" fmla="*/ 358 h 366"/>
                <a:gd name="T66" fmla="*/ 198 w 366"/>
                <a:gd name="T67" fmla="*/ 364 h 366"/>
                <a:gd name="T68" fmla="*/ 180 w 366"/>
                <a:gd name="T6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66">
                  <a:moveTo>
                    <a:pt x="180" y="366"/>
                  </a:moveTo>
                  <a:lnTo>
                    <a:pt x="180" y="366"/>
                  </a:lnTo>
                  <a:lnTo>
                    <a:pt x="160" y="364"/>
                  </a:lnTo>
                  <a:lnTo>
                    <a:pt x="142" y="362"/>
                  </a:lnTo>
                  <a:lnTo>
                    <a:pt x="124" y="356"/>
                  </a:lnTo>
                  <a:lnTo>
                    <a:pt x="108" y="350"/>
                  </a:lnTo>
                  <a:lnTo>
                    <a:pt x="92" y="342"/>
                  </a:lnTo>
                  <a:lnTo>
                    <a:pt x="78" y="334"/>
                  </a:lnTo>
                  <a:lnTo>
                    <a:pt x="64" y="322"/>
                  </a:lnTo>
                  <a:lnTo>
                    <a:pt x="50" y="310"/>
                  </a:lnTo>
                  <a:lnTo>
                    <a:pt x="38" y="298"/>
                  </a:lnTo>
                  <a:lnTo>
                    <a:pt x="28" y="282"/>
                  </a:lnTo>
                  <a:lnTo>
                    <a:pt x="20" y="268"/>
                  </a:lnTo>
                  <a:lnTo>
                    <a:pt x="12" y="250"/>
                  </a:lnTo>
                  <a:lnTo>
                    <a:pt x="6" y="234"/>
                  </a:lnTo>
                  <a:lnTo>
                    <a:pt x="2" y="214"/>
                  </a:lnTo>
                  <a:lnTo>
                    <a:pt x="0" y="19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58"/>
                  </a:lnTo>
                  <a:lnTo>
                    <a:pt x="4" y="142"/>
                  </a:lnTo>
                  <a:lnTo>
                    <a:pt x="8" y="124"/>
                  </a:lnTo>
                  <a:lnTo>
                    <a:pt x="14" y="108"/>
                  </a:lnTo>
                  <a:lnTo>
                    <a:pt x="22" y="94"/>
                  </a:lnTo>
                  <a:lnTo>
                    <a:pt x="32" y="80"/>
                  </a:lnTo>
                  <a:lnTo>
                    <a:pt x="42" y="66"/>
                  </a:lnTo>
                  <a:lnTo>
                    <a:pt x="54" y="52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2"/>
                  </a:lnTo>
                  <a:lnTo>
                    <a:pt x="114" y="14"/>
                  </a:lnTo>
                  <a:lnTo>
                    <a:pt x="130" y="8"/>
                  </a:lnTo>
                  <a:lnTo>
                    <a:pt x="148" y="4"/>
                  </a:lnTo>
                  <a:lnTo>
                    <a:pt x="166" y="2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202" y="2"/>
                  </a:lnTo>
                  <a:lnTo>
                    <a:pt x="220" y="4"/>
                  </a:lnTo>
                  <a:lnTo>
                    <a:pt x="236" y="8"/>
                  </a:lnTo>
                  <a:lnTo>
                    <a:pt x="252" y="16"/>
                  </a:lnTo>
                  <a:lnTo>
                    <a:pt x="268" y="24"/>
                  </a:lnTo>
                  <a:lnTo>
                    <a:pt x="284" y="34"/>
                  </a:lnTo>
                  <a:lnTo>
                    <a:pt x="298" y="44"/>
                  </a:lnTo>
                  <a:lnTo>
                    <a:pt x="310" y="56"/>
                  </a:lnTo>
                  <a:lnTo>
                    <a:pt x="322" y="70"/>
                  </a:lnTo>
                  <a:lnTo>
                    <a:pt x="334" y="84"/>
                  </a:lnTo>
                  <a:lnTo>
                    <a:pt x="342" y="98"/>
                  </a:lnTo>
                  <a:lnTo>
                    <a:pt x="352" y="114"/>
                  </a:lnTo>
                  <a:lnTo>
                    <a:pt x="358" y="130"/>
                  </a:lnTo>
                  <a:lnTo>
                    <a:pt x="362" y="146"/>
                  </a:lnTo>
                  <a:lnTo>
                    <a:pt x="364" y="164"/>
                  </a:lnTo>
                  <a:lnTo>
                    <a:pt x="366" y="180"/>
                  </a:lnTo>
                  <a:lnTo>
                    <a:pt x="366" y="180"/>
                  </a:lnTo>
                  <a:lnTo>
                    <a:pt x="364" y="200"/>
                  </a:lnTo>
                  <a:lnTo>
                    <a:pt x="362" y="218"/>
                  </a:lnTo>
                  <a:lnTo>
                    <a:pt x="356" y="236"/>
                  </a:lnTo>
                  <a:lnTo>
                    <a:pt x="350" y="252"/>
                  </a:lnTo>
                  <a:lnTo>
                    <a:pt x="342" y="270"/>
                  </a:lnTo>
                  <a:lnTo>
                    <a:pt x="332" y="284"/>
                  </a:lnTo>
                  <a:lnTo>
                    <a:pt x="322" y="298"/>
                  </a:lnTo>
                  <a:lnTo>
                    <a:pt x="310" y="312"/>
                  </a:lnTo>
                  <a:lnTo>
                    <a:pt x="296" y="324"/>
                  </a:lnTo>
                  <a:lnTo>
                    <a:pt x="282" y="334"/>
                  </a:lnTo>
                  <a:lnTo>
                    <a:pt x="266" y="344"/>
                  </a:lnTo>
                  <a:lnTo>
                    <a:pt x="250" y="352"/>
                  </a:lnTo>
                  <a:lnTo>
                    <a:pt x="234" y="358"/>
                  </a:lnTo>
                  <a:lnTo>
                    <a:pt x="216" y="362"/>
                  </a:lnTo>
                  <a:lnTo>
                    <a:pt x="198" y="364"/>
                  </a:lnTo>
                  <a:lnTo>
                    <a:pt x="180" y="366"/>
                  </a:lnTo>
                  <a:lnTo>
                    <a:pt x="180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67"/>
            <p:cNvSpPr>
              <a:spLocks/>
            </p:cNvSpPr>
            <p:nvPr/>
          </p:nvSpPr>
          <p:spPr bwMode="auto">
            <a:xfrm>
              <a:off x="7161212" y="3187030"/>
              <a:ext cx="581025" cy="577850"/>
            </a:xfrm>
            <a:custGeom>
              <a:avLst/>
              <a:gdLst>
                <a:gd name="T0" fmla="*/ 180 w 366"/>
                <a:gd name="T1" fmla="*/ 364 h 364"/>
                <a:gd name="T2" fmla="*/ 146 w 366"/>
                <a:gd name="T3" fmla="*/ 360 h 364"/>
                <a:gd name="T4" fmla="*/ 112 w 366"/>
                <a:gd name="T5" fmla="*/ 348 h 364"/>
                <a:gd name="T6" fmla="*/ 82 w 366"/>
                <a:gd name="T7" fmla="*/ 330 h 364"/>
                <a:gd name="T8" fmla="*/ 54 w 366"/>
                <a:gd name="T9" fmla="*/ 308 h 364"/>
                <a:gd name="T10" fmla="*/ 32 w 366"/>
                <a:gd name="T11" fmla="*/ 282 h 364"/>
                <a:gd name="T12" fmla="*/ 16 w 366"/>
                <a:gd name="T13" fmla="*/ 252 h 364"/>
                <a:gd name="T14" fmla="*/ 4 w 366"/>
                <a:gd name="T15" fmla="*/ 218 h 364"/>
                <a:gd name="T16" fmla="*/ 0 w 366"/>
                <a:gd name="T17" fmla="*/ 184 h 364"/>
                <a:gd name="T18" fmla="*/ 2 w 366"/>
                <a:gd name="T19" fmla="*/ 166 h 364"/>
                <a:gd name="T20" fmla="*/ 10 w 366"/>
                <a:gd name="T21" fmla="*/ 130 h 364"/>
                <a:gd name="T22" fmla="*/ 24 w 366"/>
                <a:gd name="T23" fmla="*/ 96 h 364"/>
                <a:gd name="T24" fmla="*/ 44 w 366"/>
                <a:gd name="T25" fmla="*/ 66 h 364"/>
                <a:gd name="T26" fmla="*/ 70 w 366"/>
                <a:gd name="T27" fmla="*/ 40 h 364"/>
                <a:gd name="T28" fmla="*/ 100 w 366"/>
                <a:gd name="T29" fmla="*/ 20 h 364"/>
                <a:gd name="T30" fmla="*/ 132 w 366"/>
                <a:gd name="T31" fmla="*/ 8 h 364"/>
                <a:gd name="T32" fmla="*/ 168 w 366"/>
                <a:gd name="T33" fmla="*/ 0 h 364"/>
                <a:gd name="T34" fmla="*/ 186 w 366"/>
                <a:gd name="T35" fmla="*/ 0 h 364"/>
                <a:gd name="T36" fmla="*/ 224 w 366"/>
                <a:gd name="T37" fmla="*/ 4 h 364"/>
                <a:gd name="T38" fmla="*/ 258 w 366"/>
                <a:gd name="T39" fmla="*/ 16 h 364"/>
                <a:gd name="T40" fmla="*/ 290 w 366"/>
                <a:gd name="T41" fmla="*/ 32 h 364"/>
                <a:gd name="T42" fmla="*/ 316 w 366"/>
                <a:gd name="T43" fmla="*/ 56 h 364"/>
                <a:gd name="T44" fmla="*/ 338 w 366"/>
                <a:gd name="T45" fmla="*/ 82 h 364"/>
                <a:gd name="T46" fmla="*/ 354 w 366"/>
                <a:gd name="T47" fmla="*/ 114 h 364"/>
                <a:gd name="T48" fmla="*/ 364 w 366"/>
                <a:gd name="T49" fmla="*/ 148 h 364"/>
                <a:gd name="T50" fmla="*/ 366 w 366"/>
                <a:gd name="T51" fmla="*/ 184 h 364"/>
                <a:gd name="T52" fmla="*/ 366 w 366"/>
                <a:gd name="T53" fmla="*/ 204 h 364"/>
                <a:gd name="T54" fmla="*/ 358 w 366"/>
                <a:gd name="T55" fmla="*/ 238 h 364"/>
                <a:gd name="T56" fmla="*/ 344 w 366"/>
                <a:gd name="T57" fmla="*/ 270 h 364"/>
                <a:gd name="T58" fmla="*/ 324 w 366"/>
                <a:gd name="T59" fmla="*/ 300 h 364"/>
                <a:gd name="T60" fmla="*/ 298 w 366"/>
                <a:gd name="T61" fmla="*/ 324 h 364"/>
                <a:gd name="T62" fmla="*/ 268 w 366"/>
                <a:gd name="T63" fmla="*/ 342 h 364"/>
                <a:gd name="T64" fmla="*/ 234 w 366"/>
                <a:gd name="T65" fmla="*/ 356 h 364"/>
                <a:gd name="T66" fmla="*/ 198 w 366"/>
                <a:gd name="T67" fmla="*/ 362 h 364"/>
                <a:gd name="T68" fmla="*/ 180 w 366"/>
                <a:gd name="T6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64">
                  <a:moveTo>
                    <a:pt x="180" y="364"/>
                  </a:moveTo>
                  <a:lnTo>
                    <a:pt x="180" y="364"/>
                  </a:lnTo>
                  <a:lnTo>
                    <a:pt x="162" y="362"/>
                  </a:lnTo>
                  <a:lnTo>
                    <a:pt x="146" y="360"/>
                  </a:lnTo>
                  <a:lnTo>
                    <a:pt x="128" y="354"/>
                  </a:lnTo>
                  <a:lnTo>
                    <a:pt x="112" y="348"/>
                  </a:lnTo>
                  <a:lnTo>
                    <a:pt x="96" y="340"/>
                  </a:lnTo>
                  <a:lnTo>
                    <a:pt x="82" y="330"/>
                  </a:lnTo>
                  <a:lnTo>
                    <a:pt x="68" y="320"/>
                  </a:lnTo>
                  <a:lnTo>
                    <a:pt x="54" y="308"/>
                  </a:lnTo>
                  <a:lnTo>
                    <a:pt x="44" y="296"/>
                  </a:lnTo>
                  <a:lnTo>
                    <a:pt x="32" y="282"/>
                  </a:lnTo>
                  <a:lnTo>
                    <a:pt x="24" y="266"/>
                  </a:lnTo>
                  <a:lnTo>
                    <a:pt x="16" y="252"/>
                  </a:lnTo>
                  <a:lnTo>
                    <a:pt x="8" y="236"/>
                  </a:lnTo>
                  <a:lnTo>
                    <a:pt x="4" y="218"/>
                  </a:lnTo>
                  <a:lnTo>
                    <a:pt x="2" y="202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66"/>
                  </a:lnTo>
                  <a:lnTo>
                    <a:pt x="4" y="146"/>
                  </a:lnTo>
                  <a:lnTo>
                    <a:pt x="10" y="130"/>
                  </a:lnTo>
                  <a:lnTo>
                    <a:pt x="16" y="112"/>
                  </a:lnTo>
                  <a:lnTo>
                    <a:pt x="24" y="96"/>
                  </a:lnTo>
                  <a:lnTo>
                    <a:pt x="32" y="80"/>
                  </a:lnTo>
                  <a:lnTo>
                    <a:pt x="44" y="66"/>
                  </a:lnTo>
                  <a:lnTo>
                    <a:pt x="56" y="52"/>
                  </a:lnTo>
                  <a:lnTo>
                    <a:pt x="70" y="40"/>
                  </a:lnTo>
                  <a:lnTo>
                    <a:pt x="84" y="30"/>
                  </a:lnTo>
                  <a:lnTo>
                    <a:pt x="100" y="20"/>
                  </a:lnTo>
                  <a:lnTo>
                    <a:pt x="116" y="14"/>
                  </a:lnTo>
                  <a:lnTo>
                    <a:pt x="132" y="8"/>
                  </a:lnTo>
                  <a:lnTo>
                    <a:pt x="150" y="2"/>
                  </a:lnTo>
                  <a:lnTo>
                    <a:pt x="168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206" y="0"/>
                  </a:lnTo>
                  <a:lnTo>
                    <a:pt x="224" y="4"/>
                  </a:lnTo>
                  <a:lnTo>
                    <a:pt x="242" y="8"/>
                  </a:lnTo>
                  <a:lnTo>
                    <a:pt x="258" y="16"/>
                  </a:lnTo>
                  <a:lnTo>
                    <a:pt x="274" y="24"/>
                  </a:lnTo>
                  <a:lnTo>
                    <a:pt x="290" y="32"/>
                  </a:lnTo>
                  <a:lnTo>
                    <a:pt x="304" y="44"/>
                  </a:lnTo>
                  <a:lnTo>
                    <a:pt x="316" y="56"/>
                  </a:lnTo>
                  <a:lnTo>
                    <a:pt x="328" y="68"/>
                  </a:lnTo>
                  <a:lnTo>
                    <a:pt x="338" y="82"/>
                  </a:lnTo>
                  <a:lnTo>
                    <a:pt x="346" y="98"/>
                  </a:lnTo>
                  <a:lnTo>
                    <a:pt x="354" y="114"/>
                  </a:lnTo>
                  <a:lnTo>
                    <a:pt x="360" y="130"/>
                  </a:lnTo>
                  <a:lnTo>
                    <a:pt x="364" y="148"/>
                  </a:lnTo>
                  <a:lnTo>
                    <a:pt x="366" y="16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6" y="204"/>
                  </a:lnTo>
                  <a:lnTo>
                    <a:pt x="362" y="222"/>
                  </a:lnTo>
                  <a:lnTo>
                    <a:pt x="358" y="238"/>
                  </a:lnTo>
                  <a:lnTo>
                    <a:pt x="352" y="256"/>
                  </a:lnTo>
                  <a:lnTo>
                    <a:pt x="344" y="270"/>
                  </a:lnTo>
                  <a:lnTo>
                    <a:pt x="334" y="286"/>
                  </a:lnTo>
                  <a:lnTo>
                    <a:pt x="324" y="300"/>
                  </a:lnTo>
                  <a:lnTo>
                    <a:pt x="312" y="312"/>
                  </a:lnTo>
                  <a:lnTo>
                    <a:pt x="298" y="324"/>
                  </a:lnTo>
                  <a:lnTo>
                    <a:pt x="284" y="334"/>
                  </a:lnTo>
                  <a:lnTo>
                    <a:pt x="268" y="342"/>
                  </a:lnTo>
                  <a:lnTo>
                    <a:pt x="252" y="350"/>
                  </a:lnTo>
                  <a:lnTo>
                    <a:pt x="234" y="356"/>
                  </a:lnTo>
                  <a:lnTo>
                    <a:pt x="218" y="360"/>
                  </a:lnTo>
                  <a:lnTo>
                    <a:pt x="198" y="362"/>
                  </a:lnTo>
                  <a:lnTo>
                    <a:pt x="180" y="364"/>
                  </a:lnTo>
                  <a:lnTo>
                    <a:pt x="180" y="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68"/>
            <p:cNvSpPr>
              <a:spLocks/>
            </p:cNvSpPr>
            <p:nvPr/>
          </p:nvSpPr>
          <p:spPr bwMode="auto">
            <a:xfrm>
              <a:off x="6348412" y="3187030"/>
              <a:ext cx="571500" cy="577850"/>
            </a:xfrm>
            <a:custGeom>
              <a:avLst/>
              <a:gdLst>
                <a:gd name="T0" fmla="*/ 360 w 360"/>
                <a:gd name="T1" fmla="*/ 182 h 364"/>
                <a:gd name="T2" fmla="*/ 356 w 360"/>
                <a:gd name="T3" fmla="*/ 218 h 364"/>
                <a:gd name="T4" fmla="*/ 346 w 360"/>
                <a:gd name="T5" fmla="*/ 252 h 364"/>
                <a:gd name="T6" fmla="*/ 330 w 360"/>
                <a:gd name="T7" fmla="*/ 284 h 364"/>
                <a:gd name="T8" fmla="*/ 308 w 360"/>
                <a:gd name="T9" fmla="*/ 310 h 364"/>
                <a:gd name="T10" fmla="*/ 282 w 360"/>
                <a:gd name="T11" fmla="*/ 332 h 364"/>
                <a:gd name="T12" fmla="*/ 252 w 360"/>
                <a:gd name="T13" fmla="*/ 350 h 364"/>
                <a:gd name="T14" fmla="*/ 218 w 360"/>
                <a:gd name="T15" fmla="*/ 360 h 364"/>
                <a:gd name="T16" fmla="*/ 182 w 360"/>
                <a:gd name="T17" fmla="*/ 364 h 364"/>
                <a:gd name="T18" fmla="*/ 162 w 360"/>
                <a:gd name="T19" fmla="*/ 362 h 364"/>
                <a:gd name="T20" fmla="*/ 126 w 360"/>
                <a:gd name="T21" fmla="*/ 356 h 364"/>
                <a:gd name="T22" fmla="*/ 94 w 360"/>
                <a:gd name="T23" fmla="*/ 342 h 364"/>
                <a:gd name="T24" fmla="*/ 64 w 360"/>
                <a:gd name="T25" fmla="*/ 322 h 364"/>
                <a:gd name="T26" fmla="*/ 40 w 360"/>
                <a:gd name="T27" fmla="*/ 298 h 364"/>
                <a:gd name="T28" fmla="*/ 20 w 360"/>
                <a:gd name="T29" fmla="*/ 268 h 364"/>
                <a:gd name="T30" fmla="*/ 6 w 360"/>
                <a:gd name="T31" fmla="*/ 236 h 364"/>
                <a:gd name="T32" fmla="*/ 0 w 360"/>
                <a:gd name="T33" fmla="*/ 200 h 364"/>
                <a:gd name="T34" fmla="*/ 0 w 360"/>
                <a:gd name="T35" fmla="*/ 182 h 364"/>
                <a:gd name="T36" fmla="*/ 2 w 360"/>
                <a:gd name="T37" fmla="*/ 144 h 364"/>
                <a:gd name="T38" fmla="*/ 12 w 360"/>
                <a:gd name="T39" fmla="*/ 110 h 364"/>
                <a:gd name="T40" fmla="*/ 30 w 360"/>
                <a:gd name="T41" fmla="*/ 80 h 364"/>
                <a:gd name="T42" fmla="*/ 50 w 360"/>
                <a:gd name="T43" fmla="*/ 52 h 364"/>
                <a:gd name="T44" fmla="*/ 76 w 360"/>
                <a:gd name="T45" fmla="*/ 30 h 364"/>
                <a:gd name="T46" fmla="*/ 106 w 360"/>
                <a:gd name="T47" fmla="*/ 14 h 364"/>
                <a:gd name="T48" fmla="*/ 138 w 360"/>
                <a:gd name="T49" fmla="*/ 2 h 364"/>
                <a:gd name="T50" fmla="*/ 174 w 360"/>
                <a:gd name="T51" fmla="*/ 0 h 364"/>
                <a:gd name="T52" fmla="*/ 194 w 360"/>
                <a:gd name="T53" fmla="*/ 0 h 364"/>
                <a:gd name="T54" fmla="*/ 230 w 360"/>
                <a:gd name="T55" fmla="*/ 8 h 364"/>
                <a:gd name="T56" fmla="*/ 264 w 360"/>
                <a:gd name="T57" fmla="*/ 20 h 364"/>
                <a:gd name="T58" fmla="*/ 294 w 360"/>
                <a:gd name="T59" fmla="*/ 40 h 364"/>
                <a:gd name="T60" fmla="*/ 318 w 360"/>
                <a:gd name="T61" fmla="*/ 64 h 364"/>
                <a:gd name="T62" fmla="*/ 338 w 360"/>
                <a:gd name="T63" fmla="*/ 94 h 364"/>
                <a:gd name="T64" fmla="*/ 352 w 360"/>
                <a:gd name="T65" fmla="*/ 126 h 364"/>
                <a:gd name="T66" fmla="*/ 360 w 360"/>
                <a:gd name="T67" fmla="*/ 162 h 364"/>
                <a:gd name="T68" fmla="*/ 360 w 360"/>
                <a:gd name="T69" fmla="*/ 18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0" h="364">
                  <a:moveTo>
                    <a:pt x="360" y="182"/>
                  </a:moveTo>
                  <a:lnTo>
                    <a:pt x="360" y="182"/>
                  </a:lnTo>
                  <a:lnTo>
                    <a:pt x="360" y="200"/>
                  </a:lnTo>
                  <a:lnTo>
                    <a:pt x="356" y="218"/>
                  </a:lnTo>
                  <a:lnTo>
                    <a:pt x="352" y="236"/>
                  </a:lnTo>
                  <a:lnTo>
                    <a:pt x="346" y="252"/>
                  </a:lnTo>
                  <a:lnTo>
                    <a:pt x="338" y="268"/>
                  </a:lnTo>
                  <a:lnTo>
                    <a:pt x="330" y="284"/>
                  </a:lnTo>
                  <a:lnTo>
                    <a:pt x="320" y="298"/>
                  </a:lnTo>
                  <a:lnTo>
                    <a:pt x="308" y="310"/>
                  </a:lnTo>
                  <a:lnTo>
                    <a:pt x="296" y="322"/>
                  </a:lnTo>
                  <a:lnTo>
                    <a:pt x="282" y="332"/>
                  </a:lnTo>
                  <a:lnTo>
                    <a:pt x="266" y="342"/>
                  </a:lnTo>
                  <a:lnTo>
                    <a:pt x="252" y="350"/>
                  </a:lnTo>
                  <a:lnTo>
                    <a:pt x="234" y="356"/>
                  </a:lnTo>
                  <a:lnTo>
                    <a:pt x="218" y="360"/>
                  </a:lnTo>
                  <a:lnTo>
                    <a:pt x="200" y="362"/>
                  </a:lnTo>
                  <a:lnTo>
                    <a:pt x="182" y="364"/>
                  </a:lnTo>
                  <a:lnTo>
                    <a:pt x="182" y="364"/>
                  </a:lnTo>
                  <a:lnTo>
                    <a:pt x="162" y="362"/>
                  </a:lnTo>
                  <a:lnTo>
                    <a:pt x="144" y="360"/>
                  </a:lnTo>
                  <a:lnTo>
                    <a:pt x="126" y="356"/>
                  </a:lnTo>
                  <a:lnTo>
                    <a:pt x="110" y="350"/>
                  </a:lnTo>
                  <a:lnTo>
                    <a:pt x="94" y="342"/>
                  </a:lnTo>
                  <a:lnTo>
                    <a:pt x="78" y="332"/>
                  </a:lnTo>
                  <a:lnTo>
                    <a:pt x="64" y="322"/>
                  </a:lnTo>
                  <a:lnTo>
                    <a:pt x="52" y="310"/>
                  </a:lnTo>
                  <a:lnTo>
                    <a:pt x="40" y="298"/>
                  </a:lnTo>
                  <a:lnTo>
                    <a:pt x="30" y="284"/>
                  </a:lnTo>
                  <a:lnTo>
                    <a:pt x="20" y="268"/>
                  </a:lnTo>
                  <a:lnTo>
                    <a:pt x="14" y="252"/>
                  </a:lnTo>
                  <a:lnTo>
                    <a:pt x="6" y="236"/>
                  </a:lnTo>
                  <a:lnTo>
                    <a:pt x="2" y="218"/>
                  </a:lnTo>
                  <a:lnTo>
                    <a:pt x="0" y="200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2" y="110"/>
                  </a:lnTo>
                  <a:lnTo>
                    <a:pt x="20" y="94"/>
                  </a:lnTo>
                  <a:lnTo>
                    <a:pt x="30" y="80"/>
                  </a:lnTo>
                  <a:lnTo>
                    <a:pt x="40" y="66"/>
                  </a:lnTo>
                  <a:lnTo>
                    <a:pt x="50" y="52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0" y="22"/>
                  </a:lnTo>
                  <a:lnTo>
                    <a:pt x="106" y="14"/>
                  </a:lnTo>
                  <a:lnTo>
                    <a:pt x="122" y="8"/>
                  </a:lnTo>
                  <a:lnTo>
                    <a:pt x="138" y="2"/>
                  </a:lnTo>
                  <a:lnTo>
                    <a:pt x="156" y="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94" y="0"/>
                  </a:lnTo>
                  <a:lnTo>
                    <a:pt x="212" y="4"/>
                  </a:lnTo>
                  <a:lnTo>
                    <a:pt x="230" y="8"/>
                  </a:lnTo>
                  <a:lnTo>
                    <a:pt x="248" y="14"/>
                  </a:lnTo>
                  <a:lnTo>
                    <a:pt x="264" y="20"/>
                  </a:lnTo>
                  <a:lnTo>
                    <a:pt x="280" y="30"/>
                  </a:lnTo>
                  <a:lnTo>
                    <a:pt x="294" y="40"/>
                  </a:lnTo>
                  <a:lnTo>
                    <a:pt x="306" y="52"/>
                  </a:lnTo>
                  <a:lnTo>
                    <a:pt x="318" y="64"/>
                  </a:lnTo>
                  <a:lnTo>
                    <a:pt x="330" y="78"/>
                  </a:lnTo>
                  <a:lnTo>
                    <a:pt x="338" y="94"/>
                  </a:lnTo>
                  <a:lnTo>
                    <a:pt x="346" y="110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60" y="162"/>
                  </a:lnTo>
                  <a:lnTo>
                    <a:pt x="360" y="182"/>
                  </a:lnTo>
                  <a:lnTo>
                    <a:pt x="360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1292678" y="5352521"/>
            <a:ext cx="529403" cy="753537"/>
            <a:chOff x="6887593" y="2831205"/>
            <a:chExt cx="2165972" cy="3082978"/>
          </a:xfrm>
        </p:grpSpPr>
        <p:sp>
          <p:nvSpPr>
            <p:cNvPr id="187" name="Flowchart: Process 186"/>
            <p:cNvSpPr/>
            <p:nvPr/>
          </p:nvSpPr>
          <p:spPr bwMode="auto">
            <a:xfrm>
              <a:off x="6963508" y="2983241"/>
              <a:ext cx="2019718" cy="2851168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88" name="Freeform 72"/>
            <p:cNvSpPr>
              <a:spLocks noEditPoints="1"/>
            </p:cNvSpPr>
            <p:nvPr/>
          </p:nvSpPr>
          <p:spPr bwMode="auto">
            <a:xfrm>
              <a:off x="6887593" y="2831205"/>
              <a:ext cx="2165972" cy="3082978"/>
            </a:xfrm>
            <a:custGeom>
              <a:avLst/>
              <a:gdLst>
                <a:gd name="T0" fmla="*/ 86 w 1318"/>
                <a:gd name="T1" fmla="*/ 0 h 1876"/>
                <a:gd name="T2" fmla="*/ 68 w 1318"/>
                <a:gd name="T3" fmla="*/ 2 h 1876"/>
                <a:gd name="T4" fmla="*/ 38 w 1318"/>
                <a:gd name="T5" fmla="*/ 16 h 1876"/>
                <a:gd name="T6" fmla="*/ 14 w 1318"/>
                <a:gd name="T7" fmla="*/ 38 h 1876"/>
                <a:gd name="T8" fmla="*/ 2 w 1318"/>
                <a:gd name="T9" fmla="*/ 68 h 1876"/>
                <a:gd name="T10" fmla="*/ 0 w 1318"/>
                <a:gd name="T11" fmla="*/ 1790 h 1876"/>
                <a:gd name="T12" fmla="*/ 2 w 1318"/>
                <a:gd name="T13" fmla="*/ 1808 h 1876"/>
                <a:gd name="T14" fmla="*/ 14 w 1318"/>
                <a:gd name="T15" fmla="*/ 1838 h 1876"/>
                <a:gd name="T16" fmla="*/ 38 w 1318"/>
                <a:gd name="T17" fmla="*/ 1862 h 1876"/>
                <a:gd name="T18" fmla="*/ 68 w 1318"/>
                <a:gd name="T19" fmla="*/ 1874 h 1876"/>
                <a:gd name="T20" fmla="*/ 1232 w 1318"/>
                <a:gd name="T21" fmla="*/ 1876 h 1876"/>
                <a:gd name="T22" fmla="*/ 1250 w 1318"/>
                <a:gd name="T23" fmla="*/ 1874 h 1876"/>
                <a:gd name="T24" fmla="*/ 1280 w 1318"/>
                <a:gd name="T25" fmla="*/ 1862 h 1876"/>
                <a:gd name="T26" fmla="*/ 1302 w 1318"/>
                <a:gd name="T27" fmla="*/ 1838 h 1876"/>
                <a:gd name="T28" fmla="*/ 1316 w 1318"/>
                <a:gd name="T29" fmla="*/ 1808 h 1876"/>
                <a:gd name="T30" fmla="*/ 1318 w 1318"/>
                <a:gd name="T31" fmla="*/ 86 h 1876"/>
                <a:gd name="T32" fmla="*/ 1316 w 1318"/>
                <a:gd name="T33" fmla="*/ 68 h 1876"/>
                <a:gd name="T34" fmla="*/ 1302 w 1318"/>
                <a:gd name="T35" fmla="*/ 38 h 1876"/>
                <a:gd name="T36" fmla="*/ 1280 w 1318"/>
                <a:gd name="T37" fmla="*/ 16 h 1876"/>
                <a:gd name="T38" fmla="*/ 1250 w 1318"/>
                <a:gd name="T39" fmla="*/ 2 h 1876"/>
                <a:gd name="T40" fmla="*/ 1232 w 1318"/>
                <a:gd name="T41" fmla="*/ 0 h 1876"/>
                <a:gd name="T42" fmla="*/ 722 w 1318"/>
                <a:gd name="T43" fmla="*/ 1786 h 1876"/>
                <a:gd name="T44" fmla="*/ 716 w 1318"/>
                <a:gd name="T45" fmla="*/ 1802 h 1876"/>
                <a:gd name="T46" fmla="*/ 700 w 1318"/>
                <a:gd name="T47" fmla="*/ 1808 h 1876"/>
                <a:gd name="T48" fmla="*/ 616 w 1318"/>
                <a:gd name="T49" fmla="*/ 1808 h 1876"/>
                <a:gd name="T50" fmla="*/ 602 w 1318"/>
                <a:gd name="T51" fmla="*/ 1802 h 1876"/>
                <a:gd name="T52" fmla="*/ 596 w 1318"/>
                <a:gd name="T53" fmla="*/ 1786 h 1876"/>
                <a:gd name="T54" fmla="*/ 596 w 1318"/>
                <a:gd name="T55" fmla="*/ 1702 h 1876"/>
                <a:gd name="T56" fmla="*/ 602 w 1318"/>
                <a:gd name="T57" fmla="*/ 1688 h 1876"/>
                <a:gd name="T58" fmla="*/ 616 w 1318"/>
                <a:gd name="T59" fmla="*/ 1682 h 1876"/>
                <a:gd name="T60" fmla="*/ 700 w 1318"/>
                <a:gd name="T61" fmla="*/ 1682 h 1876"/>
                <a:gd name="T62" fmla="*/ 716 w 1318"/>
                <a:gd name="T63" fmla="*/ 1688 h 1876"/>
                <a:gd name="T64" fmla="*/ 722 w 1318"/>
                <a:gd name="T65" fmla="*/ 1702 h 1876"/>
                <a:gd name="T66" fmla="*/ 1242 w 1318"/>
                <a:gd name="T67" fmla="*/ 1614 h 1876"/>
                <a:gd name="T68" fmla="*/ 76 w 1318"/>
                <a:gd name="T69" fmla="*/ 144 h 1876"/>
                <a:gd name="T70" fmla="*/ 1242 w 1318"/>
                <a:gd name="T71" fmla="*/ 1614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8" h="1876">
                  <a:moveTo>
                    <a:pt x="1232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8" y="16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2" y="1808"/>
                  </a:lnTo>
                  <a:lnTo>
                    <a:pt x="6" y="1824"/>
                  </a:lnTo>
                  <a:lnTo>
                    <a:pt x="14" y="1838"/>
                  </a:lnTo>
                  <a:lnTo>
                    <a:pt x="24" y="1850"/>
                  </a:lnTo>
                  <a:lnTo>
                    <a:pt x="38" y="1862"/>
                  </a:lnTo>
                  <a:lnTo>
                    <a:pt x="52" y="1868"/>
                  </a:lnTo>
                  <a:lnTo>
                    <a:pt x="68" y="1874"/>
                  </a:lnTo>
                  <a:lnTo>
                    <a:pt x="86" y="1876"/>
                  </a:lnTo>
                  <a:lnTo>
                    <a:pt x="1232" y="1876"/>
                  </a:lnTo>
                  <a:lnTo>
                    <a:pt x="1232" y="1876"/>
                  </a:lnTo>
                  <a:lnTo>
                    <a:pt x="1250" y="1874"/>
                  </a:lnTo>
                  <a:lnTo>
                    <a:pt x="1266" y="1868"/>
                  </a:lnTo>
                  <a:lnTo>
                    <a:pt x="1280" y="1862"/>
                  </a:lnTo>
                  <a:lnTo>
                    <a:pt x="1292" y="1850"/>
                  </a:lnTo>
                  <a:lnTo>
                    <a:pt x="1302" y="1838"/>
                  </a:lnTo>
                  <a:lnTo>
                    <a:pt x="1310" y="1824"/>
                  </a:lnTo>
                  <a:lnTo>
                    <a:pt x="1316" y="1808"/>
                  </a:lnTo>
                  <a:lnTo>
                    <a:pt x="1318" y="1790"/>
                  </a:lnTo>
                  <a:lnTo>
                    <a:pt x="1318" y="86"/>
                  </a:lnTo>
                  <a:lnTo>
                    <a:pt x="1318" y="86"/>
                  </a:lnTo>
                  <a:lnTo>
                    <a:pt x="1316" y="68"/>
                  </a:lnTo>
                  <a:lnTo>
                    <a:pt x="1310" y="52"/>
                  </a:lnTo>
                  <a:lnTo>
                    <a:pt x="1302" y="38"/>
                  </a:lnTo>
                  <a:lnTo>
                    <a:pt x="1292" y="26"/>
                  </a:lnTo>
                  <a:lnTo>
                    <a:pt x="1280" y="16"/>
                  </a:lnTo>
                  <a:lnTo>
                    <a:pt x="1266" y="8"/>
                  </a:lnTo>
                  <a:lnTo>
                    <a:pt x="1250" y="2"/>
                  </a:lnTo>
                  <a:lnTo>
                    <a:pt x="1232" y="0"/>
                  </a:lnTo>
                  <a:lnTo>
                    <a:pt x="1232" y="0"/>
                  </a:lnTo>
                  <a:close/>
                  <a:moveTo>
                    <a:pt x="722" y="1786"/>
                  </a:moveTo>
                  <a:lnTo>
                    <a:pt x="722" y="1786"/>
                  </a:lnTo>
                  <a:lnTo>
                    <a:pt x="720" y="1794"/>
                  </a:lnTo>
                  <a:lnTo>
                    <a:pt x="716" y="1802"/>
                  </a:lnTo>
                  <a:lnTo>
                    <a:pt x="710" y="1806"/>
                  </a:lnTo>
                  <a:lnTo>
                    <a:pt x="700" y="1808"/>
                  </a:lnTo>
                  <a:lnTo>
                    <a:pt x="616" y="1808"/>
                  </a:lnTo>
                  <a:lnTo>
                    <a:pt x="616" y="1808"/>
                  </a:lnTo>
                  <a:lnTo>
                    <a:pt x="608" y="1806"/>
                  </a:lnTo>
                  <a:lnTo>
                    <a:pt x="602" y="1802"/>
                  </a:lnTo>
                  <a:lnTo>
                    <a:pt x="598" y="1794"/>
                  </a:lnTo>
                  <a:lnTo>
                    <a:pt x="596" y="1786"/>
                  </a:lnTo>
                  <a:lnTo>
                    <a:pt x="596" y="1702"/>
                  </a:lnTo>
                  <a:lnTo>
                    <a:pt x="596" y="1702"/>
                  </a:lnTo>
                  <a:lnTo>
                    <a:pt x="598" y="1694"/>
                  </a:lnTo>
                  <a:lnTo>
                    <a:pt x="602" y="1688"/>
                  </a:lnTo>
                  <a:lnTo>
                    <a:pt x="608" y="1682"/>
                  </a:lnTo>
                  <a:lnTo>
                    <a:pt x="616" y="1682"/>
                  </a:lnTo>
                  <a:lnTo>
                    <a:pt x="700" y="1682"/>
                  </a:lnTo>
                  <a:lnTo>
                    <a:pt x="700" y="1682"/>
                  </a:lnTo>
                  <a:lnTo>
                    <a:pt x="710" y="1682"/>
                  </a:lnTo>
                  <a:lnTo>
                    <a:pt x="716" y="1688"/>
                  </a:lnTo>
                  <a:lnTo>
                    <a:pt x="720" y="1694"/>
                  </a:lnTo>
                  <a:lnTo>
                    <a:pt x="722" y="1702"/>
                  </a:lnTo>
                  <a:lnTo>
                    <a:pt x="722" y="1786"/>
                  </a:lnTo>
                  <a:close/>
                  <a:moveTo>
                    <a:pt x="1242" y="1614"/>
                  </a:moveTo>
                  <a:lnTo>
                    <a:pt x="76" y="1614"/>
                  </a:lnTo>
                  <a:lnTo>
                    <a:pt x="76" y="144"/>
                  </a:lnTo>
                  <a:lnTo>
                    <a:pt x="1242" y="144"/>
                  </a:lnTo>
                  <a:lnTo>
                    <a:pt x="1242" y="161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89" name="Group 188"/>
          <p:cNvGrpSpPr/>
          <p:nvPr/>
        </p:nvGrpSpPr>
        <p:grpSpPr>
          <a:xfrm>
            <a:off x="1561508" y="5216696"/>
            <a:ext cx="722263" cy="864989"/>
            <a:chOff x="4424363" y="2100263"/>
            <a:chExt cx="2924175" cy="3502025"/>
          </a:xfrm>
          <a:solidFill>
            <a:schemeClr val="tx2">
              <a:lumMod val="50000"/>
            </a:schemeClr>
          </a:solidFill>
        </p:grpSpPr>
        <p:sp>
          <p:nvSpPr>
            <p:cNvPr id="190" name="Freeform 5"/>
            <p:cNvSpPr>
              <a:spLocks noEditPoints="1"/>
            </p:cNvSpPr>
            <p:nvPr/>
          </p:nvSpPr>
          <p:spPr bwMode="auto">
            <a:xfrm>
              <a:off x="4424363" y="3046413"/>
              <a:ext cx="2143125" cy="2143125"/>
            </a:xfrm>
            <a:custGeom>
              <a:avLst/>
              <a:gdLst>
                <a:gd name="T0" fmla="*/ 1224 w 1350"/>
                <a:gd name="T1" fmla="*/ 644 h 1350"/>
                <a:gd name="T2" fmla="*/ 1212 w 1350"/>
                <a:gd name="T3" fmla="*/ 562 h 1350"/>
                <a:gd name="T4" fmla="*/ 1062 w 1350"/>
                <a:gd name="T5" fmla="*/ 284 h 1350"/>
                <a:gd name="T6" fmla="*/ 1020 w 1350"/>
                <a:gd name="T7" fmla="*/ 248 h 1350"/>
                <a:gd name="T8" fmla="*/ 970 w 1350"/>
                <a:gd name="T9" fmla="*/ 60 h 1350"/>
                <a:gd name="T10" fmla="*/ 674 w 1350"/>
                <a:gd name="T11" fmla="*/ 126 h 1350"/>
                <a:gd name="T12" fmla="*/ 590 w 1350"/>
                <a:gd name="T13" fmla="*/ 132 h 1350"/>
                <a:gd name="T14" fmla="*/ 248 w 1350"/>
                <a:gd name="T15" fmla="*/ 146 h 1350"/>
                <a:gd name="T16" fmla="*/ 266 w 1350"/>
                <a:gd name="T17" fmla="*/ 308 h 1350"/>
                <a:gd name="T18" fmla="*/ 216 w 1350"/>
                <a:gd name="T19" fmla="*/ 374 h 1350"/>
                <a:gd name="T20" fmla="*/ 126 w 1350"/>
                <a:gd name="T21" fmla="*/ 676 h 1350"/>
                <a:gd name="T22" fmla="*/ 130 w 1350"/>
                <a:gd name="T23" fmla="*/ 734 h 1350"/>
                <a:gd name="T24" fmla="*/ 32 w 1350"/>
                <a:gd name="T25" fmla="*/ 902 h 1350"/>
                <a:gd name="T26" fmla="*/ 288 w 1350"/>
                <a:gd name="T27" fmla="*/ 1064 h 1350"/>
                <a:gd name="T28" fmla="*/ 352 w 1350"/>
                <a:gd name="T29" fmla="*/ 1118 h 1350"/>
                <a:gd name="T30" fmla="*/ 604 w 1350"/>
                <a:gd name="T31" fmla="*/ 1350 h 1350"/>
                <a:gd name="T32" fmla="*/ 706 w 1350"/>
                <a:gd name="T33" fmla="*/ 1224 h 1350"/>
                <a:gd name="T34" fmla="*/ 788 w 1350"/>
                <a:gd name="T35" fmla="*/ 1212 h 1350"/>
                <a:gd name="T36" fmla="*/ 1066 w 1350"/>
                <a:gd name="T37" fmla="*/ 1062 h 1350"/>
                <a:gd name="T38" fmla="*/ 1102 w 1350"/>
                <a:gd name="T39" fmla="*/ 1020 h 1350"/>
                <a:gd name="T40" fmla="*/ 1290 w 1350"/>
                <a:gd name="T41" fmla="*/ 968 h 1350"/>
                <a:gd name="T42" fmla="*/ 676 w 1350"/>
                <a:gd name="T43" fmla="*/ 966 h 1350"/>
                <a:gd name="T44" fmla="*/ 616 w 1350"/>
                <a:gd name="T45" fmla="*/ 960 h 1350"/>
                <a:gd name="T46" fmla="*/ 536 w 1350"/>
                <a:gd name="T47" fmla="*/ 932 h 1350"/>
                <a:gd name="T48" fmla="*/ 468 w 1350"/>
                <a:gd name="T49" fmla="*/ 882 h 1350"/>
                <a:gd name="T50" fmla="*/ 418 w 1350"/>
                <a:gd name="T51" fmla="*/ 814 h 1350"/>
                <a:gd name="T52" fmla="*/ 390 w 1350"/>
                <a:gd name="T53" fmla="*/ 734 h 1350"/>
                <a:gd name="T54" fmla="*/ 384 w 1350"/>
                <a:gd name="T55" fmla="*/ 674 h 1350"/>
                <a:gd name="T56" fmla="*/ 396 w 1350"/>
                <a:gd name="T57" fmla="*/ 588 h 1350"/>
                <a:gd name="T58" fmla="*/ 434 w 1350"/>
                <a:gd name="T59" fmla="*/ 512 h 1350"/>
                <a:gd name="T60" fmla="*/ 490 w 1350"/>
                <a:gd name="T61" fmla="*/ 450 h 1350"/>
                <a:gd name="T62" fmla="*/ 562 w 1350"/>
                <a:gd name="T63" fmla="*/ 406 h 1350"/>
                <a:gd name="T64" fmla="*/ 646 w 1350"/>
                <a:gd name="T65" fmla="*/ 384 h 1350"/>
                <a:gd name="T66" fmla="*/ 706 w 1350"/>
                <a:gd name="T67" fmla="*/ 384 h 1350"/>
                <a:gd name="T68" fmla="*/ 788 w 1350"/>
                <a:gd name="T69" fmla="*/ 406 h 1350"/>
                <a:gd name="T70" fmla="*/ 862 w 1350"/>
                <a:gd name="T71" fmla="*/ 450 h 1350"/>
                <a:gd name="T72" fmla="*/ 918 w 1350"/>
                <a:gd name="T73" fmla="*/ 512 h 1350"/>
                <a:gd name="T74" fmla="*/ 954 w 1350"/>
                <a:gd name="T75" fmla="*/ 588 h 1350"/>
                <a:gd name="T76" fmla="*/ 968 w 1350"/>
                <a:gd name="T77" fmla="*/ 674 h 1350"/>
                <a:gd name="T78" fmla="*/ 962 w 1350"/>
                <a:gd name="T79" fmla="*/ 734 h 1350"/>
                <a:gd name="T80" fmla="*/ 932 w 1350"/>
                <a:gd name="T81" fmla="*/ 814 h 1350"/>
                <a:gd name="T82" fmla="*/ 882 w 1350"/>
                <a:gd name="T83" fmla="*/ 882 h 1350"/>
                <a:gd name="T84" fmla="*/ 814 w 1350"/>
                <a:gd name="T85" fmla="*/ 932 h 1350"/>
                <a:gd name="T86" fmla="*/ 734 w 1350"/>
                <a:gd name="T87" fmla="*/ 960 h 1350"/>
                <a:gd name="T88" fmla="*/ 676 w 1350"/>
                <a:gd name="T89" fmla="*/ 966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0" h="1350">
                  <a:moveTo>
                    <a:pt x="1224" y="672"/>
                  </a:moveTo>
                  <a:lnTo>
                    <a:pt x="1224" y="672"/>
                  </a:lnTo>
                  <a:lnTo>
                    <a:pt x="1224" y="644"/>
                  </a:lnTo>
                  <a:lnTo>
                    <a:pt x="1222" y="616"/>
                  </a:lnTo>
                  <a:lnTo>
                    <a:pt x="1218" y="588"/>
                  </a:lnTo>
                  <a:lnTo>
                    <a:pt x="1212" y="562"/>
                  </a:lnTo>
                  <a:lnTo>
                    <a:pt x="1318" y="448"/>
                  </a:lnTo>
                  <a:lnTo>
                    <a:pt x="1204" y="248"/>
                  </a:lnTo>
                  <a:lnTo>
                    <a:pt x="1062" y="284"/>
                  </a:lnTo>
                  <a:lnTo>
                    <a:pt x="1062" y="284"/>
                  </a:lnTo>
                  <a:lnTo>
                    <a:pt x="1042" y="266"/>
                  </a:lnTo>
                  <a:lnTo>
                    <a:pt x="1020" y="248"/>
                  </a:lnTo>
                  <a:lnTo>
                    <a:pt x="998" y="230"/>
                  </a:lnTo>
                  <a:lnTo>
                    <a:pt x="976" y="214"/>
                  </a:lnTo>
                  <a:lnTo>
                    <a:pt x="970" y="60"/>
                  </a:lnTo>
                  <a:lnTo>
                    <a:pt x="746" y="0"/>
                  </a:lnTo>
                  <a:lnTo>
                    <a:pt x="674" y="126"/>
                  </a:lnTo>
                  <a:lnTo>
                    <a:pt x="674" y="126"/>
                  </a:lnTo>
                  <a:lnTo>
                    <a:pt x="644" y="126"/>
                  </a:lnTo>
                  <a:lnTo>
                    <a:pt x="616" y="128"/>
                  </a:lnTo>
                  <a:lnTo>
                    <a:pt x="590" y="132"/>
                  </a:lnTo>
                  <a:lnTo>
                    <a:pt x="562" y="138"/>
                  </a:lnTo>
                  <a:lnTo>
                    <a:pt x="448" y="32"/>
                  </a:lnTo>
                  <a:lnTo>
                    <a:pt x="248" y="146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66" y="308"/>
                  </a:lnTo>
                  <a:lnTo>
                    <a:pt x="248" y="330"/>
                  </a:lnTo>
                  <a:lnTo>
                    <a:pt x="232" y="352"/>
                  </a:lnTo>
                  <a:lnTo>
                    <a:pt x="216" y="374"/>
                  </a:lnTo>
                  <a:lnTo>
                    <a:pt x="60" y="380"/>
                  </a:lnTo>
                  <a:lnTo>
                    <a:pt x="0" y="604"/>
                  </a:lnTo>
                  <a:lnTo>
                    <a:pt x="126" y="676"/>
                  </a:lnTo>
                  <a:lnTo>
                    <a:pt x="126" y="676"/>
                  </a:lnTo>
                  <a:lnTo>
                    <a:pt x="126" y="706"/>
                  </a:lnTo>
                  <a:lnTo>
                    <a:pt x="130" y="734"/>
                  </a:lnTo>
                  <a:lnTo>
                    <a:pt x="132" y="760"/>
                  </a:lnTo>
                  <a:lnTo>
                    <a:pt x="138" y="788"/>
                  </a:lnTo>
                  <a:lnTo>
                    <a:pt x="32" y="902"/>
                  </a:lnTo>
                  <a:lnTo>
                    <a:pt x="148" y="1102"/>
                  </a:lnTo>
                  <a:lnTo>
                    <a:pt x="288" y="1064"/>
                  </a:lnTo>
                  <a:lnTo>
                    <a:pt x="288" y="1064"/>
                  </a:lnTo>
                  <a:lnTo>
                    <a:pt x="308" y="1084"/>
                  </a:lnTo>
                  <a:lnTo>
                    <a:pt x="330" y="1102"/>
                  </a:lnTo>
                  <a:lnTo>
                    <a:pt x="352" y="1118"/>
                  </a:lnTo>
                  <a:lnTo>
                    <a:pt x="376" y="1134"/>
                  </a:lnTo>
                  <a:lnTo>
                    <a:pt x="382" y="1290"/>
                  </a:lnTo>
                  <a:lnTo>
                    <a:pt x="604" y="1350"/>
                  </a:lnTo>
                  <a:lnTo>
                    <a:pt x="678" y="1224"/>
                  </a:lnTo>
                  <a:lnTo>
                    <a:pt x="678" y="1224"/>
                  </a:lnTo>
                  <a:lnTo>
                    <a:pt x="706" y="1224"/>
                  </a:lnTo>
                  <a:lnTo>
                    <a:pt x="734" y="1220"/>
                  </a:lnTo>
                  <a:lnTo>
                    <a:pt x="762" y="1218"/>
                  </a:lnTo>
                  <a:lnTo>
                    <a:pt x="788" y="1212"/>
                  </a:lnTo>
                  <a:lnTo>
                    <a:pt x="902" y="1318"/>
                  </a:lnTo>
                  <a:lnTo>
                    <a:pt x="1102" y="1202"/>
                  </a:lnTo>
                  <a:lnTo>
                    <a:pt x="1066" y="1062"/>
                  </a:lnTo>
                  <a:lnTo>
                    <a:pt x="1066" y="1062"/>
                  </a:lnTo>
                  <a:lnTo>
                    <a:pt x="1084" y="1042"/>
                  </a:lnTo>
                  <a:lnTo>
                    <a:pt x="1102" y="1020"/>
                  </a:lnTo>
                  <a:lnTo>
                    <a:pt x="1120" y="998"/>
                  </a:lnTo>
                  <a:lnTo>
                    <a:pt x="1136" y="974"/>
                  </a:lnTo>
                  <a:lnTo>
                    <a:pt x="1290" y="968"/>
                  </a:lnTo>
                  <a:lnTo>
                    <a:pt x="1350" y="746"/>
                  </a:lnTo>
                  <a:lnTo>
                    <a:pt x="1224" y="672"/>
                  </a:lnTo>
                  <a:close/>
                  <a:moveTo>
                    <a:pt x="676" y="966"/>
                  </a:moveTo>
                  <a:lnTo>
                    <a:pt x="676" y="966"/>
                  </a:lnTo>
                  <a:lnTo>
                    <a:pt x="646" y="966"/>
                  </a:lnTo>
                  <a:lnTo>
                    <a:pt x="616" y="960"/>
                  </a:lnTo>
                  <a:lnTo>
                    <a:pt x="588" y="954"/>
                  </a:lnTo>
                  <a:lnTo>
                    <a:pt x="562" y="944"/>
                  </a:lnTo>
                  <a:lnTo>
                    <a:pt x="536" y="932"/>
                  </a:lnTo>
                  <a:lnTo>
                    <a:pt x="512" y="916"/>
                  </a:lnTo>
                  <a:lnTo>
                    <a:pt x="490" y="900"/>
                  </a:lnTo>
                  <a:lnTo>
                    <a:pt x="468" y="882"/>
                  </a:lnTo>
                  <a:lnTo>
                    <a:pt x="450" y="860"/>
                  </a:lnTo>
                  <a:lnTo>
                    <a:pt x="434" y="838"/>
                  </a:lnTo>
                  <a:lnTo>
                    <a:pt x="418" y="814"/>
                  </a:lnTo>
                  <a:lnTo>
                    <a:pt x="406" y="788"/>
                  </a:lnTo>
                  <a:lnTo>
                    <a:pt x="396" y="762"/>
                  </a:lnTo>
                  <a:lnTo>
                    <a:pt x="390" y="734"/>
                  </a:lnTo>
                  <a:lnTo>
                    <a:pt x="384" y="704"/>
                  </a:lnTo>
                  <a:lnTo>
                    <a:pt x="384" y="674"/>
                  </a:lnTo>
                  <a:lnTo>
                    <a:pt x="384" y="674"/>
                  </a:lnTo>
                  <a:lnTo>
                    <a:pt x="384" y="644"/>
                  </a:lnTo>
                  <a:lnTo>
                    <a:pt x="390" y="616"/>
                  </a:lnTo>
                  <a:lnTo>
                    <a:pt x="396" y="588"/>
                  </a:lnTo>
                  <a:lnTo>
                    <a:pt x="406" y="562"/>
                  </a:lnTo>
                  <a:lnTo>
                    <a:pt x="418" y="536"/>
                  </a:lnTo>
                  <a:lnTo>
                    <a:pt x="434" y="512"/>
                  </a:lnTo>
                  <a:lnTo>
                    <a:pt x="450" y="488"/>
                  </a:lnTo>
                  <a:lnTo>
                    <a:pt x="468" y="468"/>
                  </a:lnTo>
                  <a:lnTo>
                    <a:pt x="490" y="450"/>
                  </a:lnTo>
                  <a:lnTo>
                    <a:pt x="512" y="432"/>
                  </a:lnTo>
                  <a:lnTo>
                    <a:pt x="536" y="418"/>
                  </a:lnTo>
                  <a:lnTo>
                    <a:pt x="562" y="406"/>
                  </a:lnTo>
                  <a:lnTo>
                    <a:pt x="588" y="396"/>
                  </a:lnTo>
                  <a:lnTo>
                    <a:pt x="616" y="388"/>
                  </a:lnTo>
                  <a:lnTo>
                    <a:pt x="646" y="384"/>
                  </a:lnTo>
                  <a:lnTo>
                    <a:pt x="676" y="382"/>
                  </a:lnTo>
                  <a:lnTo>
                    <a:pt x="676" y="382"/>
                  </a:lnTo>
                  <a:lnTo>
                    <a:pt x="706" y="384"/>
                  </a:lnTo>
                  <a:lnTo>
                    <a:pt x="734" y="388"/>
                  </a:lnTo>
                  <a:lnTo>
                    <a:pt x="762" y="396"/>
                  </a:lnTo>
                  <a:lnTo>
                    <a:pt x="788" y="406"/>
                  </a:lnTo>
                  <a:lnTo>
                    <a:pt x="814" y="418"/>
                  </a:lnTo>
                  <a:lnTo>
                    <a:pt x="838" y="432"/>
                  </a:lnTo>
                  <a:lnTo>
                    <a:pt x="862" y="450"/>
                  </a:lnTo>
                  <a:lnTo>
                    <a:pt x="882" y="468"/>
                  </a:lnTo>
                  <a:lnTo>
                    <a:pt x="900" y="488"/>
                  </a:lnTo>
                  <a:lnTo>
                    <a:pt x="918" y="512"/>
                  </a:lnTo>
                  <a:lnTo>
                    <a:pt x="932" y="536"/>
                  </a:lnTo>
                  <a:lnTo>
                    <a:pt x="944" y="562"/>
                  </a:lnTo>
                  <a:lnTo>
                    <a:pt x="954" y="588"/>
                  </a:lnTo>
                  <a:lnTo>
                    <a:pt x="962" y="616"/>
                  </a:lnTo>
                  <a:lnTo>
                    <a:pt x="966" y="644"/>
                  </a:lnTo>
                  <a:lnTo>
                    <a:pt x="968" y="674"/>
                  </a:lnTo>
                  <a:lnTo>
                    <a:pt x="968" y="674"/>
                  </a:lnTo>
                  <a:lnTo>
                    <a:pt x="966" y="704"/>
                  </a:lnTo>
                  <a:lnTo>
                    <a:pt x="962" y="734"/>
                  </a:lnTo>
                  <a:lnTo>
                    <a:pt x="954" y="762"/>
                  </a:lnTo>
                  <a:lnTo>
                    <a:pt x="944" y="788"/>
                  </a:lnTo>
                  <a:lnTo>
                    <a:pt x="932" y="814"/>
                  </a:lnTo>
                  <a:lnTo>
                    <a:pt x="918" y="838"/>
                  </a:lnTo>
                  <a:lnTo>
                    <a:pt x="900" y="860"/>
                  </a:lnTo>
                  <a:lnTo>
                    <a:pt x="882" y="882"/>
                  </a:lnTo>
                  <a:lnTo>
                    <a:pt x="862" y="900"/>
                  </a:lnTo>
                  <a:lnTo>
                    <a:pt x="838" y="916"/>
                  </a:lnTo>
                  <a:lnTo>
                    <a:pt x="814" y="932"/>
                  </a:lnTo>
                  <a:lnTo>
                    <a:pt x="788" y="944"/>
                  </a:lnTo>
                  <a:lnTo>
                    <a:pt x="762" y="954"/>
                  </a:lnTo>
                  <a:lnTo>
                    <a:pt x="734" y="960"/>
                  </a:lnTo>
                  <a:lnTo>
                    <a:pt x="706" y="966"/>
                  </a:lnTo>
                  <a:lnTo>
                    <a:pt x="676" y="966"/>
                  </a:lnTo>
                  <a:lnTo>
                    <a:pt x="676" y="966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1" name="Freeform 6"/>
            <p:cNvSpPr>
              <a:spLocks noEditPoints="1"/>
            </p:cNvSpPr>
            <p:nvPr/>
          </p:nvSpPr>
          <p:spPr bwMode="auto">
            <a:xfrm>
              <a:off x="5957888" y="2100263"/>
              <a:ext cx="1390650" cy="1393825"/>
            </a:xfrm>
            <a:custGeom>
              <a:avLst/>
              <a:gdLst>
                <a:gd name="T0" fmla="*/ 762 w 876"/>
                <a:gd name="T1" fmla="*/ 584 h 878"/>
                <a:gd name="T2" fmla="*/ 784 w 876"/>
                <a:gd name="T3" fmla="*/ 516 h 878"/>
                <a:gd name="T4" fmla="*/ 862 w 876"/>
                <a:gd name="T5" fmla="*/ 328 h 878"/>
                <a:gd name="T6" fmla="*/ 770 w 876"/>
                <a:gd name="T7" fmla="*/ 312 h 878"/>
                <a:gd name="T8" fmla="*/ 738 w 876"/>
                <a:gd name="T9" fmla="*/ 248 h 878"/>
                <a:gd name="T10" fmla="*/ 660 w 876"/>
                <a:gd name="T11" fmla="*/ 62 h 878"/>
                <a:gd name="T12" fmla="*/ 584 w 876"/>
                <a:gd name="T13" fmla="*/ 116 h 878"/>
                <a:gd name="T14" fmla="*/ 516 w 876"/>
                <a:gd name="T15" fmla="*/ 92 h 878"/>
                <a:gd name="T16" fmla="*/ 328 w 876"/>
                <a:gd name="T17" fmla="*/ 16 h 878"/>
                <a:gd name="T18" fmla="*/ 312 w 876"/>
                <a:gd name="T19" fmla="*/ 108 h 878"/>
                <a:gd name="T20" fmla="*/ 248 w 876"/>
                <a:gd name="T21" fmla="*/ 140 h 878"/>
                <a:gd name="T22" fmla="*/ 60 w 876"/>
                <a:gd name="T23" fmla="*/ 218 h 878"/>
                <a:gd name="T24" fmla="*/ 116 w 876"/>
                <a:gd name="T25" fmla="*/ 294 h 878"/>
                <a:gd name="T26" fmla="*/ 92 w 876"/>
                <a:gd name="T27" fmla="*/ 362 h 878"/>
                <a:gd name="T28" fmla="*/ 14 w 876"/>
                <a:gd name="T29" fmla="*/ 550 h 878"/>
                <a:gd name="T30" fmla="*/ 108 w 876"/>
                <a:gd name="T31" fmla="*/ 566 h 878"/>
                <a:gd name="T32" fmla="*/ 140 w 876"/>
                <a:gd name="T33" fmla="*/ 630 h 878"/>
                <a:gd name="T34" fmla="*/ 216 w 876"/>
                <a:gd name="T35" fmla="*/ 816 h 878"/>
                <a:gd name="T36" fmla="*/ 294 w 876"/>
                <a:gd name="T37" fmla="*/ 762 h 878"/>
                <a:gd name="T38" fmla="*/ 362 w 876"/>
                <a:gd name="T39" fmla="*/ 786 h 878"/>
                <a:gd name="T40" fmla="*/ 548 w 876"/>
                <a:gd name="T41" fmla="*/ 862 h 878"/>
                <a:gd name="T42" fmla="*/ 564 w 876"/>
                <a:gd name="T43" fmla="*/ 770 h 878"/>
                <a:gd name="T44" fmla="*/ 628 w 876"/>
                <a:gd name="T45" fmla="*/ 738 h 878"/>
                <a:gd name="T46" fmla="*/ 816 w 876"/>
                <a:gd name="T47" fmla="*/ 660 h 878"/>
                <a:gd name="T48" fmla="*/ 360 w 876"/>
                <a:gd name="T49" fmla="*/ 610 h 878"/>
                <a:gd name="T50" fmla="*/ 344 w 876"/>
                <a:gd name="T51" fmla="*/ 602 h 878"/>
                <a:gd name="T52" fmla="*/ 314 w 876"/>
                <a:gd name="T53" fmla="*/ 580 h 878"/>
                <a:gd name="T54" fmla="*/ 288 w 876"/>
                <a:gd name="T55" fmla="*/ 552 h 878"/>
                <a:gd name="T56" fmla="*/ 270 w 876"/>
                <a:gd name="T57" fmla="*/ 522 h 878"/>
                <a:gd name="T58" fmla="*/ 256 w 876"/>
                <a:gd name="T59" fmla="*/ 488 h 878"/>
                <a:gd name="T60" fmla="*/ 250 w 876"/>
                <a:gd name="T61" fmla="*/ 452 h 878"/>
                <a:gd name="T62" fmla="*/ 252 w 876"/>
                <a:gd name="T63" fmla="*/ 416 h 878"/>
                <a:gd name="T64" fmla="*/ 260 w 876"/>
                <a:gd name="T65" fmla="*/ 380 h 878"/>
                <a:gd name="T66" fmla="*/ 266 w 876"/>
                <a:gd name="T67" fmla="*/ 362 h 878"/>
                <a:gd name="T68" fmla="*/ 286 w 876"/>
                <a:gd name="T69" fmla="*/ 328 h 878"/>
                <a:gd name="T70" fmla="*/ 310 w 876"/>
                <a:gd name="T71" fmla="*/ 300 h 878"/>
                <a:gd name="T72" fmla="*/ 340 w 876"/>
                <a:gd name="T73" fmla="*/ 278 h 878"/>
                <a:gd name="T74" fmla="*/ 372 w 876"/>
                <a:gd name="T75" fmla="*/ 262 h 878"/>
                <a:gd name="T76" fmla="*/ 406 w 876"/>
                <a:gd name="T77" fmla="*/ 254 h 878"/>
                <a:gd name="T78" fmla="*/ 444 w 876"/>
                <a:gd name="T79" fmla="*/ 250 h 878"/>
                <a:gd name="T80" fmla="*/ 480 w 876"/>
                <a:gd name="T81" fmla="*/ 256 h 878"/>
                <a:gd name="T82" fmla="*/ 516 w 876"/>
                <a:gd name="T83" fmla="*/ 268 h 878"/>
                <a:gd name="T84" fmla="*/ 534 w 876"/>
                <a:gd name="T85" fmla="*/ 276 h 878"/>
                <a:gd name="T86" fmla="*/ 564 w 876"/>
                <a:gd name="T87" fmla="*/ 298 h 878"/>
                <a:gd name="T88" fmla="*/ 588 w 876"/>
                <a:gd name="T89" fmla="*/ 326 h 878"/>
                <a:gd name="T90" fmla="*/ 608 w 876"/>
                <a:gd name="T91" fmla="*/ 356 h 878"/>
                <a:gd name="T92" fmla="*/ 620 w 876"/>
                <a:gd name="T93" fmla="*/ 390 h 878"/>
                <a:gd name="T94" fmla="*/ 626 w 876"/>
                <a:gd name="T95" fmla="*/ 426 h 878"/>
                <a:gd name="T96" fmla="*/ 626 w 876"/>
                <a:gd name="T97" fmla="*/ 462 h 878"/>
                <a:gd name="T98" fmla="*/ 618 w 876"/>
                <a:gd name="T99" fmla="*/ 498 h 878"/>
                <a:gd name="T100" fmla="*/ 610 w 876"/>
                <a:gd name="T101" fmla="*/ 516 h 878"/>
                <a:gd name="T102" fmla="*/ 590 w 876"/>
                <a:gd name="T103" fmla="*/ 550 h 878"/>
                <a:gd name="T104" fmla="*/ 566 w 876"/>
                <a:gd name="T105" fmla="*/ 578 h 878"/>
                <a:gd name="T106" fmla="*/ 538 w 876"/>
                <a:gd name="T107" fmla="*/ 600 h 878"/>
                <a:gd name="T108" fmla="*/ 504 w 876"/>
                <a:gd name="T109" fmla="*/ 616 h 878"/>
                <a:gd name="T110" fmla="*/ 470 w 876"/>
                <a:gd name="T111" fmla="*/ 624 h 878"/>
                <a:gd name="T112" fmla="*/ 434 w 876"/>
                <a:gd name="T113" fmla="*/ 628 h 878"/>
                <a:gd name="T114" fmla="*/ 396 w 876"/>
                <a:gd name="T115" fmla="*/ 622 h 878"/>
                <a:gd name="T116" fmla="*/ 360 w 876"/>
                <a:gd name="T117" fmla="*/ 61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6" h="878">
                  <a:moveTo>
                    <a:pt x="762" y="584"/>
                  </a:moveTo>
                  <a:lnTo>
                    <a:pt x="762" y="584"/>
                  </a:lnTo>
                  <a:lnTo>
                    <a:pt x="776" y="550"/>
                  </a:lnTo>
                  <a:lnTo>
                    <a:pt x="784" y="516"/>
                  </a:lnTo>
                  <a:lnTo>
                    <a:pt x="876" y="476"/>
                  </a:lnTo>
                  <a:lnTo>
                    <a:pt x="862" y="328"/>
                  </a:lnTo>
                  <a:lnTo>
                    <a:pt x="770" y="312"/>
                  </a:lnTo>
                  <a:lnTo>
                    <a:pt x="770" y="312"/>
                  </a:lnTo>
                  <a:lnTo>
                    <a:pt x="756" y="280"/>
                  </a:lnTo>
                  <a:lnTo>
                    <a:pt x="738" y="248"/>
                  </a:lnTo>
                  <a:lnTo>
                    <a:pt x="774" y="156"/>
                  </a:lnTo>
                  <a:lnTo>
                    <a:pt x="660" y="62"/>
                  </a:lnTo>
                  <a:lnTo>
                    <a:pt x="584" y="116"/>
                  </a:lnTo>
                  <a:lnTo>
                    <a:pt x="584" y="116"/>
                  </a:lnTo>
                  <a:lnTo>
                    <a:pt x="550" y="102"/>
                  </a:lnTo>
                  <a:lnTo>
                    <a:pt x="516" y="92"/>
                  </a:lnTo>
                  <a:lnTo>
                    <a:pt x="476" y="0"/>
                  </a:lnTo>
                  <a:lnTo>
                    <a:pt x="328" y="16"/>
                  </a:lnTo>
                  <a:lnTo>
                    <a:pt x="312" y="108"/>
                  </a:lnTo>
                  <a:lnTo>
                    <a:pt x="312" y="108"/>
                  </a:lnTo>
                  <a:lnTo>
                    <a:pt x="280" y="122"/>
                  </a:lnTo>
                  <a:lnTo>
                    <a:pt x="248" y="140"/>
                  </a:lnTo>
                  <a:lnTo>
                    <a:pt x="156" y="102"/>
                  </a:lnTo>
                  <a:lnTo>
                    <a:pt x="60" y="218"/>
                  </a:lnTo>
                  <a:lnTo>
                    <a:pt x="116" y="294"/>
                  </a:lnTo>
                  <a:lnTo>
                    <a:pt x="116" y="294"/>
                  </a:lnTo>
                  <a:lnTo>
                    <a:pt x="102" y="328"/>
                  </a:lnTo>
                  <a:lnTo>
                    <a:pt x="92" y="362"/>
                  </a:lnTo>
                  <a:lnTo>
                    <a:pt x="0" y="402"/>
                  </a:lnTo>
                  <a:lnTo>
                    <a:pt x="14" y="550"/>
                  </a:lnTo>
                  <a:lnTo>
                    <a:pt x="108" y="566"/>
                  </a:lnTo>
                  <a:lnTo>
                    <a:pt x="108" y="566"/>
                  </a:lnTo>
                  <a:lnTo>
                    <a:pt x="122" y="598"/>
                  </a:lnTo>
                  <a:lnTo>
                    <a:pt x="140" y="630"/>
                  </a:lnTo>
                  <a:lnTo>
                    <a:pt x="102" y="722"/>
                  </a:lnTo>
                  <a:lnTo>
                    <a:pt x="216" y="816"/>
                  </a:lnTo>
                  <a:lnTo>
                    <a:pt x="294" y="762"/>
                  </a:lnTo>
                  <a:lnTo>
                    <a:pt x="294" y="762"/>
                  </a:lnTo>
                  <a:lnTo>
                    <a:pt x="328" y="776"/>
                  </a:lnTo>
                  <a:lnTo>
                    <a:pt x="362" y="786"/>
                  </a:lnTo>
                  <a:lnTo>
                    <a:pt x="400" y="878"/>
                  </a:lnTo>
                  <a:lnTo>
                    <a:pt x="548" y="862"/>
                  </a:lnTo>
                  <a:lnTo>
                    <a:pt x="564" y="770"/>
                  </a:lnTo>
                  <a:lnTo>
                    <a:pt x="564" y="770"/>
                  </a:lnTo>
                  <a:lnTo>
                    <a:pt x="598" y="756"/>
                  </a:lnTo>
                  <a:lnTo>
                    <a:pt x="628" y="738"/>
                  </a:lnTo>
                  <a:lnTo>
                    <a:pt x="722" y="776"/>
                  </a:lnTo>
                  <a:lnTo>
                    <a:pt x="816" y="660"/>
                  </a:lnTo>
                  <a:lnTo>
                    <a:pt x="762" y="584"/>
                  </a:lnTo>
                  <a:close/>
                  <a:moveTo>
                    <a:pt x="360" y="610"/>
                  </a:moveTo>
                  <a:lnTo>
                    <a:pt x="360" y="610"/>
                  </a:lnTo>
                  <a:lnTo>
                    <a:pt x="344" y="602"/>
                  </a:lnTo>
                  <a:lnTo>
                    <a:pt x="328" y="592"/>
                  </a:lnTo>
                  <a:lnTo>
                    <a:pt x="314" y="580"/>
                  </a:lnTo>
                  <a:lnTo>
                    <a:pt x="300" y="566"/>
                  </a:lnTo>
                  <a:lnTo>
                    <a:pt x="288" y="552"/>
                  </a:lnTo>
                  <a:lnTo>
                    <a:pt x="278" y="538"/>
                  </a:lnTo>
                  <a:lnTo>
                    <a:pt x="270" y="522"/>
                  </a:lnTo>
                  <a:lnTo>
                    <a:pt x="262" y="506"/>
                  </a:lnTo>
                  <a:lnTo>
                    <a:pt x="256" y="488"/>
                  </a:lnTo>
                  <a:lnTo>
                    <a:pt x="252" y="470"/>
                  </a:lnTo>
                  <a:lnTo>
                    <a:pt x="250" y="452"/>
                  </a:lnTo>
                  <a:lnTo>
                    <a:pt x="250" y="434"/>
                  </a:lnTo>
                  <a:lnTo>
                    <a:pt x="252" y="416"/>
                  </a:lnTo>
                  <a:lnTo>
                    <a:pt x="254" y="398"/>
                  </a:lnTo>
                  <a:lnTo>
                    <a:pt x="260" y="380"/>
                  </a:lnTo>
                  <a:lnTo>
                    <a:pt x="266" y="362"/>
                  </a:lnTo>
                  <a:lnTo>
                    <a:pt x="266" y="362"/>
                  </a:lnTo>
                  <a:lnTo>
                    <a:pt x="276" y="344"/>
                  </a:lnTo>
                  <a:lnTo>
                    <a:pt x="286" y="328"/>
                  </a:lnTo>
                  <a:lnTo>
                    <a:pt x="298" y="314"/>
                  </a:lnTo>
                  <a:lnTo>
                    <a:pt x="310" y="300"/>
                  </a:lnTo>
                  <a:lnTo>
                    <a:pt x="324" y="288"/>
                  </a:lnTo>
                  <a:lnTo>
                    <a:pt x="340" y="278"/>
                  </a:lnTo>
                  <a:lnTo>
                    <a:pt x="356" y="270"/>
                  </a:lnTo>
                  <a:lnTo>
                    <a:pt x="372" y="262"/>
                  </a:lnTo>
                  <a:lnTo>
                    <a:pt x="390" y="258"/>
                  </a:lnTo>
                  <a:lnTo>
                    <a:pt x="406" y="254"/>
                  </a:lnTo>
                  <a:lnTo>
                    <a:pt x="424" y="252"/>
                  </a:lnTo>
                  <a:lnTo>
                    <a:pt x="444" y="250"/>
                  </a:lnTo>
                  <a:lnTo>
                    <a:pt x="462" y="252"/>
                  </a:lnTo>
                  <a:lnTo>
                    <a:pt x="480" y="256"/>
                  </a:lnTo>
                  <a:lnTo>
                    <a:pt x="498" y="260"/>
                  </a:lnTo>
                  <a:lnTo>
                    <a:pt x="516" y="268"/>
                  </a:lnTo>
                  <a:lnTo>
                    <a:pt x="516" y="268"/>
                  </a:lnTo>
                  <a:lnTo>
                    <a:pt x="534" y="276"/>
                  </a:lnTo>
                  <a:lnTo>
                    <a:pt x="550" y="286"/>
                  </a:lnTo>
                  <a:lnTo>
                    <a:pt x="564" y="298"/>
                  </a:lnTo>
                  <a:lnTo>
                    <a:pt x="576" y="312"/>
                  </a:lnTo>
                  <a:lnTo>
                    <a:pt x="588" y="326"/>
                  </a:lnTo>
                  <a:lnTo>
                    <a:pt x="598" y="340"/>
                  </a:lnTo>
                  <a:lnTo>
                    <a:pt x="608" y="356"/>
                  </a:lnTo>
                  <a:lnTo>
                    <a:pt x="614" y="372"/>
                  </a:lnTo>
                  <a:lnTo>
                    <a:pt x="620" y="390"/>
                  </a:lnTo>
                  <a:lnTo>
                    <a:pt x="624" y="408"/>
                  </a:lnTo>
                  <a:lnTo>
                    <a:pt x="626" y="426"/>
                  </a:lnTo>
                  <a:lnTo>
                    <a:pt x="626" y="444"/>
                  </a:lnTo>
                  <a:lnTo>
                    <a:pt x="626" y="462"/>
                  </a:lnTo>
                  <a:lnTo>
                    <a:pt x="622" y="480"/>
                  </a:lnTo>
                  <a:lnTo>
                    <a:pt x="618" y="498"/>
                  </a:lnTo>
                  <a:lnTo>
                    <a:pt x="610" y="516"/>
                  </a:lnTo>
                  <a:lnTo>
                    <a:pt x="610" y="516"/>
                  </a:lnTo>
                  <a:lnTo>
                    <a:pt x="602" y="534"/>
                  </a:lnTo>
                  <a:lnTo>
                    <a:pt x="590" y="550"/>
                  </a:lnTo>
                  <a:lnTo>
                    <a:pt x="580" y="564"/>
                  </a:lnTo>
                  <a:lnTo>
                    <a:pt x="566" y="578"/>
                  </a:lnTo>
                  <a:lnTo>
                    <a:pt x="552" y="590"/>
                  </a:lnTo>
                  <a:lnTo>
                    <a:pt x="538" y="600"/>
                  </a:lnTo>
                  <a:lnTo>
                    <a:pt x="522" y="608"/>
                  </a:lnTo>
                  <a:lnTo>
                    <a:pt x="504" y="616"/>
                  </a:lnTo>
                  <a:lnTo>
                    <a:pt x="488" y="620"/>
                  </a:lnTo>
                  <a:lnTo>
                    <a:pt x="470" y="624"/>
                  </a:lnTo>
                  <a:lnTo>
                    <a:pt x="452" y="626"/>
                  </a:lnTo>
                  <a:lnTo>
                    <a:pt x="434" y="628"/>
                  </a:lnTo>
                  <a:lnTo>
                    <a:pt x="416" y="626"/>
                  </a:lnTo>
                  <a:lnTo>
                    <a:pt x="396" y="622"/>
                  </a:lnTo>
                  <a:lnTo>
                    <a:pt x="378" y="618"/>
                  </a:lnTo>
                  <a:lnTo>
                    <a:pt x="360" y="610"/>
                  </a:lnTo>
                  <a:lnTo>
                    <a:pt x="360" y="6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2" name="Freeform 7"/>
            <p:cNvSpPr>
              <a:spLocks noEditPoints="1"/>
            </p:cNvSpPr>
            <p:nvPr/>
          </p:nvSpPr>
          <p:spPr bwMode="auto">
            <a:xfrm>
              <a:off x="6313488" y="4614863"/>
              <a:ext cx="987425" cy="987425"/>
            </a:xfrm>
            <a:custGeom>
              <a:avLst/>
              <a:gdLst>
                <a:gd name="T0" fmla="*/ 556 w 622"/>
                <a:gd name="T1" fmla="*/ 372 h 622"/>
                <a:gd name="T2" fmla="*/ 562 w 622"/>
                <a:gd name="T3" fmla="*/ 322 h 622"/>
                <a:gd name="T4" fmla="*/ 594 w 622"/>
                <a:gd name="T5" fmla="*/ 182 h 622"/>
                <a:gd name="T6" fmla="*/ 528 w 622"/>
                <a:gd name="T7" fmla="*/ 182 h 622"/>
                <a:gd name="T8" fmla="*/ 496 w 622"/>
                <a:gd name="T9" fmla="*/ 140 h 622"/>
                <a:gd name="T10" fmla="*/ 420 w 622"/>
                <a:gd name="T11" fmla="*/ 20 h 622"/>
                <a:gd name="T12" fmla="*/ 374 w 622"/>
                <a:gd name="T13" fmla="*/ 66 h 622"/>
                <a:gd name="T14" fmla="*/ 322 w 622"/>
                <a:gd name="T15" fmla="*/ 60 h 622"/>
                <a:gd name="T16" fmla="*/ 182 w 622"/>
                <a:gd name="T17" fmla="*/ 28 h 622"/>
                <a:gd name="T18" fmla="*/ 182 w 622"/>
                <a:gd name="T19" fmla="*/ 94 h 622"/>
                <a:gd name="T20" fmla="*/ 142 w 622"/>
                <a:gd name="T21" fmla="*/ 126 h 622"/>
                <a:gd name="T22" fmla="*/ 20 w 622"/>
                <a:gd name="T23" fmla="*/ 202 h 622"/>
                <a:gd name="T24" fmla="*/ 68 w 622"/>
                <a:gd name="T25" fmla="*/ 250 h 622"/>
                <a:gd name="T26" fmla="*/ 60 w 622"/>
                <a:gd name="T27" fmla="*/ 300 h 622"/>
                <a:gd name="T28" fmla="*/ 28 w 622"/>
                <a:gd name="T29" fmla="*/ 440 h 622"/>
                <a:gd name="T30" fmla="*/ 96 w 622"/>
                <a:gd name="T31" fmla="*/ 440 h 622"/>
                <a:gd name="T32" fmla="*/ 126 w 622"/>
                <a:gd name="T33" fmla="*/ 480 h 622"/>
                <a:gd name="T34" fmla="*/ 202 w 622"/>
                <a:gd name="T35" fmla="*/ 602 h 622"/>
                <a:gd name="T36" fmla="*/ 250 w 622"/>
                <a:gd name="T37" fmla="*/ 554 h 622"/>
                <a:gd name="T38" fmla="*/ 300 w 622"/>
                <a:gd name="T39" fmla="*/ 562 h 622"/>
                <a:gd name="T40" fmla="*/ 440 w 622"/>
                <a:gd name="T41" fmla="*/ 594 h 622"/>
                <a:gd name="T42" fmla="*/ 440 w 622"/>
                <a:gd name="T43" fmla="*/ 526 h 622"/>
                <a:gd name="T44" fmla="*/ 482 w 622"/>
                <a:gd name="T45" fmla="*/ 496 h 622"/>
                <a:gd name="T46" fmla="*/ 602 w 622"/>
                <a:gd name="T47" fmla="*/ 420 h 622"/>
                <a:gd name="T48" fmla="*/ 278 w 622"/>
                <a:gd name="T49" fmla="*/ 440 h 622"/>
                <a:gd name="T50" fmla="*/ 266 w 622"/>
                <a:gd name="T51" fmla="*/ 436 h 622"/>
                <a:gd name="T52" fmla="*/ 242 w 622"/>
                <a:gd name="T53" fmla="*/ 424 h 622"/>
                <a:gd name="T54" fmla="*/ 220 w 622"/>
                <a:gd name="T55" fmla="*/ 408 h 622"/>
                <a:gd name="T56" fmla="*/ 204 w 622"/>
                <a:gd name="T57" fmla="*/ 390 h 622"/>
                <a:gd name="T58" fmla="*/ 190 w 622"/>
                <a:gd name="T59" fmla="*/ 368 h 622"/>
                <a:gd name="T60" fmla="*/ 182 w 622"/>
                <a:gd name="T61" fmla="*/ 344 h 622"/>
                <a:gd name="T62" fmla="*/ 178 w 622"/>
                <a:gd name="T63" fmla="*/ 318 h 622"/>
                <a:gd name="T64" fmla="*/ 180 w 622"/>
                <a:gd name="T65" fmla="*/ 290 h 622"/>
                <a:gd name="T66" fmla="*/ 182 w 622"/>
                <a:gd name="T67" fmla="*/ 278 h 622"/>
                <a:gd name="T68" fmla="*/ 192 w 622"/>
                <a:gd name="T69" fmla="*/ 252 h 622"/>
                <a:gd name="T70" fmla="*/ 206 w 622"/>
                <a:gd name="T71" fmla="*/ 230 h 622"/>
                <a:gd name="T72" fmla="*/ 222 w 622"/>
                <a:gd name="T73" fmla="*/ 210 h 622"/>
                <a:gd name="T74" fmla="*/ 244 w 622"/>
                <a:gd name="T75" fmla="*/ 196 h 622"/>
                <a:gd name="T76" fmla="*/ 266 w 622"/>
                <a:gd name="T77" fmla="*/ 184 h 622"/>
                <a:gd name="T78" fmla="*/ 292 w 622"/>
                <a:gd name="T79" fmla="*/ 178 h 622"/>
                <a:gd name="T80" fmla="*/ 318 w 622"/>
                <a:gd name="T81" fmla="*/ 178 h 622"/>
                <a:gd name="T82" fmla="*/ 344 w 622"/>
                <a:gd name="T83" fmla="*/ 182 h 622"/>
                <a:gd name="T84" fmla="*/ 358 w 622"/>
                <a:gd name="T85" fmla="*/ 186 h 622"/>
                <a:gd name="T86" fmla="*/ 382 w 622"/>
                <a:gd name="T87" fmla="*/ 196 h 622"/>
                <a:gd name="T88" fmla="*/ 402 w 622"/>
                <a:gd name="T89" fmla="*/ 212 h 622"/>
                <a:gd name="T90" fmla="*/ 420 w 622"/>
                <a:gd name="T91" fmla="*/ 232 h 622"/>
                <a:gd name="T92" fmla="*/ 432 w 622"/>
                <a:gd name="T93" fmla="*/ 254 h 622"/>
                <a:gd name="T94" fmla="*/ 442 w 622"/>
                <a:gd name="T95" fmla="*/ 278 h 622"/>
                <a:gd name="T96" fmla="*/ 446 w 622"/>
                <a:gd name="T97" fmla="*/ 304 h 622"/>
                <a:gd name="T98" fmla="*/ 444 w 622"/>
                <a:gd name="T99" fmla="*/ 330 h 622"/>
                <a:gd name="T100" fmla="*/ 440 w 622"/>
                <a:gd name="T101" fmla="*/ 344 h 622"/>
                <a:gd name="T102" fmla="*/ 432 w 622"/>
                <a:gd name="T103" fmla="*/ 370 h 622"/>
                <a:gd name="T104" fmla="*/ 418 w 622"/>
                <a:gd name="T105" fmla="*/ 392 h 622"/>
                <a:gd name="T106" fmla="*/ 400 w 622"/>
                <a:gd name="T107" fmla="*/ 410 h 622"/>
                <a:gd name="T108" fmla="*/ 380 w 622"/>
                <a:gd name="T109" fmla="*/ 426 h 622"/>
                <a:gd name="T110" fmla="*/ 356 w 622"/>
                <a:gd name="T111" fmla="*/ 436 h 622"/>
                <a:gd name="T112" fmla="*/ 332 w 622"/>
                <a:gd name="T113" fmla="*/ 442 h 622"/>
                <a:gd name="T114" fmla="*/ 306 w 622"/>
                <a:gd name="T115" fmla="*/ 444 h 622"/>
                <a:gd name="T116" fmla="*/ 278 w 622"/>
                <a:gd name="T117" fmla="*/ 44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22">
                  <a:moveTo>
                    <a:pt x="556" y="372"/>
                  </a:moveTo>
                  <a:lnTo>
                    <a:pt x="556" y="372"/>
                  </a:lnTo>
                  <a:lnTo>
                    <a:pt x="560" y="346"/>
                  </a:lnTo>
                  <a:lnTo>
                    <a:pt x="562" y="322"/>
                  </a:lnTo>
                  <a:lnTo>
                    <a:pt x="622" y="284"/>
                  </a:lnTo>
                  <a:lnTo>
                    <a:pt x="594" y="182"/>
                  </a:lnTo>
                  <a:lnTo>
                    <a:pt x="528" y="182"/>
                  </a:lnTo>
                  <a:lnTo>
                    <a:pt x="528" y="182"/>
                  </a:lnTo>
                  <a:lnTo>
                    <a:pt x="514" y="160"/>
                  </a:lnTo>
                  <a:lnTo>
                    <a:pt x="496" y="140"/>
                  </a:lnTo>
                  <a:lnTo>
                    <a:pt x="512" y="72"/>
                  </a:lnTo>
                  <a:lnTo>
                    <a:pt x="420" y="20"/>
                  </a:lnTo>
                  <a:lnTo>
                    <a:pt x="374" y="66"/>
                  </a:lnTo>
                  <a:lnTo>
                    <a:pt x="374" y="66"/>
                  </a:lnTo>
                  <a:lnTo>
                    <a:pt x="348" y="62"/>
                  </a:lnTo>
                  <a:lnTo>
                    <a:pt x="322" y="60"/>
                  </a:lnTo>
                  <a:lnTo>
                    <a:pt x="284" y="0"/>
                  </a:lnTo>
                  <a:lnTo>
                    <a:pt x="182" y="28"/>
                  </a:lnTo>
                  <a:lnTo>
                    <a:pt x="182" y="94"/>
                  </a:lnTo>
                  <a:lnTo>
                    <a:pt x="182" y="94"/>
                  </a:lnTo>
                  <a:lnTo>
                    <a:pt x="162" y="108"/>
                  </a:lnTo>
                  <a:lnTo>
                    <a:pt x="142" y="126"/>
                  </a:lnTo>
                  <a:lnTo>
                    <a:pt x="72" y="110"/>
                  </a:lnTo>
                  <a:lnTo>
                    <a:pt x="20" y="202"/>
                  </a:lnTo>
                  <a:lnTo>
                    <a:pt x="68" y="250"/>
                  </a:lnTo>
                  <a:lnTo>
                    <a:pt x="68" y="250"/>
                  </a:lnTo>
                  <a:lnTo>
                    <a:pt x="62" y="274"/>
                  </a:lnTo>
                  <a:lnTo>
                    <a:pt x="60" y="300"/>
                  </a:lnTo>
                  <a:lnTo>
                    <a:pt x="0" y="338"/>
                  </a:lnTo>
                  <a:lnTo>
                    <a:pt x="28" y="440"/>
                  </a:lnTo>
                  <a:lnTo>
                    <a:pt x="96" y="440"/>
                  </a:lnTo>
                  <a:lnTo>
                    <a:pt x="96" y="440"/>
                  </a:lnTo>
                  <a:lnTo>
                    <a:pt x="110" y="460"/>
                  </a:lnTo>
                  <a:lnTo>
                    <a:pt x="126" y="480"/>
                  </a:lnTo>
                  <a:lnTo>
                    <a:pt x="112" y="550"/>
                  </a:lnTo>
                  <a:lnTo>
                    <a:pt x="202" y="602"/>
                  </a:lnTo>
                  <a:lnTo>
                    <a:pt x="250" y="554"/>
                  </a:lnTo>
                  <a:lnTo>
                    <a:pt x="250" y="554"/>
                  </a:lnTo>
                  <a:lnTo>
                    <a:pt x="276" y="560"/>
                  </a:lnTo>
                  <a:lnTo>
                    <a:pt x="300" y="562"/>
                  </a:lnTo>
                  <a:lnTo>
                    <a:pt x="338" y="622"/>
                  </a:lnTo>
                  <a:lnTo>
                    <a:pt x="440" y="594"/>
                  </a:lnTo>
                  <a:lnTo>
                    <a:pt x="440" y="526"/>
                  </a:lnTo>
                  <a:lnTo>
                    <a:pt x="440" y="526"/>
                  </a:lnTo>
                  <a:lnTo>
                    <a:pt x="462" y="512"/>
                  </a:lnTo>
                  <a:lnTo>
                    <a:pt x="482" y="496"/>
                  </a:lnTo>
                  <a:lnTo>
                    <a:pt x="550" y="510"/>
                  </a:lnTo>
                  <a:lnTo>
                    <a:pt x="602" y="420"/>
                  </a:lnTo>
                  <a:lnTo>
                    <a:pt x="556" y="372"/>
                  </a:lnTo>
                  <a:close/>
                  <a:moveTo>
                    <a:pt x="278" y="440"/>
                  </a:moveTo>
                  <a:lnTo>
                    <a:pt x="278" y="440"/>
                  </a:lnTo>
                  <a:lnTo>
                    <a:pt x="266" y="436"/>
                  </a:lnTo>
                  <a:lnTo>
                    <a:pt x="252" y="430"/>
                  </a:lnTo>
                  <a:lnTo>
                    <a:pt x="242" y="424"/>
                  </a:lnTo>
                  <a:lnTo>
                    <a:pt x="230" y="416"/>
                  </a:lnTo>
                  <a:lnTo>
                    <a:pt x="220" y="408"/>
                  </a:lnTo>
                  <a:lnTo>
                    <a:pt x="212" y="400"/>
                  </a:lnTo>
                  <a:lnTo>
                    <a:pt x="204" y="390"/>
                  </a:lnTo>
                  <a:lnTo>
                    <a:pt x="196" y="378"/>
                  </a:lnTo>
                  <a:lnTo>
                    <a:pt x="190" y="368"/>
                  </a:lnTo>
                  <a:lnTo>
                    <a:pt x="186" y="356"/>
                  </a:lnTo>
                  <a:lnTo>
                    <a:pt x="182" y="344"/>
                  </a:lnTo>
                  <a:lnTo>
                    <a:pt x="180" y="330"/>
                  </a:lnTo>
                  <a:lnTo>
                    <a:pt x="178" y="318"/>
                  </a:lnTo>
                  <a:lnTo>
                    <a:pt x="178" y="304"/>
                  </a:lnTo>
                  <a:lnTo>
                    <a:pt x="180" y="290"/>
                  </a:lnTo>
                  <a:lnTo>
                    <a:pt x="182" y="278"/>
                  </a:lnTo>
                  <a:lnTo>
                    <a:pt x="182" y="278"/>
                  </a:lnTo>
                  <a:lnTo>
                    <a:pt x="186" y="264"/>
                  </a:lnTo>
                  <a:lnTo>
                    <a:pt x="192" y="252"/>
                  </a:lnTo>
                  <a:lnTo>
                    <a:pt x="198" y="240"/>
                  </a:lnTo>
                  <a:lnTo>
                    <a:pt x="206" y="230"/>
                  </a:lnTo>
                  <a:lnTo>
                    <a:pt x="214" y="220"/>
                  </a:lnTo>
                  <a:lnTo>
                    <a:pt x="222" y="210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4" y="190"/>
                  </a:lnTo>
                  <a:lnTo>
                    <a:pt x="266" y="184"/>
                  </a:lnTo>
                  <a:lnTo>
                    <a:pt x="280" y="180"/>
                  </a:lnTo>
                  <a:lnTo>
                    <a:pt x="292" y="178"/>
                  </a:lnTo>
                  <a:lnTo>
                    <a:pt x="304" y="178"/>
                  </a:lnTo>
                  <a:lnTo>
                    <a:pt x="318" y="178"/>
                  </a:lnTo>
                  <a:lnTo>
                    <a:pt x="332" y="178"/>
                  </a:lnTo>
                  <a:lnTo>
                    <a:pt x="344" y="182"/>
                  </a:lnTo>
                  <a:lnTo>
                    <a:pt x="344" y="182"/>
                  </a:lnTo>
                  <a:lnTo>
                    <a:pt x="358" y="186"/>
                  </a:lnTo>
                  <a:lnTo>
                    <a:pt x="370" y="190"/>
                  </a:lnTo>
                  <a:lnTo>
                    <a:pt x="382" y="196"/>
                  </a:lnTo>
                  <a:lnTo>
                    <a:pt x="392" y="204"/>
                  </a:lnTo>
                  <a:lnTo>
                    <a:pt x="402" y="212"/>
                  </a:lnTo>
                  <a:lnTo>
                    <a:pt x="412" y="222"/>
                  </a:lnTo>
                  <a:lnTo>
                    <a:pt x="420" y="232"/>
                  </a:lnTo>
                  <a:lnTo>
                    <a:pt x="426" y="242"/>
                  </a:lnTo>
                  <a:lnTo>
                    <a:pt x="432" y="254"/>
                  </a:lnTo>
                  <a:lnTo>
                    <a:pt x="438" y="266"/>
                  </a:lnTo>
                  <a:lnTo>
                    <a:pt x="442" y="278"/>
                  </a:lnTo>
                  <a:lnTo>
                    <a:pt x="444" y="290"/>
                  </a:lnTo>
                  <a:lnTo>
                    <a:pt x="446" y="304"/>
                  </a:lnTo>
                  <a:lnTo>
                    <a:pt x="446" y="316"/>
                  </a:lnTo>
                  <a:lnTo>
                    <a:pt x="444" y="330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36" y="356"/>
                  </a:lnTo>
                  <a:lnTo>
                    <a:pt x="432" y="370"/>
                  </a:lnTo>
                  <a:lnTo>
                    <a:pt x="426" y="380"/>
                  </a:lnTo>
                  <a:lnTo>
                    <a:pt x="418" y="392"/>
                  </a:lnTo>
                  <a:lnTo>
                    <a:pt x="410" y="402"/>
                  </a:lnTo>
                  <a:lnTo>
                    <a:pt x="400" y="410"/>
                  </a:lnTo>
                  <a:lnTo>
                    <a:pt x="390" y="418"/>
                  </a:lnTo>
                  <a:lnTo>
                    <a:pt x="380" y="426"/>
                  </a:lnTo>
                  <a:lnTo>
                    <a:pt x="368" y="432"/>
                  </a:lnTo>
                  <a:lnTo>
                    <a:pt x="356" y="436"/>
                  </a:lnTo>
                  <a:lnTo>
                    <a:pt x="344" y="440"/>
                  </a:lnTo>
                  <a:lnTo>
                    <a:pt x="332" y="442"/>
                  </a:lnTo>
                  <a:lnTo>
                    <a:pt x="318" y="444"/>
                  </a:lnTo>
                  <a:lnTo>
                    <a:pt x="306" y="444"/>
                  </a:lnTo>
                  <a:lnTo>
                    <a:pt x="292" y="442"/>
                  </a:lnTo>
                  <a:lnTo>
                    <a:pt x="278" y="440"/>
                  </a:lnTo>
                  <a:lnTo>
                    <a:pt x="278" y="4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93" name="Group 192"/>
          <p:cNvGrpSpPr/>
          <p:nvPr/>
        </p:nvGrpSpPr>
        <p:grpSpPr>
          <a:xfrm>
            <a:off x="953485" y="5738119"/>
            <a:ext cx="292554" cy="558271"/>
            <a:chOff x="6887593" y="2831205"/>
            <a:chExt cx="2165972" cy="3082978"/>
          </a:xfrm>
        </p:grpSpPr>
        <p:sp>
          <p:nvSpPr>
            <p:cNvPr id="194" name="Flowchart: Process 193"/>
            <p:cNvSpPr/>
            <p:nvPr/>
          </p:nvSpPr>
          <p:spPr bwMode="auto">
            <a:xfrm>
              <a:off x="6963508" y="2983241"/>
              <a:ext cx="2019718" cy="2851168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95" name="Freeform 72"/>
            <p:cNvSpPr>
              <a:spLocks noEditPoints="1"/>
            </p:cNvSpPr>
            <p:nvPr/>
          </p:nvSpPr>
          <p:spPr bwMode="auto">
            <a:xfrm>
              <a:off x="6887593" y="2831205"/>
              <a:ext cx="2165972" cy="3082978"/>
            </a:xfrm>
            <a:custGeom>
              <a:avLst/>
              <a:gdLst>
                <a:gd name="T0" fmla="*/ 86 w 1318"/>
                <a:gd name="T1" fmla="*/ 0 h 1876"/>
                <a:gd name="T2" fmla="*/ 68 w 1318"/>
                <a:gd name="T3" fmla="*/ 2 h 1876"/>
                <a:gd name="T4" fmla="*/ 38 w 1318"/>
                <a:gd name="T5" fmla="*/ 16 h 1876"/>
                <a:gd name="T6" fmla="*/ 14 w 1318"/>
                <a:gd name="T7" fmla="*/ 38 h 1876"/>
                <a:gd name="T8" fmla="*/ 2 w 1318"/>
                <a:gd name="T9" fmla="*/ 68 h 1876"/>
                <a:gd name="T10" fmla="*/ 0 w 1318"/>
                <a:gd name="T11" fmla="*/ 1790 h 1876"/>
                <a:gd name="T12" fmla="*/ 2 w 1318"/>
                <a:gd name="T13" fmla="*/ 1808 h 1876"/>
                <a:gd name="T14" fmla="*/ 14 w 1318"/>
                <a:gd name="T15" fmla="*/ 1838 h 1876"/>
                <a:gd name="T16" fmla="*/ 38 w 1318"/>
                <a:gd name="T17" fmla="*/ 1862 h 1876"/>
                <a:gd name="T18" fmla="*/ 68 w 1318"/>
                <a:gd name="T19" fmla="*/ 1874 h 1876"/>
                <a:gd name="T20" fmla="*/ 1232 w 1318"/>
                <a:gd name="T21" fmla="*/ 1876 h 1876"/>
                <a:gd name="T22" fmla="*/ 1250 w 1318"/>
                <a:gd name="T23" fmla="*/ 1874 h 1876"/>
                <a:gd name="T24" fmla="*/ 1280 w 1318"/>
                <a:gd name="T25" fmla="*/ 1862 h 1876"/>
                <a:gd name="T26" fmla="*/ 1302 w 1318"/>
                <a:gd name="T27" fmla="*/ 1838 h 1876"/>
                <a:gd name="T28" fmla="*/ 1316 w 1318"/>
                <a:gd name="T29" fmla="*/ 1808 h 1876"/>
                <a:gd name="T30" fmla="*/ 1318 w 1318"/>
                <a:gd name="T31" fmla="*/ 86 h 1876"/>
                <a:gd name="T32" fmla="*/ 1316 w 1318"/>
                <a:gd name="T33" fmla="*/ 68 h 1876"/>
                <a:gd name="T34" fmla="*/ 1302 w 1318"/>
                <a:gd name="T35" fmla="*/ 38 h 1876"/>
                <a:gd name="T36" fmla="*/ 1280 w 1318"/>
                <a:gd name="T37" fmla="*/ 16 h 1876"/>
                <a:gd name="T38" fmla="*/ 1250 w 1318"/>
                <a:gd name="T39" fmla="*/ 2 h 1876"/>
                <a:gd name="T40" fmla="*/ 1232 w 1318"/>
                <a:gd name="T41" fmla="*/ 0 h 1876"/>
                <a:gd name="T42" fmla="*/ 722 w 1318"/>
                <a:gd name="T43" fmla="*/ 1786 h 1876"/>
                <a:gd name="T44" fmla="*/ 716 w 1318"/>
                <a:gd name="T45" fmla="*/ 1802 h 1876"/>
                <a:gd name="T46" fmla="*/ 700 w 1318"/>
                <a:gd name="T47" fmla="*/ 1808 h 1876"/>
                <a:gd name="T48" fmla="*/ 616 w 1318"/>
                <a:gd name="T49" fmla="*/ 1808 h 1876"/>
                <a:gd name="T50" fmla="*/ 602 w 1318"/>
                <a:gd name="T51" fmla="*/ 1802 h 1876"/>
                <a:gd name="T52" fmla="*/ 596 w 1318"/>
                <a:gd name="T53" fmla="*/ 1786 h 1876"/>
                <a:gd name="T54" fmla="*/ 596 w 1318"/>
                <a:gd name="T55" fmla="*/ 1702 h 1876"/>
                <a:gd name="T56" fmla="*/ 602 w 1318"/>
                <a:gd name="T57" fmla="*/ 1688 h 1876"/>
                <a:gd name="T58" fmla="*/ 616 w 1318"/>
                <a:gd name="T59" fmla="*/ 1682 h 1876"/>
                <a:gd name="T60" fmla="*/ 700 w 1318"/>
                <a:gd name="T61" fmla="*/ 1682 h 1876"/>
                <a:gd name="T62" fmla="*/ 716 w 1318"/>
                <a:gd name="T63" fmla="*/ 1688 h 1876"/>
                <a:gd name="T64" fmla="*/ 722 w 1318"/>
                <a:gd name="T65" fmla="*/ 1702 h 1876"/>
                <a:gd name="T66" fmla="*/ 1242 w 1318"/>
                <a:gd name="T67" fmla="*/ 1614 h 1876"/>
                <a:gd name="T68" fmla="*/ 76 w 1318"/>
                <a:gd name="T69" fmla="*/ 144 h 1876"/>
                <a:gd name="T70" fmla="*/ 1242 w 1318"/>
                <a:gd name="T71" fmla="*/ 1614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8" h="1876">
                  <a:moveTo>
                    <a:pt x="1232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8" y="16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2" y="1808"/>
                  </a:lnTo>
                  <a:lnTo>
                    <a:pt x="6" y="1824"/>
                  </a:lnTo>
                  <a:lnTo>
                    <a:pt x="14" y="1838"/>
                  </a:lnTo>
                  <a:lnTo>
                    <a:pt x="24" y="1850"/>
                  </a:lnTo>
                  <a:lnTo>
                    <a:pt x="38" y="1862"/>
                  </a:lnTo>
                  <a:lnTo>
                    <a:pt x="52" y="1868"/>
                  </a:lnTo>
                  <a:lnTo>
                    <a:pt x="68" y="1874"/>
                  </a:lnTo>
                  <a:lnTo>
                    <a:pt x="86" y="1876"/>
                  </a:lnTo>
                  <a:lnTo>
                    <a:pt x="1232" y="1876"/>
                  </a:lnTo>
                  <a:lnTo>
                    <a:pt x="1232" y="1876"/>
                  </a:lnTo>
                  <a:lnTo>
                    <a:pt x="1250" y="1874"/>
                  </a:lnTo>
                  <a:lnTo>
                    <a:pt x="1266" y="1868"/>
                  </a:lnTo>
                  <a:lnTo>
                    <a:pt x="1280" y="1862"/>
                  </a:lnTo>
                  <a:lnTo>
                    <a:pt x="1292" y="1850"/>
                  </a:lnTo>
                  <a:lnTo>
                    <a:pt x="1302" y="1838"/>
                  </a:lnTo>
                  <a:lnTo>
                    <a:pt x="1310" y="1824"/>
                  </a:lnTo>
                  <a:lnTo>
                    <a:pt x="1316" y="1808"/>
                  </a:lnTo>
                  <a:lnTo>
                    <a:pt x="1318" y="1790"/>
                  </a:lnTo>
                  <a:lnTo>
                    <a:pt x="1318" y="86"/>
                  </a:lnTo>
                  <a:lnTo>
                    <a:pt x="1318" y="86"/>
                  </a:lnTo>
                  <a:lnTo>
                    <a:pt x="1316" y="68"/>
                  </a:lnTo>
                  <a:lnTo>
                    <a:pt x="1310" y="52"/>
                  </a:lnTo>
                  <a:lnTo>
                    <a:pt x="1302" y="38"/>
                  </a:lnTo>
                  <a:lnTo>
                    <a:pt x="1292" y="26"/>
                  </a:lnTo>
                  <a:lnTo>
                    <a:pt x="1280" y="16"/>
                  </a:lnTo>
                  <a:lnTo>
                    <a:pt x="1266" y="8"/>
                  </a:lnTo>
                  <a:lnTo>
                    <a:pt x="1250" y="2"/>
                  </a:lnTo>
                  <a:lnTo>
                    <a:pt x="1232" y="0"/>
                  </a:lnTo>
                  <a:lnTo>
                    <a:pt x="1232" y="0"/>
                  </a:lnTo>
                  <a:close/>
                  <a:moveTo>
                    <a:pt x="722" y="1786"/>
                  </a:moveTo>
                  <a:lnTo>
                    <a:pt x="722" y="1786"/>
                  </a:lnTo>
                  <a:lnTo>
                    <a:pt x="720" y="1794"/>
                  </a:lnTo>
                  <a:lnTo>
                    <a:pt x="716" y="1802"/>
                  </a:lnTo>
                  <a:lnTo>
                    <a:pt x="710" y="1806"/>
                  </a:lnTo>
                  <a:lnTo>
                    <a:pt x="700" y="1808"/>
                  </a:lnTo>
                  <a:lnTo>
                    <a:pt x="616" y="1808"/>
                  </a:lnTo>
                  <a:lnTo>
                    <a:pt x="616" y="1808"/>
                  </a:lnTo>
                  <a:lnTo>
                    <a:pt x="608" y="1806"/>
                  </a:lnTo>
                  <a:lnTo>
                    <a:pt x="602" y="1802"/>
                  </a:lnTo>
                  <a:lnTo>
                    <a:pt x="598" y="1794"/>
                  </a:lnTo>
                  <a:lnTo>
                    <a:pt x="596" y="1786"/>
                  </a:lnTo>
                  <a:lnTo>
                    <a:pt x="596" y="1702"/>
                  </a:lnTo>
                  <a:lnTo>
                    <a:pt x="596" y="1702"/>
                  </a:lnTo>
                  <a:lnTo>
                    <a:pt x="598" y="1694"/>
                  </a:lnTo>
                  <a:lnTo>
                    <a:pt x="602" y="1688"/>
                  </a:lnTo>
                  <a:lnTo>
                    <a:pt x="608" y="1682"/>
                  </a:lnTo>
                  <a:lnTo>
                    <a:pt x="616" y="1682"/>
                  </a:lnTo>
                  <a:lnTo>
                    <a:pt x="700" y="1682"/>
                  </a:lnTo>
                  <a:lnTo>
                    <a:pt x="700" y="1682"/>
                  </a:lnTo>
                  <a:lnTo>
                    <a:pt x="710" y="1682"/>
                  </a:lnTo>
                  <a:lnTo>
                    <a:pt x="716" y="1688"/>
                  </a:lnTo>
                  <a:lnTo>
                    <a:pt x="720" y="1694"/>
                  </a:lnTo>
                  <a:lnTo>
                    <a:pt x="722" y="1702"/>
                  </a:lnTo>
                  <a:lnTo>
                    <a:pt x="722" y="1786"/>
                  </a:lnTo>
                  <a:close/>
                  <a:moveTo>
                    <a:pt x="1242" y="1614"/>
                  </a:moveTo>
                  <a:lnTo>
                    <a:pt x="76" y="1614"/>
                  </a:lnTo>
                  <a:lnTo>
                    <a:pt x="76" y="144"/>
                  </a:lnTo>
                  <a:lnTo>
                    <a:pt x="1242" y="144"/>
                  </a:lnTo>
                  <a:lnTo>
                    <a:pt x="1242" y="161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04026" y="4501915"/>
            <a:ext cx="916279" cy="636709"/>
            <a:chOff x="704025" y="4456007"/>
            <a:chExt cx="916279" cy="636709"/>
          </a:xfrm>
        </p:grpSpPr>
        <p:sp>
          <p:nvSpPr>
            <p:cNvPr id="85" name="Flowchart: Process 84"/>
            <p:cNvSpPr/>
            <p:nvPr/>
          </p:nvSpPr>
          <p:spPr bwMode="auto">
            <a:xfrm>
              <a:off x="1160238" y="4743526"/>
              <a:ext cx="410635" cy="300674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grpSp>
          <p:nvGrpSpPr>
            <p:cNvPr id="86" name="Group 85"/>
            <p:cNvGrpSpPr/>
            <p:nvPr/>
          </p:nvGrpSpPr>
          <p:grpSpPr>
            <a:xfrm>
              <a:off x="704025" y="4456007"/>
              <a:ext cx="916279" cy="636709"/>
              <a:chOff x="6094413" y="2437030"/>
              <a:chExt cx="3600450" cy="2501899"/>
            </a:xfrm>
          </p:grpSpPr>
          <p:sp>
            <p:nvSpPr>
              <p:cNvPr id="87" name="Freeform 26"/>
              <p:cNvSpPr>
                <a:spLocks noEditPoints="1"/>
              </p:cNvSpPr>
              <p:nvPr/>
            </p:nvSpPr>
            <p:spPr bwMode="auto">
              <a:xfrm>
                <a:off x="6094413" y="2881106"/>
                <a:ext cx="3600450" cy="1584324"/>
              </a:xfrm>
              <a:custGeom>
                <a:avLst/>
                <a:gdLst>
                  <a:gd name="T0" fmla="*/ 2268 w 2268"/>
                  <a:gd name="T1" fmla="*/ 38 h 998"/>
                  <a:gd name="T2" fmla="*/ 2266 w 2268"/>
                  <a:gd name="T3" fmla="*/ 0 h 998"/>
                  <a:gd name="T4" fmla="*/ 0 w 2268"/>
                  <a:gd name="T5" fmla="*/ 0 h 998"/>
                  <a:gd name="T6" fmla="*/ 0 w 2268"/>
                  <a:gd name="T7" fmla="*/ 40 h 998"/>
                  <a:gd name="T8" fmla="*/ 0 w 2268"/>
                  <a:gd name="T9" fmla="*/ 820 h 998"/>
                  <a:gd name="T10" fmla="*/ 2 w 2268"/>
                  <a:gd name="T11" fmla="*/ 860 h 998"/>
                  <a:gd name="T12" fmla="*/ 12 w 2268"/>
                  <a:gd name="T13" fmla="*/ 898 h 998"/>
                  <a:gd name="T14" fmla="*/ 26 w 2268"/>
                  <a:gd name="T15" fmla="*/ 928 h 998"/>
                  <a:gd name="T16" fmla="*/ 46 w 2268"/>
                  <a:gd name="T17" fmla="*/ 952 h 998"/>
                  <a:gd name="T18" fmla="*/ 72 w 2268"/>
                  <a:gd name="T19" fmla="*/ 972 h 998"/>
                  <a:gd name="T20" fmla="*/ 102 w 2268"/>
                  <a:gd name="T21" fmla="*/ 986 h 998"/>
                  <a:gd name="T22" fmla="*/ 138 w 2268"/>
                  <a:gd name="T23" fmla="*/ 996 h 998"/>
                  <a:gd name="T24" fmla="*/ 180 w 2268"/>
                  <a:gd name="T25" fmla="*/ 998 h 998"/>
                  <a:gd name="T26" fmla="*/ 2084 w 2268"/>
                  <a:gd name="T27" fmla="*/ 998 h 998"/>
                  <a:gd name="T28" fmla="*/ 2106 w 2268"/>
                  <a:gd name="T29" fmla="*/ 998 h 998"/>
                  <a:gd name="T30" fmla="*/ 2146 w 2268"/>
                  <a:gd name="T31" fmla="*/ 992 h 998"/>
                  <a:gd name="T32" fmla="*/ 2182 w 2268"/>
                  <a:gd name="T33" fmla="*/ 980 h 998"/>
                  <a:gd name="T34" fmla="*/ 2210 w 2268"/>
                  <a:gd name="T35" fmla="*/ 964 h 998"/>
                  <a:gd name="T36" fmla="*/ 2232 w 2268"/>
                  <a:gd name="T37" fmla="*/ 940 h 998"/>
                  <a:gd name="T38" fmla="*/ 2250 w 2268"/>
                  <a:gd name="T39" fmla="*/ 912 h 998"/>
                  <a:gd name="T40" fmla="*/ 2262 w 2268"/>
                  <a:gd name="T41" fmla="*/ 878 h 998"/>
                  <a:gd name="T42" fmla="*/ 2268 w 2268"/>
                  <a:gd name="T43" fmla="*/ 836 h 998"/>
                  <a:gd name="T44" fmla="*/ 2268 w 2268"/>
                  <a:gd name="T45" fmla="*/ 814 h 998"/>
                  <a:gd name="T46" fmla="*/ 2268 w 2268"/>
                  <a:gd name="T47" fmla="*/ 38 h 998"/>
                  <a:gd name="T48" fmla="*/ 1842 w 2268"/>
                  <a:gd name="T49" fmla="*/ 738 h 998"/>
                  <a:gd name="T50" fmla="*/ 1830 w 2268"/>
                  <a:gd name="T51" fmla="*/ 746 h 998"/>
                  <a:gd name="T52" fmla="*/ 1814 w 2268"/>
                  <a:gd name="T53" fmla="*/ 748 h 998"/>
                  <a:gd name="T54" fmla="*/ 1672 w 2268"/>
                  <a:gd name="T55" fmla="*/ 748 h 998"/>
                  <a:gd name="T56" fmla="*/ 1810 w 2268"/>
                  <a:gd name="T57" fmla="*/ 612 h 998"/>
                  <a:gd name="T58" fmla="*/ 1800 w 2268"/>
                  <a:gd name="T59" fmla="*/ 596 h 998"/>
                  <a:gd name="T60" fmla="*/ 1274 w 2268"/>
                  <a:gd name="T61" fmla="*/ 596 h 998"/>
                  <a:gd name="T62" fmla="*/ 1274 w 2268"/>
                  <a:gd name="T63" fmla="*/ 470 h 998"/>
                  <a:gd name="T64" fmla="*/ 1800 w 2268"/>
                  <a:gd name="T65" fmla="*/ 470 h 998"/>
                  <a:gd name="T66" fmla="*/ 1804 w 2268"/>
                  <a:gd name="T67" fmla="*/ 458 h 998"/>
                  <a:gd name="T68" fmla="*/ 1648 w 2268"/>
                  <a:gd name="T69" fmla="*/ 310 h 998"/>
                  <a:gd name="T70" fmla="*/ 1818 w 2268"/>
                  <a:gd name="T71" fmla="*/ 310 h 998"/>
                  <a:gd name="T72" fmla="*/ 1822 w 2268"/>
                  <a:gd name="T73" fmla="*/ 312 h 998"/>
                  <a:gd name="T74" fmla="*/ 1834 w 2268"/>
                  <a:gd name="T75" fmla="*/ 320 h 998"/>
                  <a:gd name="T76" fmla="*/ 2048 w 2268"/>
                  <a:gd name="T77" fmla="*/ 534 h 998"/>
                  <a:gd name="T78" fmla="*/ 1842 w 2268"/>
                  <a:gd name="T79" fmla="*/ 738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68" h="998">
                    <a:moveTo>
                      <a:pt x="2268" y="38"/>
                    </a:moveTo>
                    <a:lnTo>
                      <a:pt x="2268" y="38"/>
                    </a:lnTo>
                    <a:lnTo>
                      <a:pt x="2266" y="0"/>
                    </a:lnTo>
                    <a:lnTo>
                      <a:pt x="226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0" y="840"/>
                    </a:lnTo>
                    <a:lnTo>
                      <a:pt x="2" y="860"/>
                    </a:lnTo>
                    <a:lnTo>
                      <a:pt x="6" y="880"/>
                    </a:lnTo>
                    <a:lnTo>
                      <a:pt x="12" y="898"/>
                    </a:lnTo>
                    <a:lnTo>
                      <a:pt x="18" y="914"/>
                    </a:lnTo>
                    <a:lnTo>
                      <a:pt x="26" y="928"/>
                    </a:lnTo>
                    <a:lnTo>
                      <a:pt x="34" y="942"/>
                    </a:lnTo>
                    <a:lnTo>
                      <a:pt x="46" y="952"/>
                    </a:lnTo>
                    <a:lnTo>
                      <a:pt x="58" y="964"/>
                    </a:lnTo>
                    <a:lnTo>
                      <a:pt x="72" y="972"/>
                    </a:lnTo>
                    <a:lnTo>
                      <a:pt x="86" y="980"/>
                    </a:lnTo>
                    <a:lnTo>
                      <a:pt x="102" y="986"/>
                    </a:lnTo>
                    <a:lnTo>
                      <a:pt x="120" y="992"/>
                    </a:lnTo>
                    <a:lnTo>
                      <a:pt x="138" y="996"/>
                    </a:lnTo>
                    <a:lnTo>
                      <a:pt x="158" y="998"/>
                    </a:lnTo>
                    <a:lnTo>
                      <a:pt x="180" y="998"/>
                    </a:lnTo>
                    <a:lnTo>
                      <a:pt x="180" y="998"/>
                    </a:lnTo>
                    <a:lnTo>
                      <a:pt x="2084" y="998"/>
                    </a:lnTo>
                    <a:lnTo>
                      <a:pt x="2084" y="998"/>
                    </a:lnTo>
                    <a:lnTo>
                      <a:pt x="2106" y="998"/>
                    </a:lnTo>
                    <a:lnTo>
                      <a:pt x="2128" y="996"/>
                    </a:lnTo>
                    <a:lnTo>
                      <a:pt x="2146" y="992"/>
                    </a:lnTo>
                    <a:lnTo>
                      <a:pt x="2164" y="986"/>
                    </a:lnTo>
                    <a:lnTo>
                      <a:pt x="2182" y="980"/>
                    </a:lnTo>
                    <a:lnTo>
                      <a:pt x="2196" y="972"/>
                    </a:lnTo>
                    <a:lnTo>
                      <a:pt x="2210" y="964"/>
                    </a:lnTo>
                    <a:lnTo>
                      <a:pt x="2222" y="952"/>
                    </a:lnTo>
                    <a:lnTo>
                      <a:pt x="2232" y="940"/>
                    </a:lnTo>
                    <a:lnTo>
                      <a:pt x="2242" y="926"/>
                    </a:lnTo>
                    <a:lnTo>
                      <a:pt x="2250" y="912"/>
                    </a:lnTo>
                    <a:lnTo>
                      <a:pt x="2256" y="896"/>
                    </a:lnTo>
                    <a:lnTo>
                      <a:pt x="2262" y="878"/>
                    </a:lnTo>
                    <a:lnTo>
                      <a:pt x="2266" y="858"/>
                    </a:lnTo>
                    <a:lnTo>
                      <a:pt x="2268" y="836"/>
                    </a:lnTo>
                    <a:lnTo>
                      <a:pt x="2268" y="814"/>
                    </a:lnTo>
                    <a:lnTo>
                      <a:pt x="2268" y="814"/>
                    </a:lnTo>
                    <a:lnTo>
                      <a:pt x="2268" y="38"/>
                    </a:lnTo>
                    <a:lnTo>
                      <a:pt x="2268" y="38"/>
                    </a:lnTo>
                    <a:close/>
                    <a:moveTo>
                      <a:pt x="1842" y="738"/>
                    </a:moveTo>
                    <a:lnTo>
                      <a:pt x="1842" y="738"/>
                    </a:lnTo>
                    <a:lnTo>
                      <a:pt x="1836" y="742"/>
                    </a:lnTo>
                    <a:lnTo>
                      <a:pt x="1830" y="746"/>
                    </a:lnTo>
                    <a:lnTo>
                      <a:pt x="1814" y="748"/>
                    </a:lnTo>
                    <a:lnTo>
                      <a:pt x="1814" y="748"/>
                    </a:lnTo>
                    <a:lnTo>
                      <a:pt x="1742" y="748"/>
                    </a:lnTo>
                    <a:lnTo>
                      <a:pt x="1672" y="748"/>
                    </a:lnTo>
                    <a:lnTo>
                      <a:pt x="1672" y="748"/>
                    </a:lnTo>
                    <a:lnTo>
                      <a:pt x="1810" y="612"/>
                    </a:lnTo>
                    <a:lnTo>
                      <a:pt x="1810" y="612"/>
                    </a:lnTo>
                    <a:lnTo>
                      <a:pt x="1800" y="596"/>
                    </a:lnTo>
                    <a:lnTo>
                      <a:pt x="1800" y="596"/>
                    </a:lnTo>
                    <a:lnTo>
                      <a:pt x="1274" y="596"/>
                    </a:lnTo>
                    <a:lnTo>
                      <a:pt x="1274" y="596"/>
                    </a:lnTo>
                    <a:lnTo>
                      <a:pt x="1274" y="470"/>
                    </a:lnTo>
                    <a:lnTo>
                      <a:pt x="1274" y="470"/>
                    </a:lnTo>
                    <a:lnTo>
                      <a:pt x="1800" y="470"/>
                    </a:lnTo>
                    <a:lnTo>
                      <a:pt x="1800" y="470"/>
                    </a:lnTo>
                    <a:lnTo>
                      <a:pt x="1804" y="458"/>
                    </a:lnTo>
                    <a:lnTo>
                      <a:pt x="1804" y="458"/>
                    </a:lnTo>
                    <a:lnTo>
                      <a:pt x="1648" y="310"/>
                    </a:lnTo>
                    <a:lnTo>
                      <a:pt x="1648" y="310"/>
                    </a:lnTo>
                    <a:lnTo>
                      <a:pt x="1818" y="310"/>
                    </a:lnTo>
                    <a:lnTo>
                      <a:pt x="1818" y="310"/>
                    </a:lnTo>
                    <a:lnTo>
                      <a:pt x="1822" y="312"/>
                    </a:lnTo>
                    <a:lnTo>
                      <a:pt x="1826" y="314"/>
                    </a:lnTo>
                    <a:lnTo>
                      <a:pt x="1834" y="320"/>
                    </a:lnTo>
                    <a:lnTo>
                      <a:pt x="1834" y="320"/>
                    </a:lnTo>
                    <a:lnTo>
                      <a:pt x="2048" y="534"/>
                    </a:lnTo>
                    <a:lnTo>
                      <a:pt x="2048" y="534"/>
                    </a:lnTo>
                    <a:lnTo>
                      <a:pt x="1842" y="738"/>
                    </a:lnTo>
                    <a:lnTo>
                      <a:pt x="1842" y="7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25"/>
              <p:cNvSpPr>
                <a:spLocks/>
              </p:cNvSpPr>
              <p:nvPr/>
            </p:nvSpPr>
            <p:spPr bwMode="auto">
              <a:xfrm>
                <a:off x="6097588" y="2437030"/>
                <a:ext cx="3597275" cy="485775"/>
              </a:xfrm>
              <a:custGeom>
                <a:avLst/>
                <a:gdLst>
                  <a:gd name="T0" fmla="*/ 2266 w 2266"/>
                  <a:gd name="T1" fmla="*/ 306 h 306"/>
                  <a:gd name="T2" fmla="*/ 2266 w 2266"/>
                  <a:gd name="T3" fmla="*/ 306 h 306"/>
                  <a:gd name="T4" fmla="*/ 2 w 2266"/>
                  <a:gd name="T5" fmla="*/ 306 h 306"/>
                  <a:gd name="T6" fmla="*/ 2 w 2266"/>
                  <a:gd name="T7" fmla="*/ 306 h 306"/>
                  <a:gd name="T8" fmla="*/ 0 w 2266"/>
                  <a:gd name="T9" fmla="*/ 210 h 306"/>
                  <a:gd name="T10" fmla="*/ 0 w 2266"/>
                  <a:gd name="T11" fmla="*/ 164 h 306"/>
                  <a:gd name="T12" fmla="*/ 4 w 2266"/>
                  <a:gd name="T13" fmla="*/ 118 h 306"/>
                  <a:gd name="T14" fmla="*/ 4 w 2266"/>
                  <a:gd name="T15" fmla="*/ 118 h 306"/>
                  <a:gd name="T16" fmla="*/ 6 w 2266"/>
                  <a:gd name="T17" fmla="*/ 106 h 306"/>
                  <a:gd name="T18" fmla="*/ 10 w 2266"/>
                  <a:gd name="T19" fmla="*/ 94 h 306"/>
                  <a:gd name="T20" fmla="*/ 14 w 2266"/>
                  <a:gd name="T21" fmla="*/ 84 h 306"/>
                  <a:gd name="T22" fmla="*/ 20 w 2266"/>
                  <a:gd name="T23" fmla="*/ 74 h 306"/>
                  <a:gd name="T24" fmla="*/ 34 w 2266"/>
                  <a:gd name="T25" fmla="*/ 54 h 306"/>
                  <a:gd name="T26" fmla="*/ 52 w 2266"/>
                  <a:gd name="T27" fmla="*/ 36 h 306"/>
                  <a:gd name="T28" fmla="*/ 72 w 2266"/>
                  <a:gd name="T29" fmla="*/ 22 h 306"/>
                  <a:gd name="T30" fmla="*/ 94 w 2266"/>
                  <a:gd name="T31" fmla="*/ 12 h 306"/>
                  <a:gd name="T32" fmla="*/ 118 w 2266"/>
                  <a:gd name="T33" fmla="*/ 4 h 306"/>
                  <a:gd name="T34" fmla="*/ 144 w 2266"/>
                  <a:gd name="T35" fmla="*/ 0 h 306"/>
                  <a:gd name="T36" fmla="*/ 144 w 2266"/>
                  <a:gd name="T37" fmla="*/ 0 h 306"/>
                  <a:gd name="T38" fmla="*/ 176 w 2266"/>
                  <a:gd name="T39" fmla="*/ 0 h 306"/>
                  <a:gd name="T40" fmla="*/ 176 w 2266"/>
                  <a:gd name="T41" fmla="*/ 0 h 306"/>
                  <a:gd name="T42" fmla="*/ 2086 w 2266"/>
                  <a:gd name="T43" fmla="*/ 0 h 306"/>
                  <a:gd name="T44" fmla="*/ 2086 w 2266"/>
                  <a:gd name="T45" fmla="*/ 0 h 306"/>
                  <a:gd name="T46" fmla="*/ 2108 w 2266"/>
                  <a:gd name="T47" fmla="*/ 0 h 306"/>
                  <a:gd name="T48" fmla="*/ 2128 w 2266"/>
                  <a:gd name="T49" fmla="*/ 2 h 306"/>
                  <a:gd name="T50" fmla="*/ 2146 w 2266"/>
                  <a:gd name="T51" fmla="*/ 6 h 306"/>
                  <a:gd name="T52" fmla="*/ 2164 w 2266"/>
                  <a:gd name="T53" fmla="*/ 12 h 306"/>
                  <a:gd name="T54" fmla="*/ 2180 w 2266"/>
                  <a:gd name="T55" fmla="*/ 18 h 306"/>
                  <a:gd name="T56" fmla="*/ 2194 w 2266"/>
                  <a:gd name="T57" fmla="*/ 26 h 306"/>
                  <a:gd name="T58" fmla="*/ 2208 w 2266"/>
                  <a:gd name="T59" fmla="*/ 34 h 306"/>
                  <a:gd name="T60" fmla="*/ 2220 w 2266"/>
                  <a:gd name="T61" fmla="*/ 46 h 306"/>
                  <a:gd name="T62" fmla="*/ 2230 w 2266"/>
                  <a:gd name="T63" fmla="*/ 58 h 306"/>
                  <a:gd name="T64" fmla="*/ 2240 w 2266"/>
                  <a:gd name="T65" fmla="*/ 70 h 306"/>
                  <a:gd name="T66" fmla="*/ 2248 w 2266"/>
                  <a:gd name="T67" fmla="*/ 86 h 306"/>
                  <a:gd name="T68" fmla="*/ 2254 w 2266"/>
                  <a:gd name="T69" fmla="*/ 102 h 306"/>
                  <a:gd name="T70" fmla="*/ 2260 w 2266"/>
                  <a:gd name="T71" fmla="*/ 118 h 306"/>
                  <a:gd name="T72" fmla="*/ 2262 w 2266"/>
                  <a:gd name="T73" fmla="*/ 138 h 306"/>
                  <a:gd name="T74" fmla="*/ 2266 w 2266"/>
                  <a:gd name="T75" fmla="*/ 158 h 306"/>
                  <a:gd name="T76" fmla="*/ 2266 w 2266"/>
                  <a:gd name="T77" fmla="*/ 180 h 306"/>
                  <a:gd name="T78" fmla="*/ 2266 w 2266"/>
                  <a:gd name="T79" fmla="*/ 180 h 306"/>
                  <a:gd name="T80" fmla="*/ 2266 w 2266"/>
                  <a:gd name="T81" fmla="*/ 306 h 306"/>
                  <a:gd name="T82" fmla="*/ 2266 w 2266"/>
                  <a:gd name="T83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66" h="306">
                    <a:moveTo>
                      <a:pt x="2266" y="306"/>
                    </a:moveTo>
                    <a:lnTo>
                      <a:pt x="2266" y="306"/>
                    </a:lnTo>
                    <a:lnTo>
                      <a:pt x="2" y="306"/>
                    </a:lnTo>
                    <a:lnTo>
                      <a:pt x="2" y="306"/>
                    </a:lnTo>
                    <a:lnTo>
                      <a:pt x="0" y="210"/>
                    </a:lnTo>
                    <a:lnTo>
                      <a:pt x="0" y="164"/>
                    </a:lnTo>
                    <a:lnTo>
                      <a:pt x="4" y="118"/>
                    </a:lnTo>
                    <a:lnTo>
                      <a:pt x="4" y="118"/>
                    </a:lnTo>
                    <a:lnTo>
                      <a:pt x="6" y="106"/>
                    </a:lnTo>
                    <a:lnTo>
                      <a:pt x="10" y="94"/>
                    </a:lnTo>
                    <a:lnTo>
                      <a:pt x="14" y="84"/>
                    </a:lnTo>
                    <a:lnTo>
                      <a:pt x="20" y="74"/>
                    </a:lnTo>
                    <a:lnTo>
                      <a:pt x="34" y="54"/>
                    </a:lnTo>
                    <a:lnTo>
                      <a:pt x="52" y="36"/>
                    </a:lnTo>
                    <a:lnTo>
                      <a:pt x="72" y="22"/>
                    </a:lnTo>
                    <a:lnTo>
                      <a:pt x="94" y="12"/>
                    </a:lnTo>
                    <a:lnTo>
                      <a:pt x="118" y="4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2086" y="0"/>
                    </a:lnTo>
                    <a:lnTo>
                      <a:pt x="2086" y="0"/>
                    </a:lnTo>
                    <a:lnTo>
                      <a:pt x="2108" y="0"/>
                    </a:lnTo>
                    <a:lnTo>
                      <a:pt x="2128" y="2"/>
                    </a:lnTo>
                    <a:lnTo>
                      <a:pt x="2146" y="6"/>
                    </a:lnTo>
                    <a:lnTo>
                      <a:pt x="2164" y="12"/>
                    </a:lnTo>
                    <a:lnTo>
                      <a:pt x="2180" y="18"/>
                    </a:lnTo>
                    <a:lnTo>
                      <a:pt x="2194" y="26"/>
                    </a:lnTo>
                    <a:lnTo>
                      <a:pt x="2208" y="34"/>
                    </a:lnTo>
                    <a:lnTo>
                      <a:pt x="2220" y="46"/>
                    </a:lnTo>
                    <a:lnTo>
                      <a:pt x="2230" y="58"/>
                    </a:lnTo>
                    <a:lnTo>
                      <a:pt x="2240" y="70"/>
                    </a:lnTo>
                    <a:lnTo>
                      <a:pt x="2248" y="86"/>
                    </a:lnTo>
                    <a:lnTo>
                      <a:pt x="2254" y="102"/>
                    </a:lnTo>
                    <a:lnTo>
                      <a:pt x="2260" y="118"/>
                    </a:lnTo>
                    <a:lnTo>
                      <a:pt x="2262" y="138"/>
                    </a:lnTo>
                    <a:lnTo>
                      <a:pt x="2266" y="158"/>
                    </a:lnTo>
                    <a:lnTo>
                      <a:pt x="2266" y="180"/>
                    </a:lnTo>
                    <a:lnTo>
                      <a:pt x="2266" y="180"/>
                    </a:lnTo>
                    <a:lnTo>
                      <a:pt x="2266" y="306"/>
                    </a:lnTo>
                    <a:lnTo>
                      <a:pt x="2266" y="30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26"/>
              <p:cNvSpPr>
                <a:spLocks noEditPoints="1"/>
              </p:cNvSpPr>
              <p:nvPr/>
            </p:nvSpPr>
            <p:spPr bwMode="auto">
              <a:xfrm>
                <a:off x="6094413" y="3354605"/>
                <a:ext cx="3600450" cy="1584324"/>
              </a:xfrm>
              <a:custGeom>
                <a:avLst/>
                <a:gdLst>
                  <a:gd name="T0" fmla="*/ 2268 w 2268"/>
                  <a:gd name="T1" fmla="*/ 38 h 998"/>
                  <a:gd name="T2" fmla="*/ 2266 w 2268"/>
                  <a:gd name="T3" fmla="*/ 0 h 998"/>
                  <a:gd name="T4" fmla="*/ 0 w 2268"/>
                  <a:gd name="T5" fmla="*/ 0 h 998"/>
                  <a:gd name="T6" fmla="*/ 0 w 2268"/>
                  <a:gd name="T7" fmla="*/ 40 h 998"/>
                  <a:gd name="T8" fmla="*/ 0 w 2268"/>
                  <a:gd name="T9" fmla="*/ 820 h 998"/>
                  <a:gd name="T10" fmla="*/ 2 w 2268"/>
                  <a:gd name="T11" fmla="*/ 860 h 998"/>
                  <a:gd name="T12" fmla="*/ 12 w 2268"/>
                  <a:gd name="T13" fmla="*/ 898 h 998"/>
                  <a:gd name="T14" fmla="*/ 26 w 2268"/>
                  <a:gd name="T15" fmla="*/ 928 h 998"/>
                  <a:gd name="T16" fmla="*/ 46 w 2268"/>
                  <a:gd name="T17" fmla="*/ 952 h 998"/>
                  <a:gd name="T18" fmla="*/ 72 w 2268"/>
                  <a:gd name="T19" fmla="*/ 972 h 998"/>
                  <a:gd name="T20" fmla="*/ 102 w 2268"/>
                  <a:gd name="T21" fmla="*/ 986 h 998"/>
                  <a:gd name="T22" fmla="*/ 138 w 2268"/>
                  <a:gd name="T23" fmla="*/ 996 h 998"/>
                  <a:gd name="T24" fmla="*/ 180 w 2268"/>
                  <a:gd name="T25" fmla="*/ 998 h 998"/>
                  <a:gd name="T26" fmla="*/ 2084 w 2268"/>
                  <a:gd name="T27" fmla="*/ 998 h 998"/>
                  <a:gd name="T28" fmla="*/ 2106 w 2268"/>
                  <a:gd name="T29" fmla="*/ 998 h 998"/>
                  <a:gd name="T30" fmla="*/ 2146 w 2268"/>
                  <a:gd name="T31" fmla="*/ 992 h 998"/>
                  <a:gd name="T32" fmla="*/ 2182 w 2268"/>
                  <a:gd name="T33" fmla="*/ 980 h 998"/>
                  <a:gd name="T34" fmla="*/ 2210 w 2268"/>
                  <a:gd name="T35" fmla="*/ 964 h 998"/>
                  <a:gd name="T36" fmla="*/ 2232 w 2268"/>
                  <a:gd name="T37" fmla="*/ 940 h 998"/>
                  <a:gd name="T38" fmla="*/ 2250 w 2268"/>
                  <a:gd name="T39" fmla="*/ 912 h 998"/>
                  <a:gd name="T40" fmla="*/ 2262 w 2268"/>
                  <a:gd name="T41" fmla="*/ 878 h 998"/>
                  <a:gd name="T42" fmla="*/ 2268 w 2268"/>
                  <a:gd name="T43" fmla="*/ 836 h 998"/>
                  <a:gd name="T44" fmla="*/ 2268 w 2268"/>
                  <a:gd name="T45" fmla="*/ 814 h 998"/>
                  <a:gd name="T46" fmla="*/ 2268 w 2268"/>
                  <a:gd name="T47" fmla="*/ 38 h 998"/>
                  <a:gd name="T48" fmla="*/ 1842 w 2268"/>
                  <a:gd name="T49" fmla="*/ 738 h 998"/>
                  <a:gd name="T50" fmla="*/ 1830 w 2268"/>
                  <a:gd name="T51" fmla="*/ 746 h 998"/>
                  <a:gd name="T52" fmla="*/ 1814 w 2268"/>
                  <a:gd name="T53" fmla="*/ 748 h 998"/>
                  <a:gd name="T54" fmla="*/ 1672 w 2268"/>
                  <a:gd name="T55" fmla="*/ 748 h 998"/>
                  <a:gd name="T56" fmla="*/ 1810 w 2268"/>
                  <a:gd name="T57" fmla="*/ 612 h 998"/>
                  <a:gd name="T58" fmla="*/ 1800 w 2268"/>
                  <a:gd name="T59" fmla="*/ 596 h 998"/>
                  <a:gd name="T60" fmla="*/ 1274 w 2268"/>
                  <a:gd name="T61" fmla="*/ 596 h 998"/>
                  <a:gd name="T62" fmla="*/ 1274 w 2268"/>
                  <a:gd name="T63" fmla="*/ 470 h 998"/>
                  <a:gd name="T64" fmla="*/ 1800 w 2268"/>
                  <a:gd name="T65" fmla="*/ 470 h 998"/>
                  <a:gd name="T66" fmla="*/ 1804 w 2268"/>
                  <a:gd name="T67" fmla="*/ 458 h 998"/>
                  <a:gd name="T68" fmla="*/ 1648 w 2268"/>
                  <a:gd name="T69" fmla="*/ 310 h 998"/>
                  <a:gd name="T70" fmla="*/ 1818 w 2268"/>
                  <a:gd name="T71" fmla="*/ 310 h 998"/>
                  <a:gd name="T72" fmla="*/ 1822 w 2268"/>
                  <a:gd name="T73" fmla="*/ 312 h 998"/>
                  <a:gd name="T74" fmla="*/ 1834 w 2268"/>
                  <a:gd name="T75" fmla="*/ 320 h 998"/>
                  <a:gd name="T76" fmla="*/ 2048 w 2268"/>
                  <a:gd name="T77" fmla="*/ 534 h 998"/>
                  <a:gd name="T78" fmla="*/ 1842 w 2268"/>
                  <a:gd name="T79" fmla="*/ 738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68" h="998">
                    <a:moveTo>
                      <a:pt x="2268" y="38"/>
                    </a:moveTo>
                    <a:lnTo>
                      <a:pt x="2268" y="38"/>
                    </a:lnTo>
                    <a:lnTo>
                      <a:pt x="2266" y="0"/>
                    </a:lnTo>
                    <a:lnTo>
                      <a:pt x="226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0" y="840"/>
                    </a:lnTo>
                    <a:lnTo>
                      <a:pt x="2" y="860"/>
                    </a:lnTo>
                    <a:lnTo>
                      <a:pt x="6" y="880"/>
                    </a:lnTo>
                    <a:lnTo>
                      <a:pt x="12" y="898"/>
                    </a:lnTo>
                    <a:lnTo>
                      <a:pt x="18" y="914"/>
                    </a:lnTo>
                    <a:lnTo>
                      <a:pt x="26" y="928"/>
                    </a:lnTo>
                    <a:lnTo>
                      <a:pt x="34" y="942"/>
                    </a:lnTo>
                    <a:lnTo>
                      <a:pt x="46" y="952"/>
                    </a:lnTo>
                    <a:lnTo>
                      <a:pt x="58" y="964"/>
                    </a:lnTo>
                    <a:lnTo>
                      <a:pt x="72" y="972"/>
                    </a:lnTo>
                    <a:lnTo>
                      <a:pt x="86" y="980"/>
                    </a:lnTo>
                    <a:lnTo>
                      <a:pt x="102" y="986"/>
                    </a:lnTo>
                    <a:lnTo>
                      <a:pt x="120" y="992"/>
                    </a:lnTo>
                    <a:lnTo>
                      <a:pt x="138" y="996"/>
                    </a:lnTo>
                    <a:lnTo>
                      <a:pt x="158" y="998"/>
                    </a:lnTo>
                    <a:lnTo>
                      <a:pt x="180" y="998"/>
                    </a:lnTo>
                    <a:lnTo>
                      <a:pt x="180" y="998"/>
                    </a:lnTo>
                    <a:lnTo>
                      <a:pt x="2084" y="998"/>
                    </a:lnTo>
                    <a:lnTo>
                      <a:pt x="2084" y="998"/>
                    </a:lnTo>
                    <a:lnTo>
                      <a:pt x="2106" y="998"/>
                    </a:lnTo>
                    <a:lnTo>
                      <a:pt x="2128" y="996"/>
                    </a:lnTo>
                    <a:lnTo>
                      <a:pt x="2146" y="992"/>
                    </a:lnTo>
                    <a:lnTo>
                      <a:pt x="2164" y="986"/>
                    </a:lnTo>
                    <a:lnTo>
                      <a:pt x="2182" y="980"/>
                    </a:lnTo>
                    <a:lnTo>
                      <a:pt x="2196" y="972"/>
                    </a:lnTo>
                    <a:lnTo>
                      <a:pt x="2210" y="964"/>
                    </a:lnTo>
                    <a:lnTo>
                      <a:pt x="2222" y="952"/>
                    </a:lnTo>
                    <a:lnTo>
                      <a:pt x="2232" y="940"/>
                    </a:lnTo>
                    <a:lnTo>
                      <a:pt x="2242" y="926"/>
                    </a:lnTo>
                    <a:lnTo>
                      <a:pt x="2250" y="912"/>
                    </a:lnTo>
                    <a:lnTo>
                      <a:pt x="2256" y="896"/>
                    </a:lnTo>
                    <a:lnTo>
                      <a:pt x="2262" y="878"/>
                    </a:lnTo>
                    <a:lnTo>
                      <a:pt x="2266" y="858"/>
                    </a:lnTo>
                    <a:lnTo>
                      <a:pt x="2268" y="836"/>
                    </a:lnTo>
                    <a:lnTo>
                      <a:pt x="2268" y="814"/>
                    </a:lnTo>
                    <a:lnTo>
                      <a:pt x="2268" y="814"/>
                    </a:lnTo>
                    <a:lnTo>
                      <a:pt x="2268" y="38"/>
                    </a:lnTo>
                    <a:lnTo>
                      <a:pt x="2268" y="38"/>
                    </a:lnTo>
                    <a:close/>
                    <a:moveTo>
                      <a:pt x="1842" y="738"/>
                    </a:moveTo>
                    <a:lnTo>
                      <a:pt x="1842" y="738"/>
                    </a:lnTo>
                    <a:lnTo>
                      <a:pt x="1836" y="742"/>
                    </a:lnTo>
                    <a:lnTo>
                      <a:pt x="1830" y="746"/>
                    </a:lnTo>
                    <a:lnTo>
                      <a:pt x="1814" y="748"/>
                    </a:lnTo>
                    <a:lnTo>
                      <a:pt x="1814" y="748"/>
                    </a:lnTo>
                    <a:lnTo>
                      <a:pt x="1742" y="748"/>
                    </a:lnTo>
                    <a:lnTo>
                      <a:pt x="1672" y="748"/>
                    </a:lnTo>
                    <a:lnTo>
                      <a:pt x="1672" y="748"/>
                    </a:lnTo>
                    <a:lnTo>
                      <a:pt x="1810" y="612"/>
                    </a:lnTo>
                    <a:lnTo>
                      <a:pt x="1810" y="612"/>
                    </a:lnTo>
                    <a:lnTo>
                      <a:pt x="1800" y="596"/>
                    </a:lnTo>
                    <a:lnTo>
                      <a:pt x="1800" y="596"/>
                    </a:lnTo>
                    <a:lnTo>
                      <a:pt x="1274" y="596"/>
                    </a:lnTo>
                    <a:lnTo>
                      <a:pt x="1274" y="596"/>
                    </a:lnTo>
                    <a:lnTo>
                      <a:pt x="1274" y="470"/>
                    </a:lnTo>
                    <a:lnTo>
                      <a:pt x="1274" y="470"/>
                    </a:lnTo>
                    <a:lnTo>
                      <a:pt x="1800" y="470"/>
                    </a:lnTo>
                    <a:lnTo>
                      <a:pt x="1800" y="470"/>
                    </a:lnTo>
                    <a:lnTo>
                      <a:pt x="1804" y="458"/>
                    </a:lnTo>
                    <a:lnTo>
                      <a:pt x="1804" y="458"/>
                    </a:lnTo>
                    <a:lnTo>
                      <a:pt x="1648" y="310"/>
                    </a:lnTo>
                    <a:lnTo>
                      <a:pt x="1648" y="310"/>
                    </a:lnTo>
                    <a:lnTo>
                      <a:pt x="1818" y="310"/>
                    </a:lnTo>
                    <a:lnTo>
                      <a:pt x="1818" y="310"/>
                    </a:lnTo>
                    <a:lnTo>
                      <a:pt x="1822" y="312"/>
                    </a:lnTo>
                    <a:lnTo>
                      <a:pt x="1826" y="314"/>
                    </a:lnTo>
                    <a:lnTo>
                      <a:pt x="1834" y="320"/>
                    </a:lnTo>
                    <a:lnTo>
                      <a:pt x="1834" y="320"/>
                    </a:lnTo>
                    <a:lnTo>
                      <a:pt x="2048" y="534"/>
                    </a:lnTo>
                    <a:lnTo>
                      <a:pt x="2048" y="534"/>
                    </a:lnTo>
                    <a:lnTo>
                      <a:pt x="1842" y="738"/>
                    </a:lnTo>
                    <a:lnTo>
                      <a:pt x="1842" y="738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27"/>
              <p:cNvSpPr>
                <a:spLocks/>
              </p:cNvSpPr>
              <p:nvPr/>
            </p:nvSpPr>
            <p:spPr bwMode="auto">
              <a:xfrm>
                <a:off x="6465888" y="4002305"/>
                <a:ext cx="165100" cy="384175"/>
              </a:xfrm>
              <a:custGeom>
                <a:avLst/>
                <a:gdLst>
                  <a:gd name="T0" fmla="*/ 104 w 104"/>
                  <a:gd name="T1" fmla="*/ 242 h 242"/>
                  <a:gd name="T2" fmla="*/ 58 w 104"/>
                  <a:gd name="T3" fmla="*/ 242 h 242"/>
                  <a:gd name="T4" fmla="*/ 58 w 104"/>
                  <a:gd name="T5" fmla="*/ 68 h 242"/>
                  <a:gd name="T6" fmla="*/ 58 w 104"/>
                  <a:gd name="T7" fmla="*/ 68 h 242"/>
                  <a:gd name="T8" fmla="*/ 46 w 104"/>
                  <a:gd name="T9" fmla="*/ 78 h 242"/>
                  <a:gd name="T10" fmla="*/ 32 w 104"/>
                  <a:gd name="T11" fmla="*/ 88 h 242"/>
                  <a:gd name="T12" fmla="*/ 16 w 104"/>
                  <a:gd name="T13" fmla="*/ 96 h 242"/>
                  <a:gd name="T14" fmla="*/ 0 w 104"/>
                  <a:gd name="T15" fmla="*/ 102 h 242"/>
                  <a:gd name="T16" fmla="*/ 0 w 104"/>
                  <a:gd name="T17" fmla="*/ 60 h 242"/>
                  <a:gd name="T18" fmla="*/ 0 w 104"/>
                  <a:gd name="T19" fmla="*/ 60 h 242"/>
                  <a:gd name="T20" fmla="*/ 18 w 104"/>
                  <a:gd name="T21" fmla="*/ 52 h 242"/>
                  <a:gd name="T22" fmla="*/ 38 w 104"/>
                  <a:gd name="T23" fmla="*/ 38 h 242"/>
                  <a:gd name="T24" fmla="*/ 38 w 104"/>
                  <a:gd name="T25" fmla="*/ 38 h 242"/>
                  <a:gd name="T26" fmla="*/ 48 w 104"/>
                  <a:gd name="T27" fmla="*/ 30 h 242"/>
                  <a:gd name="T28" fmla="*/ 56 w 104"/>
                  <a:gd name="T29" fmla="*/ 20 h 242"/>
                  <a:gd name="T30" fmla="*/ 62 w 104"/>
                  <a:gd name="T31" fmla="*/ 10 h 242"/>
                  <a:gd name="T32" fmla="*/ 68 w 104"/>
                  <a:gd name="T33" fmla="*/ 0 h 242"/>
                  <a:gd name="T34" fmla="*/ 104 w 104"/>
                  <a:gd name="T35" fmla="*/ 0 h 242"/>
                  <a:gd name="T36" fmla="*/ 104 w 104"/>
                  <a:gd name="T37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" h="242">
                    <a:moveTo>
                      <a:pt x="104" y="242"/>
                    </a:moveTo>
                    <a:lnTo>
                      <a:pt x="58" y="242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46" y="78"/>
                    </a:lnTo>
                    <a:lnTo>
                      <a:pt x="32" y="88"/>
                    </a:lnTo>
                    <a:lnTo>
                      <a:pt x="16" y="96"/>
                    </a:lnTo>
                    <a:lnTo>
                      <a:pt x="0" y="10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18" y="52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48" y="30"/>
                    </a:lnTo>
                    <a:lnTo>
                      <a:pt x="56" y="20"/>
                    </a:lnTo>
                    <a:lnTo>
                      <a:pt x="62" y="10"/>
                    </a:lnTo>
                    <a:lnTo>
                      <a:pt x="68" y="0"/>
                    </a:lnTo>
                    <a:lnTo>
                      <a:pt x="104" y="0"/>
                    </a:lnTo>
                    <a:lnTo>
                      <a:pt x="104" y="2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28"/>
              <p:cNvSpPr>
                <a:spLocks noEditPoints="1"/>
              </p:cNvSpPr>
              <p:nvPr/>
            </p:nvSpPr>
            <p:spPr bwMode="auto">
              <a:xfrm>
                <a:off x="6767513" y="4002305"/>
                <a:ext cx="247650" cy="390525"/>
              </a:xfrm>
              <a:custGeom>
                <a:avLst/>
                <a:gdLst>
                  <a:gd name="T0" fmla="*/ 78 w 156"/>
                  <a:gd name="T1" fmla="*/ 0 h 246"/>
                  <a:gd name="T2" fmla="*/ 108 w 156"/>
                  <a:gd name="T3" fmla="*/ 6 h 246"/>
                  <a:gd name="T4" fmla="*/ 132 w 156"/>
                  <a:gd name="T5" fmla="*/ 24 h 246"/>
                  <a:gd name="T6" fmla="*/ 138 w 156"/>
                  <a:gd name="T7" fmla="*/ 32 h 246"/>
                  <a:gd name="T8" fmla="*/ 150 w 156"/>
                  <a:gd name="T9" fmla="*/ 64 h 246"/>
                  <a:gd name="T10" fmla="*/ 156 w 156"/>
                  <a:gd name="T11" fmla="*/ 122 h 246"/>
                  <a:gd name="T12" fmla="*/ 154 w 156"/>
                  <a:gd name="T13" fmla="*/ 154 h 246"/>
                  <a:gd name="T14" fmla="*/ 142 w 156"/>
                  <a:gd name="T15" fmla="*/ 204 h 246"/>
                  <a:gd name="T16" fmla="*/ 132 w 156"/>
                  <a:gd name="T17" fmla="*/ 220 h 246"/>
                  <a:gd name="T18" fmla="*/ 122 w 156"/>
                  <a:gd name="T19" fmla="*/ 232 h 246"/>
                  <a:gd name="T20" fmla="*/ 94 w 156"/>
                  <a:gd name="T21" fmla="*/ 244 h 246"/>
                  <a:gd name="T22" fmla="*/ 78 w 156"/>
                  <a:gd name="T23" fmla="*/ 246 h 246"/>
                  <a:gd name="T24" fmla="*/ 46 w 156"/>
                  <a:gd name="T25" fmla="*/ 238 h 246"/>
                  <a:gd name="T26" fmla="*/ 20 w 156"/>
                  <a:gd name="T27" fmla="*/ 218 h 246"/>
                  <a:gd name="T28" fmla="*/ 16 w 156"/>
                  <a:gd name="T29" fmla="*/ 212 h 246"/>
                  <a:gd name="T30" fmla="*/ 4 w 156"/>
                  <a:gd name="T31" fmla="*/ 182 h 246"/>
                  <a:gd name="T32" fmla="*/ 0 w 156"/>
                  <a:gd name="T33" fmla="*/ 122 h 246"/>
                  <a:gd name="T34" fmla="*/ 0 w 156"/>
                  <a:gd name="T35" fmla="*/ 90 h 246"/>
                  <a:gd name="T36" fmla="*/ 12 w 156"/>
                  <a:gd name="T37" fmla="*/ 42 h 246"/>
                  <a:gd name="T38" fmla="*/ 24 w 156"/>
                  <a:gd name="T39" fmla="*/ 24 h 246"/>
                  <a:gd name="T40" fmla="*/ 34 w 156"/>
                  <a:gd name="T41" fmla="*/ 14 h 246"/>
                  <a:gd name="T42" fmla="*/ 62 w 156"/>
                  <a:gd name="T43" fmla="*/ 2 h 246"/>
                  <a:gd name="T44" fmla="*/ 78 w 156"/>
                  <a:gd name="T45" fmla="*/ 0 h 246"/>
                  <a:gd name="T46" fmla="*/ 78 w 156"/>
                  <a:gd name="T47" fmla="*/ 38 h 246"/>
                  <a:gd name="T48" fmla="*/ 62 w 156"/>
                  <a:gd name="T49" fmla="*/ 44 h 246"/>
                  <a:gd name="T50" fmla="*/ 56 w 156"/>
                  <a:gd name="T51" fmla="*/ 50 h 246"/>
                  <a:gd name="T52" fmla="*/ 52 w 156"/>
                  <a:gd name="T53" fmla="*/ 62 h 246"/>
                  <a:gd name="T54" fmla="*/ 48 w 156"/>
                  <a:gd name="T55" fmla="*/ 122 h 246"/>
                  <a:gd name="T56" fmla="*/ 48 w 156"/>
                  <a:gd name="T57" fmla="*/ 158 h 246"/>
                  <a:gd name="T58" fmla="*/ 52 w 156"/>
                  <a:gd name="T59" fmla="*/ 182 h 246"/>
                  <a:gd name="T60" fmla="*/ 62 w 156"/>
                  <a:gd name="T61" fmla="*/ 202 h 246"/>
                  <a:gd name="T62" fmla="*/ 70 w 156"/>
                  <a:gd name="T63" fmla="*/ 206 h 246"/>
                  <a:gd name="T64" fmla="*/ 78 w 156"/>
                  <a:gd name="T65" fmla="*/ 208 h 246"/>
                  <a:gd name="T66" fmla="*/ 92 w 156"/>
                  <a:gd name="T67" fmla="*/ 202 h 246"/>
                  <a:gd name="T68" fmla="*/ 98 w 156"/>
                  <a:gd name="T69" fmla="*/ 194 h 246"/>
                  <a:gd name="T70" fmla="*/ 102 w 156"/>
                  <a:gd name="T71" fmla="*/ 182 h 246"/>
                  <a:gd name="T72" fmla="*/ 108 w 156"/>
                  <a:gd name="T73" fmla="*/ 122 h 246"/>
                  <a:gd name="T74" fmla="*/ 106 w 156"/>
                  <a:gd name="T75" fmla="*/ 88 h 246"/>
                  <a:gd name="T76" fmla="*/ 104 w 156"/>
                  <a:gd name="T77" fmla="*/ 64 h 246"/>
                  <a:gd name="T78" fmla="*/ 92 w 156"/>
                  <a:gd name="T79" fmla="*/ 44 h 246"/>
                  <a:gd name="T80" fmla="*/ 86 w 156"/>
                  <a:gd name="T81" fmla="*/ 40 h 246"/>
                  <a:gd name="T82" fmla="*/ 78 w 156"/>
                  <a:gd name="T83" fmla="*/ 38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6" h="246">
                    <a:moveTo>
                      <a:pt x="78" y="0"/>
                    </a:moveTo>
                    <a:lnTo>
                      <a:pt x="78" y="0"/>
                    </a:lnTo>
                    <a:lnTo>
                      <a:pt x="94" y="2"/>
                    </a:lnTo>
                    <a:lnTo>
                      <a:pt x="108" y="6"/>
                    </a:lnTo>
                    <a:lnTo>
                      <a:pt x="122" y="14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38" y="32"/>
                    </a:lnTo>
                    <a:lnTo>
                      <a:pt x="142" y="42"/>
                    </a:lnTo>
                    <a:lnTo>
                      <a:pt x="150" y="64"/>
                    </a:lnTo>
                    <a:lnTo>
                      <a:pt x="154" y="92"/>
                    </a:lnTo>
                    <a:lnTo>
                      <a:pt x="156" y="122"/>
                    </a:lnTo>
                    <a:lnTo>
                      <a:pt x="156" y="122"/>
                    </a:lnTo>
                    <a:lnTo>
                      <a:pt x="154" y="154"/>
                    </a:lnTo>
                    <a:lnTo>
                      <a:pt x="150" y="182"/>
                    </a:lnTo>
                    <a:lnTo>
                      <a:pt x="142" y="204"/>
                    </a:lnTo>
                    <a:lnTo>
                      <a:pt x="138" y="212"/>
                    </a:lnTo>
                    <a:lnTo>
                      <a:pt x="132" y="220"/>
                    </a:lnTo>
                    <a:lnTo>
                      <a:pt x="132" y="220"/>
                    </a:lnTo>
                    <a:lnTo>
                      <a:pt x="122" y="232"/>
                    </a:lnTo>
                    <a:lnTo>
                      <a:pt x="108" y="240"/>
                    </a:lnTo>
                    <a:lnTo>
                      <a:pt x="94" y="244"/>
                    </a:lnTo>
                    <a:lnTo>
                      <a:pt x="78" y="246"/>
                    </a:lnTo>
                    <a:lnTo>
                      <a:pt x="78" y="246"/>
                    </a:lnTo>
                    <a:lnTo>
                      <a:pt x="60" y="244"/>
                    </a:lnTo>
                    <a:lnTo>
                      <a:pt x="46" y="238"/>
                    </a:lnTo>
                    <a:lnTo>
                      <a:pt x="32" y="230"/>
                    </a:lnTo>
                    <a:lnTo>
                      <a:pt x="20" y="218"/>
                    </a:lnTo>
                    <a:lnTo>
                      <a:pt x="20" y="218"/>
                    </a:lnTo>
                    <a:lnTo>
                      <a:pt x="16" y="212"/>
                    </a:lnTo>
                    <a:lnTo>
                      <a:pt x="12" y="202"/>
                    </a:lnTo>
                    <a:lnTo>
                      <a:pt x="4" y="182"/>
                    </a:lnTo>
                    <a:lnTo>
                      <a:pt x="0" y="154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90"/>
                    </a:lnTo>
                    <a:lnTo>
                      <a:pt x="6" y="64"/>
                    </a:lnTo>
                    <a:lnTo>
                      <a:pt x="12" y="42"/>
                    </a:lnTo>
                    <a:lnTo>
                      <a:pt x="18" y="3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34" y="14"/>
                    </a:lnTo>
                    <a:lnTo>
                      <a:pt x="46" y="6"/>
                    </a:lnTo>
                    <a:lnTo>
                      <a:pt x="62" y="2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  <a:moveTo>
                      <a:pt x="78" y="38"/>
                    </a:moveTo>
                    <a:lnTo>
                      <a:pt x="78" y="38"/>
                    </a:lnTo>
                    <a:lnTo>
                      <a:pt x="70" y="40"/>
                    </a:lnTo>
                    <a:lnTo>
                      <a:pt x="62" y="44"/>
                    </a:lnTo>
                    <a:lnTo>
                      <a:pt x="62" y="44"/>
                    </a:lnTo>
                    <a:lnTo>
                      <a:pt x="56" y="50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48" y="86"/>
                    </a:lnTo>
                    <a:lnTo>
                      <a:pt x="48" y="122"/>
                    </a:lnTo>
                    <a:lnTo>
                      <a:pt x="48" y="122"/>
                    </a:lnTo>
                    <a:lnTo>
                      <a:pt x="48" y="158"/>
                    </a:lnTo>
                    <a:lnTo>
                      <a:pt x="52" y="182"/>
                    </a:lnTo>
                    <a:lnTo>
                      <a:pt x="52" y="182"/>
                    </a:lnTo>
                    <a:lnTo>
                      <a:pt x="56" y="194"/>
                    </a:lnTo>
                    <a:lnTo>
                      <a:pt x="62" y="202"/>
                    </a:lnTo>
                    <a:lnTo>
                      <a:pt x="62" y="202"/>
                    </a:lnTo>
                    <a:lnTo>
                      <a:pt x="70" y="206"/>
                    </a:lnTo>
                    <a:lnTo>
                      <a:pt x="78" y="208"/>
                    </a:lnTo>
                    <a:lnTo>
                      <a:pt x="78" y="208"/>
                    </a:lnTo>
                    <a:lnTo>
                      <a:pt x="86" y="206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8" y="194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06" y="160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6" y="88"/>
                    </a:lnTo>
                    <a:lnTo>
                      <a:pt x="104" y="64"/>
                    </a:lnTo>
                    <a:lnTo>
                      <a:pt x="104" y="64"/>
                    </a:lnTo>
                    <a:lnTo>
                      <a:pt x="98" y="52"/>
                    </a:lnTo>
                    <a:lnTo>
                      <a:pt x="92" y="44"/>
                    </a:lnTo>
                    <a:lnTo>
                      <a:pt x="92" y="44"/>
                    </a:lnTo>
                    <a:lnTo>
                      <a:pt x="86" y="40"/>
                    </a:lnTo>
                    <a:lnTo>
                      <a:pt x="78" y="38"/>
                    </a:lnTo>
                    <a:lnTo>
                      <a:pt x="78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29"/>
              <p:cNvSpPr>
                <a:spLocks/>
              </p:cNvSpPr>
              <p:nvPr/>
            </p:nvSpPr>
            <p:spPr bwMode="auto">
              <a:xfrm>
                <a:off x="7104063" y="4002305"/>
                <a:ext cx="257175" cy="384175"/>
              </a:xfrm>
              <a:custGeom>
                <a:avLst/>
                <a:gdLst>
                  <a:gd name="T0" fmla="*/ 162 w 162"/>
                  <a:gd name="T1" fmla="*/ 242 h 242"/>
                  <a:gd name="T2" fmla="*/ 0 w 162"/>
                  <a:gd name="T3" fmla="*/ 242 h 242"/>
                  <a:gd name="T4" fmla="*/ 6 w 162"/>
                  <a:gd name="T5" fmla="*/ 218 h 242"/>
                  <a:gd name="T6" fmla="*/ 16 w 162"/>
                  <a:gd name="T7" fmla="*/ 196 h 242"/>
                  <a:gd name="T8" fmla="*/ 24 w 162"/>
                  <a:gd name="T9" fmla="*/ 184 h 242"/>
                  <a:gd name="T10" fmla="*/ 68 w 162"/>
                  <a:gd name="T11" fmla="*/ 138 h 242"/>
                  <a:gd name="T12" fmla="*/ 94 w 162"/>
                  <a:gd name="T13" fmla="*/ 114 h 242"/>
                  <a:gd name="T14" fmla="*/ 106 w 162"/>
                  <a:gd name="T15" fmla="*/ 98 h 242"/>
                  <a:gd name="T16" fmla="*/ 116 w 162"/>
                  <a:gd name="T17" fmla="*/ 70 h 242"/>
                  <a:gd name="T18" fmla="*/ 114 w 162"/>
                  <a:gd name="T19" fmla="*/ 56 h 242"/>
                  <a:gd name="T20" fmla="*/ 108 w 162"/>
                  <a:gd name="T21" fmla="*/ 46 h 242"/>
                  <a:gd name="T22" fmla="*/ 104 w 162"/>
                  <a:gd name="T23" fmla="*/ 42 h 242"/>
                  <a:gd name="T24" fmla="*/ 84 w 162"/>
                  <a:gd name="T25" fmla="*/ 38 h 242"/>
                  <a:gd name="T26" fmla="*/ 72 w 162"/>
                  <a:gd name="T27" fmla="*/ 40 h 242"/>
                  <a:gd name="T28" fmla="*/ 62 w 162"/>
                  <a:gd name="T29" fmla="*/ 46 h 242"/>
                  <a:gd name="T30" fmla="*/ 58 w 162"/>
                  <a:gd name="T31" fmla="*/ 52 h 242"/>
                  <a:gd name="T32" fmla="*/ 52 w 162"/>
                  <a:gd name="T33" fmla="*/ 76 h 242"/>
                  <a:gd name="T34" fmla="*/ 6 w 162"/>
                  <a:gd name="T35" fmla="*/ 72 h 242"/>
                  <a:gd name="T36" fmla="*/ 14 w 162"/>
                  <a:gd name="T37" fmla="*/ 38 h 242"/>
                  <a:gd name="T38" fmla="*/ 32 w 162"/>
                  <a:gd name="T39" fmla="*/ 16 h 242"/>
                  <a:gd name="T40" fmla="*/ 44 w 162"/>
                  <a:gd name="T41" fmla="*/ 10 h 242"/>
                  <a:gd name="T42" fmla="*/ 70 w 162"/>
                  <a:gd name="T43" fmla="*/ 2 h 242"/>
                  <a:gd name="T44" fmla="*/ 86 w 162"/>
                  <a:gd name="T45" fmla="*/ 0 h 242"/>
                  <a:gd name="T46" fmla="*/ 118 w 162"/>
                  <a:gd name="T47" fmla="*/ 4 h 242"/>
                  <a:gd name="T48" fmla="*/ 142 w 162"/>
                  <a:gd name="T49" fmla="*/ 20 h 242"/>
                  <a:gd name="T50" fmla="*/ 150 w 162"/>
                  <a:gd name="T51" fmla="*/ 30 h 242"/>
                  <a:gd name="T52" fmla="*/ 160 w 162"/>
                  <a:gd name="T53" fmla="*/ 54 h 242"/>
                  <a:gd name="T54" fmla="*/ 162 w 162"/>
                  <a:gd name="T55" fmla="*/ 66 h 242"/>
                  <a:gd name="T56" fmla="*/ 156 w 162"/>
                  <a:gd name="T57" fmla="*/ 98 h 242"/>
                  <a:gd name="T58" fmla="*/ 148 w 162"/>
                  <a:gd name="T59" fmla="*/ 112 h 242"/>
                  <a:gd name="T60" fmla="*/ 138 w 162"/>
                  <a:gd name="T61" fmla="*/ 128 h 242"/>
                  <a:gd name="T62" fmla="*/ 108 w 162"/>
                  <a:gd name="T63" fmla="*/ 160 h 242"/>
                  <a:gd name="T64" fmla="*/ 80 w 162"/>
                  <a:gd name="T65" fmla="*/ 186 h 242"/>
                  <a:gd name="T66" fmla="*/ 70 w 162"/>
                  <a:gd name="T67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" h="242">
                    <a:moveTo>
                      <a:pt x="162" y="198"/>
                    </a:moveTo>
                    <a:lnTo>
                      <a:pt x="162" y="242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2" y="230"/>
                    </a:lnTo>
                    <a:lnTo>
                      <a:pt x="6" y="218"/>
                    </a:lnTo>
                    <a:lnTo>
                      <a:pt x="10" y="206"/>
                    </a:lnTo>
                    <a:lnTo>
                      <a:pt x="16" y="196"/>
                    </a:lnTo>
                    <a:lnTo>
                      <a:pt x="16" y="196"/>
                    </a:lnTo>
                    <a:lnTo>
                      <a:pt x="24" y="184"/>
                    </a:lnTo>
                    <a:lnTo>
                      <a:pt x="36" y="170"/>
                    </a:lnTo>
                    <a:lnTo>
                      <a:pt x="68" y="138"/>
                    </a:lnTo>
                    <a:lnTo>
                      <a:pt x="68" y="138"/>
                    </a:lnTo>
                    <a:lnTo>
                      <a:pt x="94" y="114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14" y="84"/>
                    </a:lnTo>
                    <a:lnTo>
                      <a:pt x="116" y="70"/>
                    </a:lnTo>
                    <a:lnTo>
                      <a:pt x="116" y="70"/>
                    </a:lnTo>
                    <a:lnTo>
                      <a:pt x="114" y="56"/>
                    </a:lnTo>
                    <a:lnTo>
                      <a:pt x="112" y="52"/>
                    </a:lnTo>
                    <a:lnTo>
                      <a:pt x="108" y="46"/>
                    </a:lnTo>
                    <a:lnTo>
                      <a:pt x="108" y="46"/>
                    </a:lnTo>
                    <a:lnTo>
                      <a:pt x="104" y="42"/>
                    </a:lnTo>
                    <a:lnTo>
                      <a:pt x="98" y="40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72" y="40"/>
                    </a:lnTo>
                    <a:lnTo>
                      <a:pt x="66" y="44"/>
                    </a:lnTo>
                    <a:lnTo>
                      <a:pt x="62" y="46"/>
                    </a:lnTo>
                    <a:lnTo>
                      <a:pt x="62" y="46"/>
                    </a:lnTo>
                    <a:lnTo>
                      <a:pt x="58" y="52"/>
                    </a:lnTo>
                    <a:lnTo>
                      <a:pt x="56" y="58"/>
                    </a:lnTo>
                    <a:lnTo>
                      <a:pt x="52" y="76"/>
                    </a:lnTo>
                    <a:lnTo>
                      <a:pt x="6" y="72"/>
                    </a:lnTo>
                    <a:lnTo>
                      <a:pt x="6" y="72"/>
                    </a:lnTo>
                    <a:lnTo>
                      <a:pt x="10" y="54"/>
                    </a:lnTo>
                    <a:lnTo>
                      <a:pt x="14" y="38"/>
                    </a:lnTo>
                    <a:lnTo>
                      <a:pt x="22" y="2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4" y="10"/>
                    </a:lnTo>
                    <a:lnTo>
                      <a:pt x="56" y="4"/>
                    </a:lnTo>
                    <a:lnTo>
                      <a:pt x="70" y="2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102" y="2"/>
                    </a:lnTo>
                    <a:lnTo>
                      <a:pt x="118" y="4"/>
                    </a:lnTo>
                    <a:lnTo>
                      <a:pt x="130" y="10"/>
                    </a:lnTo>
                    <a:lnTo>
                      <a:pt x="142" y="20"/>
                    </a:lnTo>
                    <a:lnTo>
                      <a:pt x="142" y="20"/>
                    </a:lnTo>
                    <a:lnTo>
                      <a:pt x="150" y="30"/>
                    </a:lnTo>
                    <a:lnTo>
                      <a:pt x="158" y="40"/>
                    </a:lnTo>
                    <a:lnTo>
                      <a:pt x="160" y="54"/>
                    </a:lnTo>
                    <a:lnTo>
                      <a:pt x="162" y="66"/>
                    </a:lnTo>
                    <a:lnTo>
                      <a:pt x="162" y="66"/>
                    </a:lnTo>
                    <a:lnTo>
                      <a:pt x="160" y="82"/>
                    </a:lnTo>
                    <a:lnTo>
                      <a:pt x="156" y="98"/>
                    </a:lnTo>
                    <a:lnTo>
                      <a:pt x="156" y="98"/>
                    </a:lnTo>
                    <a:lnTo>
                      <a:pt x="148" y="112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26" y="142"/>
                    </a:lnTo>
                    <a:lnTo>
                      <a:pt x="108" y="160"/>
                    </a:lnTo>
                    <a:lnTo>
                      <a:pt x="108" y="160"/>
                    </a:lnTo>
                    <a:lnTo>
                      <a:pt x="80" y="186"/>
                    </a:lnTo>
                    <a:lnTo>
                      <a:pt x="80" y="186"/>
                    </a:lnTo>
                    <a:lnTo>
                      <a:pt x="70" y="198"/>
                    </a:lnTo>
                    <a:lnTo>
                      <a:pt x="162" y="19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30"/>
              <p:cNvSpPr>
                <a:spLocks noEditPoints="1"/>
              </p:cNvSpPr>
              <p:nvPr/>
            </p:nvSpPr>
            <p:spPr bwMode="auto">
              <a:xfrm>
                <a:off x="7462838" y="4002305"/>
                <a:ext cx="247650" cy="390525"/>
              </a:xfrm>
              <a:custGeom>
                <a:avLst/>
                <a:gdLst>
                  <a:gd name="T0" fmla="*/ 78 w 156"/>
                  <a:gd name="T1" fmla="*/ 0 h 246"/>
                  <a:gd name="T2" fmla="*/ 108 w 156"/>
                  <a:gd name="T3" fmla="*/ 6 h 246"/>
                  <a:gd name="T4" fmla="*/ 132 w 156"/>
                  <a:gd name="T5" fmla="*/ 24 h 246"/>
                  <a:gd name="T6" fmla="*/ 138 w 156"/>
                  <a:gd name="T7" fmla="*/ 32 h 246"/>
                  <a:gd name="T8" fmla="*/ 150 w 156"/>
                  <a:gd name="T9" fmla="*/ 64 h 246"/>
                  <a:gd name="T10" fmla="*/ 156 w 156"/>
                  <a:gd name="T11" fmla="*/ 122 h 246"/>
                  <a:gd name="T12" fmla="*/ 154 w 156"/>
                  <a:gd name="T13" fmla="*/ 154 h 246"/>
                  <a:gd name="T14" fmla="*/ 142 w 156"/>
                  <a:gd name="T15" fmla="*/ 204 h 246"/>
                  <a:gd name="T16" fmla="*/ 132 w 156"/>
                  <a:gd name="T17" fmla="*/ 220 h 246"/>
                  <a:gd name="T18" fmla="*/ 120 w 156"/>
                  <a:gd name="T19" fmla="*/ 232 h 246"/>
                  <a:gd name="T20" fmla="*/ 94 w 156"/>
                  <a:gd name="T21" fmla="*/ 244 h 246"/>
                  <a:gd name="T22" fmla="*/ 78 w 156"/>
                  <a:gd name="T23" fmla="*/ 246 h 246"/>
                  <a:gd name="T24" fmla="*/ 46 w 156"/>
                  <a:gd name="T25" fmla="*/ 238 h 246"/>
                  <a:gd name="T26" fmla="*/ 20 w 156"/>
                  <a:gd name="T27" fmla="*/ 218 h 246"/>
                  <a:gd name="T28" fmla="*/ 16 w 156"/>
                  <a:gd name="T29" fmla="*/ 212 h 246"/>
                  <a:gd name="T30" fmla="*/ 4 w 156"/>
                  <a:gd name="T31" fmla="*/ 182 h 246"/>
                  <a:gd name="T32" fmla="*/ 0 w 156"/>
                  <a:gd name="T33" fmla="*/ 122 h 246"/>
                  <a:gd name="T34" fmla="*/ 0 w 156"/>
                  <a:gd name="T35" fmla="*/ 90 h 246"/>
                  <a:gd name="T36" fmla="*/ 12 w 156"/>
                  <a:gd name="T37" fmla="*/ 42 h 246"/>
                  <a:gd name="T38" fmla="*/ 22 w 156"/>
                  <a:gd name="T39" fmla="*/ 24 h 246"/>
                  <a:gd name="T40" fmla="*/ 34 w 156"/>
                  <a:gd name="T41" fmla="*/ 14 h 246"/>
                  <a:gd name="T42" fmla="*/ 60 w 156"/>
                  <a:gd name="T43" fmla="*/ 2 h 246"/>
                  <a:gd name="T44" fmla="*/ 78 w 156"/>
                  <a:gd name="T45" fmla="*/ 0 h 246"/>
                  <a:gd name="T46" fmla="*/ 78 w 156"/>
                  <a:gd name="T47" fmla="*/ 38 h 246"/>
                  <a:gd name="T48" fmla="*/ 62 w 156"/>
                  <a:gd name="T49" fmla="*/ 44 h 246"/>
                  <a:gd name="T50" fmla="*/ 56 w 156"/>
                  <a:gd name="T51" fmla="*/ 50 h 246"/>
                  <a:gd name="T52" fmla="*/ 52 w 156"/>
                  <a:gd name="T53" fmla="*/ 62 h 246"/>
                  <a:gd name="T54" fmla="*/ 48 w 156"/>
                  <a:gd name="T55" fmla="*/ 122 h 246"/>
                  <a:gd name="T56" fmla="*/ 48 w 156"/>
                  <a:gd name="T57" fmla="*/ 158 h 246"/>
                  <a:gd name="T58" fmla="*/ 52 w 156"/>
                  <a:gd name="T59" fmla="*/ 182 h 246"/>
                  <a:gd name="T60" fmla="*/ 62 w 156"/>
                  <a:gd name="T61" fmla="*/ 202 h 246"/>
                  <a:gd name="T62" fmla="*/ 70 w 156"/>
                  <a:gd name="T63" fmla="*/ 206 h 246"/>
                  <a:gd name="T64" fmla="*/ 78 w 156"/>
                  <a:gd name="T65" fmla="*/ 208 h 246"/>
                  <a:gd name="T66" fmla="*/ 92 w 156"/>
                  <a:gd name="T67" fmla="*/ 202 h 246"/>
                  <a:gd name="T68" fmla="*/ 98 w 156"/>
                  <a:gd name="T69" fmla="*/ 194 h 246"/>
                  <a:gd name="T70" fmla="*/ 102 w 156"/>
                  <a:gd name="T71" fmla="*/ 182 h 246"/>
                  <a:gd name="T72" fmla="*/ 108 w 156"/>
                  <a:gd name="T73" fmla="*/ 122 h 246"/>
                  <a:gd name="T74" fmla="*/ 106 w 156"/>
                  <a:gd name="T75" fmla="*/ 88 h 246"/>
                  <a:gd name="T76" fmla="*/ 102 w 156"/>
                  <a:gd name="T77" fmla="*/ 64 h 246"/>
                  <a:gd name="T78" fmla="*/ 92 w 156"/>
                  <a:gd name="T79" fmla="*/ 44 h 246"/>
                  <a:gd name="T80" fmla="*/ 86 w 156"/>
                  <a:gd name="T81" fmla="*/ 40 h 246"/>
                  <a:gd name="T82" fmla="*/ 78 w 156"/>
                  <a:gd name="T83" fmla="*/ 38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6" h="246">
                    <a:moveTo>
                      <a:pt x="78" y="0"/>
                    </a:moveTo>
                    <a:lnTo>
                      <a:pt x="78" y="0"/>
                    </a:lnTo>
                    <a:lnTo>
                      <a:pt x="94" y="2"/>
                    </a:lnTo>
                    <a:lnTo>
                      <a:pt x="108" y="6"/>
                    </a:lnTo>
                    <a:lnTo>
                      <a:pt x="122" y="14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38" y="32"/>
                    </a:lnTo>
                    <a:lnTo>
                      <a:pt x="142" y="42"/>
                    </a:lnTo>
                    <a:lnTo>
                      <a:pt x="150" y="64"/>
                    </a:lnTo>
                    <a:lnTo>
                      <a:pt x="154" y="92"/>
                    </a:lnTo>
                    <a:lnTo>
                      <a:pt x="156" y="122"/>
                    </a:lnTo>
                    <a:lnTo>
                      <a:pt x="156" y="122"/>
                    </a:lnTo>
                    <a:lnTo>
                      <a:pt x="154" y="154"/>
                    </a:lnTo>
                    <a:lnTo>
                      <a:pt x="150" y="182"/>
                    </a:lnTo>
                    <a:lnTo>
                      <a:pt x="142" y="204"/>
                    </a:lnTo>
                    <a:lnTo>
                      <a:pt x="138" y="212"/>
                    </a:lnTo>
                    <a:lnTo>
                      <a:pt x="132" y="220"/>
                    </a:lnTo>
                    <a:lnTo>
                      <a:pt x="132" y="220"/>
                    </a:lnTo>
                    <a:lnTo>
                      <a:pt x="120" y="232"/>
                    </a:lnTo>
                    <a:lnTo>
                      <a:pt x="108" y="240"/>
                    </a:lnTo>
                    <a:lnTo>
                      <a:pt x="94" y="244"/>
                    </a:lnTo>
                    <a:lnTo>
                      <a:pt x="78" y="246"/>
                    </a:lnTo>
                    <a:lnTo>
                      <a:pt x="78" y="246"/>
                    </a:lnTo>
                    <a:lnTo>
                      <a:pt x="60" y="244"/>
                    </a:lnTo>
                    <a:lnTo>
                      <a:pt x="46" y="238"/>
                    </a:lnTo>
                    <a:lnTo>
                      <a:pt x="32" y="230"/>
                    </a:lnTo>
                    <a:lnTo>
                      <a:pt x="20" y="218"/>
                    </a:lnTo>
                    <a:lnTo>
                      <a:pt x="20" y="218"/>
                    </a:lnTo>
                    <a:lnTo>
                      <a:pt x="16" y="212"/>
                    </a:lnTo>
                    <a:lnTo>
                      <a:pt x="12" y="202"/>
                    </a:lnTo>
                    <a:lnTo>
                      <a:pt x="4" y="182"/>
                    </a:lnTo>
                    <a:lnTo>
                      <a:pt x="0" y="154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90"/>
                    </a:lnTo>
                    <a:lnTo>
                      <a:pt x="6" y="64"/>
                    </a:lnTo>
                    <a:lnTo>
                      <a:pt x="12" y="42"/>
                    </a:lnTo>
                    <a:lnTo>
                      <a:pt x="18" y="32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34" y="14"/>
                    </a:lnTo>
                    <a:lnTo>
                      <a:pt x="46" y="6"/>
                    </a:lnTo>
                    <a:lnTo>
                      <a:pt x="60" y="2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  <a:moveTo>
                      <a:pt x="78" y="38"/>
                    </a:moveTo>
                    <a:lnTo>
                      <a:pt x="78" y="38"/>
                    </a:lnTo>
                    <a:lnTo>
                      <a:pt x="70" y="40"/>
                    </a:lnTo>
                    <a:lnTo>
                      <a:pt x="62" y="44"/>
                    </a:lnTo>
                    <a:lnTo>
                      <a:pt x="62" y="44"/>
                    </a:lnTo>
                    <a:lnTo>
                      <a:pt x="56" y="50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48" y="86"/>
                    </a:lnTo>
                    <a:lnTo>
                      <a:pt x="48" y="122"/>
                    </a:lnTo>
                    <a:lnTo>
                      <a:pt x="48" y="122"/>
                    </a:lnTo>
                    <a:lnTo>
                      <a:pt x="48" y="158"/>
                    </a:lnTo>
                    <a:lnTo>
                      <a:pt x="52" y="182"/>
                    </a:lnTo>
                    <a:lnTo>
                      <a:pt x="52" y="182"/>
                    </a:lnTo>
                    <a:lnTo>
                      <a:pt x="56" y="194"/>
                    </a:lnTo>
                    <a:lnTo>
                      <a:pt x="62" y="202"/>
                    </a:lnTo>
                    <a:lnTo>
                      <a:pt x="62" y="202"/>
                    </a:lnTo>
                    <a:lnTo>
                      <a:pt x="70" y="206"/>
                    </a:lnTo>
                    <a:lnTo>
                      <a:pt x="78" y="208"/>
                    </a:lnTo>
                    <a:lnTo>
                      <a:pt x="78" y="208"/>
                    </a:lnTo>
                    <a:lnTo>
                      <a:pt x="86" y="206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8" y="194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06" y="160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6" y="88"/>
                    </a:lnTo>
                    <a:lnTo>
                      <a:pt x="102" y="64"/>
                    </a:lnTo>
                    <a:lnTo>
                      <a:pt x="102" y="64"/>
                    </a:lnTo>
                    <a:lnTo>
                      <a:pt x="98" y="52"/>
                    </a:lnTo>
                    <a:lnTo>
                      <a:pt x="92" y="44"/>
                    </a:lnTo>
                    <a:lnTo>
                      <a:pt x="92" y="44"/>
                    </a:lnTo>
                    <a:lnTo>
                      <a:pt x="86" y="40"/>
                    </a:lnTo>
                    <a:lnTo>
                      <a:pt x="78" y="38"/>
                    </a:lnTo>
                    <a:lnTo>
                      <a:pt x="78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3297124" y="3182602"/>
            <a:ext cx="1587610" cy="985651"/>
            <a:chOff x="2362170" y="3210564"/>
            <a:chExt cx="2097543" cy="1310165"/>
          </a:xfrm>
        </p:grpSpPr>
        <p:sp>
          <p:nvSpPr>
            <p:cNvPr id="97" name="Rectangle 96"/>
            <p:cNvSpPr/>
            <p:nvPr/>
          </p:nvSpPr>
          <p:spPr bwMode="auto">
            <a:xfrm>
              <a:off x="2362170" y="3350693"/>
              <a:ext cx="2097543" cy="1170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2362170" y="3210564"/>
              <a:ext cx="2097543" cy="362917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sz="2000">
                  <a:solidFill>
                    <a:srgbClr val="FFFFFF"/>
                  </a:solidFill>
                </a:rPr>
                <a:t>Stream</a:t>
              </a: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2453203" y="3727829"/>
              <a:ext cx="1900854" cy="658409"/>
              <a:chOff x="2841743" y="2630363"/>
              <a:chExt cx="2190496" cy="696220"/>
            </a:xfrm>
          </p:grpSpPr>
          <p:grpSp>
            <p:nvGrpSpPr>
              <p:cNvPr id="100" name="Group 99"/>
              <p:cNvGrpSpPr/>
              <p:nvPr/>
            </p:nvGrpSpPr>
            <p:grpSpPr>
              <a:xfrm>
                <a:off x="2841743" y="2630363"/>
                <a:ext cx="2190496" cy="681902"/>
                <a:chOff x="1085848" y="4940817"/>
                <a:chExt cx="2336406" cy="727324"/>
              </a:xfrm>
              <a:solidFill>
                <a:schemeClr val="tx1"/>
              </a:solidFill>
            </p:grpSpPr>
            <p:sp>
              <p:nvSpPr>
                <p:cNvPr id="102" name="Direct Access Storage 101"/>
                <p:cNvSpPr/>
                <p:nvPr/>
              </p:nvSpPr>
              <p:spPr bwMode="auto">
                <a:xfrm>
                  <a:off x="1085848" y="4940817"/>
                  <a:ext cx="2336406" cy="727323"/>
                </a:xfrm>
                <a:prstGeom prst="flowChartMagneticDrum">
                  <a:avLst/>
                </a:prstGeom>
                <a:solidFill>
                  <a:srgbClr val="FE5000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 eaLnBrk="0" hangingPunct="0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03" name="Oval 102"/>
                <p:cNvSpPr/>
                <p:nvPr/>
              </p:nvSpPr>
              <p:spPr bwMode="auto">
                <a:xfrm>
                  <a:off x="1085848" y="4940818"/>
                  <a:ext cx="727323" cy="727323"/>
                </a:xfrm>
                <a:prstGeom prst="ellipse">
                  <a:avLst/>
                </a:prstGeom>
                <a:solidFill>
                  <a:srgbClr val="FF6600"/>
                </a:solidFill>
                <a:ln w="38100" cmpd="sng" algn="ctr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 eaLnBrk="0" hangingPunct="0"/>
                  <a:r>
                    <a:rPr lang="en-US" smtClean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101" name="TextBox 100"/>
              <p:cNvSpPr txBox="1"/>
              <p:nvPr/>
            </p:nvSpPr>
            <p:spPr>
              <a:xfrm>
                <a:off x="3284660" y="2785829"/>
                <a:ext cx="1681886" cy="540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>
                    <a:solidFill>
                      <a:prstClr val="white"/>
                    </a:solidFill>
                    <a:cs typeface="Arial"/>
                  </a:rPr>
                  <a:t>Topic</a:t>
                </a:r>
              </a:p>
            </p:txBody>
          </p:sp>
        </p:grpSp>
      </p:grpSp>
      <p:pic>
        <p:nvPicPr>
          <p:cNvPr id="105" name="Picture 10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129" y="1808368"/>
            <a:ext cx="1625146" cy="1220208"/>
          </a:xfrm>
          <a:prstGeom prst="rect">
            <a:avLst/>
          </a:prstGeom>
        </p:spPr>
      </p:pic>
      <p:cxnSp>
        <p:nvCxnSpPr>
          <p:cNvPr id="106" name="Straight Arrow Connector 105"/>
          <p:cNvCxnSpPr/>
          <p:nvPr/>
        </p:nvCxnSpPr>
        <p:spPr>
          <a:xfrm>
            <a:off x="2496169" y="2448500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7" name="Content Placeholder 2"/>
          <p:cNvSpPr txBox="1">
            <a:spLocks/>
          </p:cNvSpPr>
          <p:nvPr/>
        </p:nvSpPr>
        <p:spPr>
          <a:xfrm>
            <a:off x="5695102" y="1434354"/>
            <a:ext cx="5884283" cy="4691812"/>
          </a:xfrm>
          <a:prstGeom prst="rect">
            <a:avLst/>
          </a:prstGeom>
        </p:spPr>
        <p:txBody>
          <a:bodyPr vert="horz" lIns="121893" tIns="60947" rIns="121893" bIns="60947" rtlCol="0">
            <a:normAutofit/>
          </a:bodyPr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smtClean="0">
                <a:solidFill>
                  <a:srgbClr val="4D4F53"/>
                </a:solidFill>
              </a:rPr>
              <a:t>Data Ingest</a:t>
            </a:r>
            <a:r>
              <a:rPr lang="en-US" dirty="0" smtClean="0">
                <a:solidFill>
                  <a:srgbClr val="4D4F53"/>
                </a:solidFill>
              </a:rPr>
              <a:t>: </a:t>
            </a:r>
          </a:p>
          <a:p>
            <a:pPr lvl="1"/>
            <a:r>
              <a:rPr lang="en-US" b="1" dirty="0" smtClean="0">
                <a:solidFill>
                  <a:srgbClr val="4D4F53"/>
                </a:solidFill>
              </a:rPr>
              <a:t>File Based</a:t>
            </a:r>
            <a:r>
              <a:rPr lang="en-US" dirty="0" smtClean="0">
                <a:solidFill>
                  <a:srgbClr val="4D4F53"/>
                </a:solidFill>
              </a:rPr>
              <a:t>: NFS with MapR-FS, HDFS</a:t>
            </a:r>
          </a:p>
          <a:p>
            <a:pPr lvl="1"/>
            <a:r>
              <a:rPr lang="en-US" b="1" dirty="0" smtClean="0">
                <a:solidFill>
                  <a:srgbClr val="4D4F53"/>
                </a:solidFill>
              </a:rPr>
              <a:t>Network Based</a:t>
            </a:r>
            <a:r>
              <a:rPr lang="en-US" dirty="0" smtClean="0">
                <a:solidFill>
                  <a:srgbClr val="4D4F53"/>
                </a:solidFill>
              </a:rPr>
              <a:t>:  MapR Streams, Kafka, </a:t>
            </a:r>
            <a:r>
              <a:rPr lang="en-US" dirty="0" smtClean="0">
                <a:solidFill>
                  <a:srgbClr val="4D4F53"/>
                </a:solidFill>
              </a:rPr>
              <a:t>Kinesis, Twitter, Sockets.</a:t>
            </a:r>
            <a:r>
              <a:rPr lang="en-US" dirty="0" smtClean="0">
                <a:solidFill>
                  <a:srgbClr val="4D4F53"/>
                </a:solidFill>
              </a:rPr>
              <a:t>..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5012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MapR Streams Publish Subscribe Messaging </a:t>
            </a:r>
            <a:endParaRPr lang="en-US"/>
          </a:p>
        </p:txBody>
      </p:sp>
      <p:cxnSp>
        <p:nvCxnSpPr>
          <p:cNvPr id="104" name="Shape 427"/>
          <p:cNvCxnSpPr/>
          <p:nvPr/>
        </p:nvCxnSpPr>
        <p:spPr>
          <a:xfrm>
            <a:off x="-1896845" y="2544414"/>
            <a:ext cx="1774746" cy="143439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05" name="Shape 428"/>
          <p:cNvCxnSpPr/>
          <p:nvPr/>
        </p:nvCxnSpPr>
        <p:spPr>
          <a:xfrm rot="10800000" flipH="1">
            <a:off x="-1896844" y="3134796"/>
            <a:ext cx="1781567" cy="1241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4" name="Shape 427"/>
          <p:cNvCxnSpPr/>
          <p:nvPr/>
        </p:nvCxnSpPr>
        <p:spPr>
          <a:xfrm>
            <a:off x="-730625" y="2901164"/>
            <a:ext cx="1546918" cy="125025"/>
          </a:xfrm>
          <a:prstGeom prst="straightConnector1">
            <a:avLst/>
          </a:prstGeom>
          <a:noFill/>
          <a:ln>
            <a:noFill/>
          </a:ln>
        </p:spPr>
      </p:cxnSp>
      <p:cxnSp>
        <p:nvCxnSpPr>
          <p:cNvPr id="115" name="Shape 428"/>
          <p:cNvCxnSpPr/>
          <p:nvPr/>
        </p:nvCxnSpPr>
        <p:spPr>
          <a:xfrm rot="10800000" flipH="1">
            <a:off x="-730624" y="3415755"/>
            <a:ext cx="1552864" cy="1083"/>
          </a:xfrm>
          <a:prstGeom prst="straightConnector1">
            <a:avLst/>
          </a:prstGeom>
          <a:noFill/>
          <a:ln>
            <a:noFill/>
          </a:ln>
        </p:spPr>
      </p:cxnSp>
      <p:pic>
        <p:nvPicPr>
          <p:cNvPr id="6" name="Picture 5" descr="Screen Shot 2016-03-25 at 4.32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388" y="1117184"/>
            <a:ext cx="7792711" cy="4599307"/>
          </a:xfrm>
          <a:prstGeom prst="rect">
            <a:avLst/>
          </a:prstGeom>
        </p:spPr>
      </p:pic>
      <p:sp>
        <p:nvSpPr>
          <p:cNvPr id="9" name="Text Placeholder 1"/>
          <p:cNvSpPr txBox="1">
            <a:spLocks/>
          </p:cNvSpPr>
          <p:nvPr/>
        </p:nvSpPr>
        <p:spPr>
          <a:xfrm>
            <a:off x="2063596" y="5707368"/>
            <a:ext cx="7295504" cy="1134023"/>
          </a:xfrm>
          <a:prstGeom prst="rect">
            <a:avLst/>
          </a:prstGeom>
        </p:spPr>
        <p:txBody>
          <a:bodyPr vert="horz" lIns="121893" tIns="60947" rIns="121893" bIns="60947" rtlCol="0">
            <a:normAutofit/>
          </a:bodyPr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mtClean="0"/>
              <a:t>Topics Organize Events into Categories </a:t>
            </a:r>
          </a:p>
          <a:p>
            <a:pPr marL="0" indent="0">
              <a:buNone/>
            </a:pPr>
            <a:r>
              <a:rPr lang="en-US" smtClean="0"/>
              <a:t>and decouple Producers from Consumers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90231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Scalable Messaging with MapR Streams</a:t>
            </a:r>
          </a:p>
        </p:txBody>
      </p:sp>
      <p:sp>
        <p:nvSpPr>
          <p:cNvPr id="118" name="Rectangle 117"/>
          <p:cNvSpPr/>
          <p:nvPr/>
        </p:nvSpPr>
        <p:spPr>
          <a:xfrm>
            <a:off x="2039932" y="5844700"/>
            <a:ext cx="7674500" cy="46166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r>
              <a:rPr lang="en-US" smtClean="0">
                <a:solidFill>
                  <a:srgbClr val="4D4F53"/>
                </a:solidFill>
                <a:sym typeface="Calibri"/>
              </a:rPr>
              <a:t>Topics </a:t>
            </a:r>
            <a:r>
              <a:rPr lang="en-US">
                <a:solidFill>
                  <a:srgbClr val="4D4F53"/>
                </a:solidFill>
                <a:sym typeface="Calibri"/>
              </a:rPr>
              <a:t>are </a:t>
            </a:r>
            <a:r>
              <a:rPr lang="en-US">
                <a:solidFill>
                  <a:srgbClr val="FF0000"/>
                </a:solidFill>
                <a:sym typeface="Calibri"/>
              </a:rPr>
              <a:t>partitioned</a:t>
            </a:r>
            <a:r>
              <a:rPr lang="en-US">
                <a:solidFill>
                  <a:srgbClr val="4D4F53"/>
                </a:solidFill>
                <a:sym typeface="Calibri"/>
              </a:rPr>
              <a:t> for throughput and scalability</a:t>
            </a:r>
            <a:endParaRPr lang="en-US">
              <a:solidFill>
                <a:srgbClr val="4D4F53"/>
              </a:solidFill>
            </a:endParaRPr>
          </a:p>
        </p:txBody>
      </p:sp>
      <p:pic>
        <p:nvPicPr>
          <p:cNvPr id="4" name="Picture 3" descr="Screen Shot 2016-03-25 at 4.28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995" y="1198167"/>
            <a:ext cx="8517439" cy="455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2882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do this with High Performance at Scale?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Parallel , Partitioned = fast , scalable</a:t>
            </a:r>
          </a:p>
          <a:p>
            <a:pPr lvl="1"/>
            <a:r>
              <a:rPr lang="en-US" smtClean="0"/>
              <a:t>Messaging with MapR Streams	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689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Group 176"/>
          <p:cNvGrpSpPr/>
          <p:nvPr/>
        </p:nvGrpSpPr>
        <p:grpSpPr>
          <a:xfrm>
            <a:off x="563838" y="1360522"/>
            <a:ext cx="1828800" cy="4859409"/>
            <a:chOff x="487100" y="1360521"/>
            <a:chExt cx="2132045" cy="4859409"/>
          </a:xfrm>
        </p:grpSpPr>
        <p:sp>
          <p:nvSpPr>
            <p:cNvPr id="178" name="Rectangle 177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Collect Data</a:t>
              </a:r>
              <a:endParaRPr lang="en" sz="1900">
                <a:solidFill>
                  <a:prstClr val="white"/>
                </a:solidFill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Process the Data with Spark Streaming</a:t>
            </a:r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965768" y="5149871"/>
            <a:ext cx="1350655" cy="894560"/>
            <a:chOff x="2823425" y="5217507"/>
            <a:chExt cx="1147282" cy="759863"/>
          </a:xfrm>
        </p:grpSpPr>
        <p:sp>
          <p:nvSpPr>
            <p:cNvPr id="48" name="Shape 605"/>
            <p:cNvSpPr>
              <a:spLocks noChangeAspect="1"/>
            </p:cNvSpPr>
            <p:nvPr/>
          </p:nvSpPr>
          <p:spPr>
            <a:xfrm>
              <a:off x="2823425" y="5217507"/>
              <a:ext cx="1147282" cy="75986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50800">
              <a:noFill/>
              <a:miter lim="800000"/>
            </a:ln>
          </p:spPr>
          <p:txBody>
            <a:bodyPr lIns="0" tIns="91440" rIns="0" bIns="0" anchor="t" anchorCtr="0">
              <a:noAutofit/>
            </a:bodyPr>
            <a:lstStyle/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r>
                <a:rPr lang="en" sz="160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MapR-</a:t>
              </a:r>
              <a:r>
                <a:rPr lang="en" sz="1600">
                  <a:solidFill>
                    <a:srgbClr val="FFFFFF"/>
                  </a:solidFill>
                </a:rPr>
                <a:t>FS</a:t>
              </a:r>
              <a:endParaRPr lang="en-US" sz="1600">
                <a:solidFill>
                  <a:srgbClr val="FFFFFF"/>
                </a:solidFill>
              </a:endParaRPr>
            </a:p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endParaRPr sz="160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pic>
          <p:nvPicPr>
            <p:cNvPr id="49" name="Shape 6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8841" y="5530747"/>
              <a:ext cx="516451" cy="34806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" name="Group 179"/>
          <p:cNvGrpSpPr/>
          <p:nvPr/>
        </p:nvGrpSpPr>
        <p:grpSpPr>
          <a:xfrm>
            <a:off x="2852491" y="1360522"/>
            <a:ext cx="1828800" cy="4859409"/>
            <a:chOff x="487100" y="1360521"/>
            <a:chExt cx="2132045" cy="4859409"/>
          </a:xfrm>
        </p:grpSpPr>
        <p:sp>
          <p:nvSpPr>
            <p:cNvPr id="181" name="Rectangle 180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Process Data</a:t>
              </a:r>
              <a:endParaRPr lang="en" sz="1900">
                <a:solidFill>
                  <a:prstClr val="white"/>
                </a:solidFill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2981983" y="3402067"/>
            <a:ext cx="1569819" cy="1332660"/>
            <a:chOff x="1919137" y="2950123"/>
            <a:chExt cx="1347101" cy="1143589"/>
          </a:xfrm>
        </p:grpSpPr>
        <p:sp>
          <p:nvSpPr>
            <p:cNvPr id="193" name="Rounded Rectangle 192"/>
            <p:cNvSpPr/>
            <p:nvPr/>
          </p:nvSpPr>
          <p:spPr>
            <a:xfrm>
              <a:off x="1919137" y="2950123"/>
              <a:ext cx="1347101" cy="114358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</a:endParaRPr>
            </a:p>
          </p:txBody>
        </p:sp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608" y="3103557"/>
              <a:ext cx="1289310" cy="836721"/>
            </a:xfrm>
            <a:prstGeom prst="rect">
              <a:avLst/>
            </a:prstGeom>
          </p:spPr>
        </p:pic>
      </p:grpSp>
      <p:cxnSp>
        <p:nvCxnSpPr>
          <p:cNvPr id="199" name="Straight Arrow Connector 198"/>
          <p:cNvCxnSpPr/>
          <p:nvPr/>
        </p:nvCxnSpPr>
        <p:spPr>
          <a:xfrm>
            <a:off x="2192008" y="4140683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8" name="Group 137"/>
          <p:cNvGrpSpPr/>
          <p:nvPr/>
        </p:nvGrpSpPr>
        <p:grpSpPr>
          <a:xfrm>
            <a:off x="697176" y="2568525"/>
            <a:ext cx="1587610" cy="985651"/>
            <a:chOff x="2362170" y="3210564"/>
            <a:chExt cx="2097543" cy="1310165"/>
          </a:xfrm>
        </p:grpSpPr>
        <p:sp>
          <p:nvSpPr>
            <p:cNvPr id="139" name="Rectangle 138"/>
            <p:cNvSpPr/>
            <p:nvPr/>
          </p:nvSpPr>
          <p:spPr bwMode="auto">
            <a:xfrm>
              <a:off x="2362170" y="3350693"/>
              <a:ext cx="2097543" cy="1170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2362170" y="3210564"/>
              <a:ext cx="2097543" cy="362917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sz="2000">
                  <a:solidFill>
                    <a:srgbClr val="FFFFFF"/>
                  </a:solidFill>
                </a:rPr>
                <a:t>Stream</a:t>
              </a: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2453203" y="3727829"/>
              <a:ext cx="1900854" cy="658409"/>
              <a:chOff x="2841743" y="2630363"/>
              <a:chExt cx="2190496" cy="696220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2841743" y="2630363"/>
                <a:ext cx="2190496" cy="681902"/>
                <a:chOff x="1085848" y="4940817"/>
                <a:chExt cx="2336406" cy="727324"/>
              </a:xfrm>
              <a:solidFill>
                <a:schemeClr val="tx1"/>
              </a:solidFill>
            </p:grpSpPr>
            <p:sp>
              <p:nvSpPr>
                <p:cNvPr id="154" name="Direct Access Storage 153"/>
                <p:cNvSpPr/>
                <p:nvPr/>
              </p:nvSpPr>
              <p:spPr bwMode="auto">
                <a:xfrm>
                  <a:off x="1085848" y="4940817"/>
                  <a:ext cx="2336406" cy="727323"/>
                </a:xfrm>
                <a:prstGeom prst="flowChartMagneticDrum">
                  <a:avLst/>
                </a:prstGeom>
                <a:solidFill>
                  <a:srgbClr val="FE5000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 eaLnBrk="0" hangingPunct="0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 bwMode="auto">
                <a:xfrm>
                  <a:off x="1085848" y="4940818"/>
                  <a:ext cx="727323" cy="727323"/>
                </a:xfrm>
                <a:prstGeom prst="ellipse">
                  <a:avLst/>
                </a:prstGeom>
                <a:solidFill>
                  <a:srgbClr val="FF6600"/>
                </a:solidFill>
                <a:ln w="38100" cmpd="sng" algn="ctr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 eaLnBrk="0" hangingPunct="0"/>
                  <a:r>
                    <a:rPr lang="en-US" smtClean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153" name="TextBox 152"/>
              <p:cNvSpPr txBox="1"/>
              <p:nvPr/>
            </p:nvSpPr>
            <p:spPr>
              <a:xfrm>
                <a:off x="3284660" y="2785829"/>
                <a:ext cx="1681886" cy="540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>
                    <a:solidFill>
                      <a:prstClr val="white"/>
                    </a:solidFill>
                    <a:cs typeface="Arial"/>
                  </a:rPr>
                  <a:t>Topic</a:t>
                </a:r>
              </a:p>
            </p:txBody>
          </p:sp>
        </p:grpSp>
      </p:grpSp>
      <p:sp>
        <p:nvSpPr>
          <p:cNvPr id="156" name="Content Placeholder 5"/>
          <p:cNvSpPr txBox="1">
            <a:spLocks/>
          </p:cNvSpPr>
          <p:nvPr/>
        </p:nvSpPr>
        <p:spPr>
          <a:xfrm>
            <a:off x="5278417" y="2352727"/>
            <a:ext cx="6407971" cy="2875000"/>
          </a:xfrm>
          <a:prstGeom prst="rect">
            <a:avLst/>
          </a:prstGeom>
        </p:spPr>
        <p:txBody>
          <a:bodyPr vert="horz" lIns="121893" tIns="60947" rIns="121893" bIns="60947" rtlCol="0">
            <a:normAutofit/>
          </a:bodyPr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0178" indent="-230178">
              <a:spcBef>
                <a:spcPts val="1512"/>
              </a:spcBef>
              <a:defRPr/>
            </a:pPr>
            <a:r>
              <a:rPr lang="en-US">
                <a:solidFill>
                  <a:srgbClr val="4D4F53"/>
                </a:solidFill>
              </a:rPr>
              <a:t>E</a:t>
            </a:r>
            <a:r>
              <a:rPr lang="en-US" smtClean="0">
                <a:solidFill>
                  <a:srgbClr val="4D4F53"/>
                </a:solidFill>
              </a:rPr>
              <a:t>xtension of the core Spark AP</a:t>
            </a:r>
          </a:p>
          <a:p>
            <a:pPr marL="230178" indent="-230178">
              <a:spcBef>
                <a:spcPts val="1512"/>
              </a:spcBef>
              <a:defRPr/>
            </a:pPr>
            <a:r>
              <a:rPr lang="en-US">
                <a:solidFill>
                  <a:srgbClr val="4D4F53"/>
                </a:solidFill>
              </a:rPr>
              <a:t>E</a:t>
            </a:r>
            <a:r>
              <a:rPr lang="en-US" smtClean="0">
                <a:solidFill>
                  <a:srgbClr val="4D4F53"/>
                </a:solidFill>
              </a:rPr>
              <a:t>nables scalable, high-throughput, fault-tolerant stream processing of live data 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6223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Spark DStreams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791610" y="1442010"/>
            <a:ext cx="7889522" cy="400111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sz="2000" b="1">
                <a:solidFill>
                  <a:srgbClr val="4D4F53"/>
                </a:solidFill>
                <a:cs typeface="Arial"/>
              </a:rPr>
              <a:t>Data stream divided into batches of X milliseconds = DStreams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2172" y="2000448"/>
            <a:ext cx="8220041" cy="424075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75952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Spark Resilient Distributed Datasets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88825" y="1344497"/>
            <a:ext cx="851465" cy="46166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b="1" smtClean="0">
                <a:solidFill>
                  <a:srgbClr val="4D4F53"/>
                </a:solidFill>
              </a:rPr>
              <a:t>RDD</a:t>
            </a:r>
            <a:endParaRPr lang="en-US" b="1">
              <a:solidFill>
                <a:srgbClr val="4D4F53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2183320" y="4422007"/>
            <a:ext cx="2061170" cy="248368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8004811" y="3995931"/>
            <a:ext cx="1625465" cy="1595695"/>
          </a:xfrm>
          <a:prstGeom prst="rect">
            <a:avLst/>
          </a:prstGeom>
          <a:solidFill>
            <a:srgbClr val="90A4AD"/>
          </a:solidFill>
          <a:ln w="19050" cmpd="sng" algn="ctr">
            <a:noFill/>
            <a:round/>
            <a:headEnd/>
            <a:tailEnd/>
          </a:ln>
        </p:spPr>
        <p:txBody>
          <a:bodyPr lIns="91436" tIns="45719" rIns="91436" bIns="45719" rtlCol="0" anchor="t" anchorCtr="0"/>
          <a:lstStyle/>
          <a:p>
            <a:pPr algn="ctr" eaLnBrk="0" hangingPunct="0"/>
            <a:r>
              <a:rPr lang="en-US" sz="1100" b="1">
                <a:solidFill>
                  <a:srgbClr val="FFFFFF"/>
                </a:solidFill>
                <a:cs typeface="Arial"/>
              </a:rPr>
              <a:t>W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8119086" y="4560700"/>
            <a:ext cx="1396917" cy="905421"/>
          </a:xfrm>
          <a:prstGeom prst="rect">
            <a:avLst/>
          </a:prstGeom>
          <a:solidFill>
            <a:srgbClr val="647E8D"/>
          </a:solidFill>
          <a:ln w="12700" cmpd="sng" algn="ctr">
            <a:noFill/>
            <a:round/>
            <a:headEnd/>
            <a:tailEnd/>
          </a:ln>
        </p:spPr>
        <p:txBody>
          <a:bodyPr lIns="91436" tIns="45719" rIns="91436" bIns="45719" rtlCol="0" anchor="t" anchorCtr="0"/>
          <a:lstStyle/>
          <a:p>
            <a:pPr algn="ctr" eaLnBrk="0" hangingPunct="0"/>
            <a:r>
              <a:rPr lang="en-US" sz="1100" b="1">
                <a:solidFill>
                  <a:srgbClr val="FFFFFF"/>
                </a:solidFill>
                <a:cs typeface="Arial"/>
              </a:rPr>
              <a:t>Executor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8119086" y="5040073"/>
            <a:ext cx="640080" cy="301740"/>
          </a:xfrm>
          <a:prstGeom prst="rect">
            <a:avLst/>
          </a:prstGeom>
          <a:solidFill>
            <a:srgbClr val="495B73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r>
              <a:rPr lang="en-US" sz="1100" b="1">
                <a:solidFill>
                  <a:srgbClr val="FFFFFF"/>
                </a:solidFill>
                <a:cs typeface="Arial"/>
              </a:rPr>
              <a:t>P4</a:t>
            </a:r>
            <a:endParaRPr lang="en-US" sz="900" b="1">
              <a:solidFill>
                <a:srgbClr val="FFFFFF"/>
              </a:solidFill>
              <a:cs typeface="Arial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6010089" y="3995930"/>
            <a:ext cx="1625465" cy="1595695"/>
          </a:xfrm>
          <a:prstGeom prst="rect">
            <a:avLst/>
          </a:prstGeom>
          <a:solidFill>
            <a:srgbClr val="90A4AD"/>
          </a:solidFill>
          <a:ln w="19050" cmpd="sng" algn="ctr">
            <a:noFill/>
            <a:round/>
            <a:headEnd/>
            <a:tailEnd/>
          </a:ln>
        </p:spPr>
        <p:txBody>
          <a:bodyPr lIns="91436" tIns="45719" rIns="91436" bIns="45719" rtlCol="0" anchor="t" anchorCtr="0"/>
          <a:lstStyle/>
          <a:p>
            <a:pPr algn="ctr" eaLnBrk="0" hangingPunct="0"/>
            <a:r>
              <a:rPr lang="en-US" sz="1100" b="1">
                <a:solidFill>
                  <a:srgbClr val="FFFFFF"/>
                </a:solidFill>
                <a:cs typeface="Arial"/>
              </a:rPr>
              <a:t>W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6124364" y="4560699"/>
            <a:ext cx="1396917" cy="905421"/>
          </a:xfrm>
          <a:prstGeom prst="rect">
            <a:avLst/>
          </a:prstGeom>
          <a:solidFill>
            <a:srgbClr val="647E8D"/>
          </a:solidFill>
          <a:ln w="12700" cmpd="sng" algn="ctr">
            <a:noFill/>
            <a:round/>
            <a:headEnd/>
            <a:tailEnd/>
          </a:ln>
        </p:spPr>
        <p:txBody>
          <a:bodyPr lIns="91436" tIns="45719" rIns="91436" bIns="45719" rtlCol="0" anchor="t" anchorCtr="0"/>
          <a:lstStyle/>
          <a:p>
            <a:pPr algn="ctr" eaLnBrk="0" hangingPunct="0"/>
            <a:r>
              <a:rPr lang="en-US" sz="1100" b="1">
                <a:solidFill>
                  <a:srgbClr val="FFFFFF"/>
                </a:solidFill>
                <a:cs typeface="Arial"/>
              </a:rPr>
              <a:t>Executor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6124364" y="5040071"/>
            <a:ext cx="640080" cy="301740"/>
          </a:xfrm>
          <a:prstGeom prst="rect">
            <a:avLst/>
          </a:prstGeom>
          <a:solidFill>
            <a:srgbClr val="495B73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r>
              <a:rPr lang="en-US" sz="1100" b="1">
                <a:solidFill>
                  <a:srgbClr val="FFFFFF"/>
                </a:solidFill>
                <a:cs typeface="Arial"/>
              </a:rPr>
              <a:t>P1</a:t>
            </a:r>
            <a:endParaRPr lang="en-US" sz="900" b="1">
              <a:solidFill>
                <a:srgbClr val="FFFFFF"/>
              </a:solidFill>
              <a:cs typeface="Arial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6881200" y="5040472"/>
            <a:ext cx="640080" cy="301341"/>
          </a:xfrm>
          <a:prstGeom prst="rect">
            <a:avLst/>
          </a:prstGeom>
          <a:solidFill>
            <a:srgbClr val="495B73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r>
              <a:rPr lang="en-US" sz="1100" b="1">
                <a:solidFill>
                  <a:srgbClr val="FFFFFF"/>
                </a:solidFill>
                <a:cs typeface="Arial"/>
              </a:rPr>
              <a:t>P3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9999532" y="3995931"/>
            <a:ext cx="1625465" cy="1595695"/>
          </a:xfrm>
          <a:prstGeom prst="rect">
            <a:avLst/>
          </a:prstGeom>
          <a:solidFill>
            <a:srgbClr val="90A4AD"/>
          </a:solidFill>
          <a:ln w="19050" cmpd="sng" algn="ctr">
            <a:noFill/>
            <a:round/>
            <a:headEnd/>
            <a:tailEnd/>
          </a:ln>
        </p:spPr>
        <p:txBody>
          <a:bodyPr lIns="91436" tIns="45719" rIns="91436" bIns="45719" rtlCol="0" anchor="t" anchorCtr="0"/>
          <a:lstStyle/>
          <a:p>
            <a:pPr algn="ctr" eaLnBrk="0" hangingPunct="0"/>
            <a:r>
              <a:rPr lang="en-US" sz="1100" b="1">
                <a:solidFill>
                  <a:srgbClr val="FFFFFF"/>
                </a:solidFill>
                <a:cs typeface="Arial"/>
              </a:rPr>
              <a:t>W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0113808" y="4560700"/>
            <a:ext cx="1396917" cy="905421"/>
          </a:xfrm>
          <a:prstGeom prst="rect">
            <a:avLst/>
          </a:prstGeom>
          <a:solidFill>
            <a:srgbClr val="647E8D"/>
          </a:solidFill>
          <a:ln w="12700" cmpd="sng" algn="ctr">
            <a:noFill/>
            <a:round/>
            <a:headEnd/>
            <a:tailEnd/>
          </a:ln>
        </p:spPr>
        <p:txBody>
          <a:bodyPr lIns="91436" tIns="45719" rIns="91436" bIns="45719" rtlCol="0" anchor="t" anchorCtr="0"/>
          <a:lstStyle/>
          <a:p>
            <a:pPr algn="ctr" eaLnBrk="0" hangingPunct="0"/>
            <a:r>
              <a:rPr lang="en-US" sz="1100" b="1">
                <a:solidFill>
                  <a:srgbClr val="FFFFFF"/>
                </a:solidFill>
                <a:cs typeface="Arial"/>
              </a:rPr>
              <a:t>Executor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10870645" y="5040472"/>
            <a:ext cx="640080" cy="301341"/>
          </a:xfrm>
          <a:prstGeom prst="rect">
            <a:avLst/>
          </a:prstGeom>
          <a:solidFill>
            <a:srgbClr val="495B73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r>
              <a:rPr lang="en-US" sz="1100" b="1">
                <a:solidFill>
                  <a:srgbClr val="FFFFFF"/>
                </a:solidFill>
                <a:cs typeface="Arial"/>
              </a:rPr>
              <a:t>P2</a:t>
            </a:r>
          </a:p>
        </p:txBody>
      </p:sp>
      <p:cxnSp>
        <p:nvCxnSpPr>
          <p:cNvPr id="34" name="Straight Arrow Connector 33"/>
          <p:cNvCxnSpPr>
            <a:endCxn id="27" idx="0"/>
          </p:cNvCxnSpPr>
          <p:nvPr/>
        </p:nvCxnSpPr>
        <p:spPr>
          <a:xfrm>
            <a:off x="6692578" y="2868155"/>
            <a:ext cx="130243" cy="1127775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7028700" y="2884641"/>
            <a:ext cx="2356008" cy="1089427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31" idx="0"/>
          </p:cNvCxnSpPr>
          <p:nvPr/>
        </p:nvCxnSpPr>
        <p:spPr>
          <a:xfrm>
            <a:off x="8329202" y="2884642"/>
            <a:ext cx="2483063" cy="111128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>
            <a:endCxn id="24" idx="0"/>
          </p:cNvCxnSpPr>
          <p:nvPr/>
        </p:nvCxnSpPr>
        <p:spPr>
          <a:xfrm flipH="1">
            <a:off x="8817544" y="2884640"/>
            <a:ext cx="1774824" cy="1111291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183320" y="4001422"/>
            <a:ext cx="1877714" cy="400111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20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partitioned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2" t="-9198" r="-2149" b="-8091"/>
          <a:stretch/>
        </p:blipFill>
        <p:spPr>
          <a:xfrm>
            <a:off x="1872874" y="4813701"/>
            <a:ext cx="2722732" cy="777924"/>
          </a:xfrm>
          <a:prstGeom prst="rect">
            <a:avLst/>
          </a:prstGeom>
          <a:ln w="38100">
            <a:solidFill>
              <a:schemeClr val="accent2"/>
            </a:solidFill>
            <a:miter lim="800000"/>
          </a:ln>
        </p:spPr>
      </p:pic>
      <p:graphicFrame>
        <p:nvGraphicFramePr>
          <p:cNvPr id="4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79564080"/>
              </p:ext>
            </p:extLst>
          </p:nvPr>
        </p:nvGraphicFramePr>
        <p:xfrm>
          <a:off x="6305762" y="1781632"/>
          <a:ext cx="5017588" cy="11887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4397"/>
                <a:gridCol w="1254397"/>
                <a:gridCol w="1254397"/>
                <a:gridCol w="1254397"/>
              </a:tblGrid>
              <a:tr h="1188720">
                <a:tc>
                  <a:txBody>
                    <a:bodyPr/>
                    <a:lstStyle/>
                    <a:p>
                      <a:pPr marL="0" marR="0" indent="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Partition 1</a:t>
                      </a:r>
                    </a:p>
                    <a:p>
                      <a:pPr marL="0" marR="0" indent="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8213034705, 95, 2.927373,</a:t>
                      </a:r>
                      <a:r>
                        <a:rPr lang="en-US" sz="1100" b="0" kern="1200" baseline="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 </a:t>
                      </a:r>
                      <a:r>
                        <a:rPr lang="cs-CZ" sz="1100" b="0" kern="120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/>
                        </a:rPr>
                        <a:t>jake7870</a:t>
                      </a:r>
                      <a:r>
                        <a:rPr lang="en-US" sz="1100" b="0" kern="1200" smtClean="0">
                          <a:solidFill>
                            <a:schemeClr val="dk1"/>
                          </a:solidFill>
                          <a:latin typeface="+mj-lt"/>
                          <a:ea typeface="+mn-ea"/>
                          <a:cs typeface="Arial"/>
                        </a:rPr>
                        <a:t>, 0</a:t>
                      </a:r>
                      <a:r>
                        <a:rPr lang="en-US" sz="1100" b="0" kern="120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/>
                        </a:rPr>
                        <a:t>……</a:t>
                      </a:r>
                      <a:r>
                        <a:rPr lang="en-US" sz="1100" b="0" kern="120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 </a:t>
                      </a:r>
                    </a:p>
                  </a:txBody>
                  <a:tcPr marT="91440" marB="91440">
                    <a:lnL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Partition</a:t>
                      </a:r>
                      <a:r>
                        <a:rPr lang="en-US" sz="1100" b="1" kern="1200" baseline="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 </a:t>
                      </a:r>
                      <a:r>
                        <a:rPr lang="en-US" sz="1100" b="1" kern="120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2</a:t>
                      </a:r>
                    </a:p>
                    <a:p>
                      <a:pPr algn="l"/>
                      <a:r>
                        <a:rPr lang="en-US" sz="1100" b="0" kern="120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8213034705, 115, 2.943484, </a:t>
                      </a:r>
                    </a:p>
                    <a:p>
                      <a:pPr algn="l"/>
                      <a:r>
                        <a:rPr lang="en-US" sz="1100" b="0" kern="120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Davidbresler2, 1….</a:t>
                      </a:r>
                    </a:p>
                  </a:txBody>
                  <a:tcPr marT="91440" marB="91440">
                    <a:lnL w="12700" cap="flat" cmpd="sng" algn="ctr">
                      <a:solidFill>
                        <a:schemeClr val="accent2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100" b="1" kern="120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Partition 3</a:t>
                      </a:r>
                    </a:p>
                    <a:p>
                      <a:pPr algn="l"/>
                      <a:r>
                        <a:rPr lang="en-US" sz="1100" b="0" kern="120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8213034705, 100, 2.951285,</a:t>
                      </a:r>
                      <a:r>
                        <a:rPr lang="en-US" sz="1100" b="0" kern="1200" baseline="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 </a:t>
                      </a:r>
                      <a:r>
                        <a:rPr lang="en-US" sz="1100" b="0" kern="1200" err="1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gladimacowgirl</a:t>
                      </a:r>
                      <a:r>
                        <a:rPr lang="en-US" sz="1100" b="0" kern="1200" smtClean="0">
                          <a:solidFill>
                            <a:schemeClr val="tx1"/>
                          </a:solidFill>
                          <a:latin typeface="+mj-lt"/>
                          <a:cs typeface="Arial"/>
                        </a:rPr>
                        <a:t>, 58…</a:t>
                      </a:r>
                    </a:p>
                    <a:p>
                      <a:pPr algn="l"/>
                      <a:endParaRPr lang="en-US" sz="1100" b="0" kern="1200" smtClean="0">
                        <a:solidFill>
                          <a:schemeClr val="tx1"/>
                        </a:solidFill>
                        <a:latin typeface="+mj-lt"/>
                        <a:cs typeface="Arial"/>
                      </a:endParaRPr>
                    </a:p>
                  </a:txBody>
                  <a:tcPr marT="91440" marB="91440">
                    <a:lnL w="12700" cap="flat" cmpd="sng" algn="ctr">
                      <a:solidFill>
                        <a:schemeClr val="accent2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cs-CZ" sz="1100" b="1" kern="120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/>
                        </a:rPr>
                        <a:t>Partition</a:t>
                      </a:r>
                      <a:r>
                        <a:rPr lang="cs-CZ" sz="1100" b="1" kern="120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/>
                        </a:rPr>
                        <a:t> 4</a:t>
                      </a:r>
                    </a:p>
                    <a:p>
                      <a:pPr algn="l"/>
                      <a:r>
                        <a:rPr lang="cs-CZ" sz="1100" b="0" kern="120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/>
                        </a:rPr>
                        <a:t>8213034705</a:t>
                      </a:r>
                      <a:r>
                        <a:rPr lang="en-US" sz="1100" b="0" kern="120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/>
                        </a:rPr>
                        <a:t>, 117,</a:t>
                      </a:r>
                      <a:r>
                        <a:rPr lang="en-US" sz="1100" b="0" kern="1200" baseline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/>
                        </a:rPr>
                        <a:t> 2.998947, </a:t>
                      </a:r>
                      <a:r>
                        <a:rPr lang="en-US" sz="1100" b="0" kern="1200" baseline="0" err="1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/>
                        </a:rPr>
                        <a:t>daysrus</a:t>
                      </a:r>
                      <a:r>
                        <a:rPr lang="en-US" sz="1100" b="0" kern="1200" baseline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/>
                        </a:rPr>
                        <a:t>, 95….</a:t>
                      </a:r>
                    </a:p>
                  </a:txBody>
                  <a:tcPr marT="91440" marB="91440">
                    <a:lnL w="12700" cap="flat" cmpd="sng" algn="ctr">
                      <a:solidFill>
                        <a:schemeClr val="accent2"/>
                      </a:solidFill>
                      <a:prstDash val="sysDash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2" t="-9198" r="-2149" b="-8091"/>
          <a:stretch/>
        </p:blipFill>
        <p:spPr>
          <a:xfrm>
            <a:off x="6010089" y="4560843"/>
            <a:ext cx="558447" cy="479229"/>
          </a:xfrm>
          <a:prstGeom prst="rect">
            <a:avLst/>
          </a:prstGeom>
          <a:ln w="38100">
            <a:solidFill>
              <a:schemeClr val="accent2"/>
            </a:solidFill>
            <a:miter lim="800000"/>
          </a:ln>
        </p:spPr>
      </p:pic>
      <p:pic>
        <p:nvPicPr>
          <p:cNvPr id="39" name="Picture 1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332" y="4856225"/>
            <a:ext cx="764032" cy="9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" name="Picture 4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2" t="-9198" r="-2149" b="-8091"/>
          <a:stretch/>
        </p:blipFill>
        <p:spPr>
          <a:xfrm>
            <a:off x="7232020" y="4543528"/>
            <a:ext cx="558447" cy="479229"/>
          </a:xfrm>
          <a:prstGeom prst="rect">
            <a:avLst/>
          </a:prstGeom>
          <a:ln w="38100">
            <a:solidFill>
              <a:schemeClr val="accent2"/>
            </a:solidFill>
            <a:miter lim="800000"/>
          </a:ln>
        </p:spPr>
      </p:pic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2" t="-9198" r="-2149" b="-8091"/>
          <a:stretch/>
        </p:blipFill>
        <p:spPr>
          <a:xfrm>
            <a:off x="8004811" y="4546192"/>
            <a:ext cx="558447" cy="439233"/>
          </a:xfrm>
          <a:prstGeom prst="rect">
            <a:avLst/>
          </a:prstGeom>
          <a:ln w="38100">
            <a:solidFill>
              <a:schemeClr val="accent2"/>
            </a:solidFill>
            <a:miter lim="800000"/>
          </a:ln>
        </p:spPr>
      </p:pic>
      <p:pic>
        <p:nvPicPr>
          <p:cNvPr id="44" name="Picture 1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5501" y="4717562"/>
            <a:ext cx="764032" cy="9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" name="Picture 117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0162" y="4856081"/>
            <a:ext cx="764032" cy="97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Picture 4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22" t="-9198" r="-2149" b="-8091"/>
          <a:stretch/>
        </p:blipFill>
        <p:spPr>
          <a:xfrm>
            <a:off x="11300160" y="4607416"/>
            <a:ext cx="558447" cy="479229"/>
          </a:xfrm>
          <a:prstGeom prst="rect">
            <a:avLst/>
          </a:prstGeom>
          <a:ln w="38100">
            <a:solidFill>
              <a:schemeClr val="accent2"/>
            </a:solidFill>
            <a:miter lim="800000"/>
          </a:ln>
        </p:spPr>
      </p:pic>
      <p:grpSp>
        <p:nvGrpSpPr>
          <p:cNvPr id="5" name="Group 4"/>
          <p:cNvGrpSpPr/>
          <p:nvPr/>
        </p:nvGrpSpPr>
        <p:grpSpPr>
          <a:xfrm>
            <a:off x="251106" y="1436345"/>
            <a:ext cx="4551325" cy="2542625"/>
            <a:chOff x="272410" y="3259408"/>
            <a:chExt cx="4551325" cy="2542625"/>
          </a:xfrm>
        </p:grpSpPr>
        <p:sp>
          <p:nvSpPr>
            <p:cNvPr id="4" name="Rectangle 3"/>
            <p:cNvSpPr/>
            <p:nvPr/>
          </p:nvSpPr>
          <p:spPr bwMode="auto">
            <a:xfrm>
              <a:off x="282458" y="3259408"/>
              <a:ext cx="4519972" cy="213637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272410" y="3363566"/>
              <a:ext cx="4551325" cy="2438467"/>
            </a:xfrm>
            <a:prstGeom prst="rect">
              <a:avLst/>
            </a:prstGeom>
          </p:spPr>
          <p:txBody>
            <a:bodyPr vert="horz" lIns="121899" tIns="60949" rIns="121899" bIns="60949" rtlCol="0">
              <a:normAutofit/>
            </a:bodyPr>
            <a:lstStyle>
              <a:lvl1pPr marL="344488" indent="-344488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2"/>
                  </a:solidFill>
                  <a:latin typeface="Arial"/>
                  <a:ea typeface="+mn-ea"/>
                  <a:cs typeface="Arial"/>
                </a:defRPr>
              </a:lvl1pPr>
              <a:lvl2pPr marL="801688" indent="-379413" algn="l" defTabSz="609493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2"/>
                  </a:solidFill>
                  <a:latin typeface="Arial"/>
                  <a:ea typeface="+mn-ea"/>
                  <a:cs typeface="Arial"/>
                </a:defRPr>
              </a:lvl2pPr>
              <a:lvl3pPr marL="1138238" indent="-303213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2"/>
                  </a:solidFill>
                  <a:latin typeface="Arial"/>
                  <a:ea typeface="+mn-ea"/>
                  <a:cs typeface="Arial"/>
                </a:defRPr>
              </a:lvl3pPr>
              <a:lvl4pPr marL="1490663" indent="-303213" algn="l" defTabSz="609493" rtl="0" eaLnBrk="1" latinLnBrk="0" hangingPunct="1">
                <a:spcBef>
                  <a:spcPct val="20000"/>
                </a:spcBef>
                <a:buFont typeface="Arial"/>
                <a:buChar char="–"/>
                <a:tabLst>
                  <a:tab pos="1604963" algn="l"/>
                </a:tabLst>
                <a:defRPr sz="1800" kern="1200">
                  <a:solidFill>
                    <a:schemeClr val="tx2"/>
                  </a:solidFill>
                  <a:latin typeface="Arial"/>
                  <a:ea typeface="+mn-ea"/>
                  <a:cs typeface="Arial"/>
                </a:defRPr>
              </a:lvl4pPr>
              <a:lvl5pPr marL="1835150" indent="-303213" algn="l" defTabSz="609493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chemeClr val="tx2"/>
                  </a:solidFill>
                  <a:latin typeface="Arial"/>
                  <a:ea typeface="+mn-ea"/>
                  <a:cs typeface="Arial"/>
                </a:defRPr>
              </a:lvl5pPr>
              <a:lvl6pPr marL="3352213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rgbClr val="4D4F53"/>
                  </a:solidFill>
                </a:rPr>
                <a:t>Spark revolves around RDDs </a:t>
              </a:r>
            </a:p>
            <a:p>
              <a:r>
                <a:rPr lang="en-US" sz="2000">
                  <a:solidFill>
                    <a:srgbClr val="4D4F53"/>
                  </a:solidFill>
                </a:rPr>
                <a:t>Read only </a:t>
              </a:r>
              <a:r>
                <a:rPr lang="en-US" sz="2000" b="1">
                  <a:solidFill>
                    <a:srgbClr val="4D4F53"/>
                  </a:solidFill>
                </a:rPr>
                <a:t>collection</a:t>
              </a:r>
              <a:r>
                <a:rPr lang="en-US" sz="2000">
                  <a:solidFill>
                    <a:srgbClr val="4D4F53"/>
                  </a:solidFill>
                </a:rPr>
                <a:t> of elements  </a:t>
              </a:r>
            </a:p>
            <a:p>
              <a:r>
                <a:rPr lang="en-US" sz="2000" b="1">
                  <a:solidFill>
                    <a:schemeClr val="accent1"/>
                  </a:solidFill>
                </a:rPr>
                <a:t>Partitioned</a:t>
              </a:r>
              <a:r>
                <a:rPr lang="en-US" sz="2000">
                  <a:solidFill>
                    <a:schemeClr val="accent1"/>
                  </a:solidFill>
                </a:rPr>
                <a:t> </a:t>
              </a:r>
              <a:r>
                <a:rPr lang="en-US" sz="2000">
                  <a:solidFill>
                    <a:srgbClr val="4D4F53"/>
                  </a:solidFill>
                </a:rPr>
                <a:t>across a cluster</a:t>
              </a:r>
            </a:p>
            <a:p>
              <a:r>
                <a:rPr lang="en-US" sz="2000">
                  <a:solidFill>
                    <a:srgbClr val="4D4F53"/>
                  </a:solidFill>
                </a:rPr>
                <a:t>Operated on in </a:t>
              </a:r>
              <a:r>
                <a:rPr lang="en-US" sz="2000" b="1">
                  <a:solidFill>
                    <a:schemeClr val="accent1"/>
                  </a:solidFill>
                </a:rPr>
                <a:t>parallel</a:t>
              </a:r>
            </a:p>
            <a:p>
              <a:r>
                <a:rPr lang="en-US" sz="2000" b="1">
                  <a:solidFill>
                    <a:schemeClr val="accent1"/>
                  </a:solidFill>
                </a:rPr>
                <a:t>Cached</a:t>
              </a:r>
              <a:r>
                <a:rPr lang="en-US" sz="2000">
                  <a:solidFill>
                    <a:srgbClr val="4D4F53"/>
                  </a:solidFill>
                </a:rPr>
                <a:t> in memory </a:t>
              </a:r>
            </a:p>
            <a:p>
              <a:pPr marL="0" indent="0">
                <a:buNone/>
              </a:pPr>
              <a:endParaRPr lang="en-US" sz="1900">
                <a:solidFill>
                  <a:srgbClr val="4D4F53"/>
                </a:solidFill>
              </a:endParaRPr>
            </a:p>
            <a:p>
              <a:pPr marL="0" indent="0">
                <a:buNone/>
              </a:pPr>
              <a:endParaRPr lang="en-US" sz="1900">
                <a:solidFill>
                  <a:srgbClr val="4D4F53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22671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What is Streaming Data? Got </a:t>
            </a:r>
            <a:r>
              <a:rPr lang="en-US"/>
              <a:t>S</a:t>
            </a:r>
            <a:r>
              <a:rPr lang="en-US" smtClean="0"/>
              <a:t>ome Examples?   </a:t>
            </a:r>
            <a:endParaRPr lang="en-US"/>
          </a:p>
        </p:txBody>
      </p:sp>
      <p:pic>
        <p:nvPicPr>
          <p:cNvPr id="1026" name="Picture 2" descr="http://photos1.blogger.com/blogger/7854/2044/1600/recon_hand.0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829" y="1539830"/>
            <a:ext cx="1399510" cy="171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libelium.com/libelium-images/generico2/diagramas_rfid_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643" y="4015140"/>
            <a:ext cx="2238692" cy="175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screenmediadaily.com/wp-content/uploads/2013/04/adidas_neo_concept_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98" y="4015141"/>
            <a:ext cx="1987014" cy="1397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inra.co.in/images/security-system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8202" y="4078845"/>
            <a:ext cx="1769664" cy="156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blogsprod.s3.amazonaws.com/blogs/wp-content/uploads/2012/10/Tablets-and-smartphones-10.26.11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41" y="1474796"/>
            <a:ext cx="1970381" cy="1549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://www.sialarms.com/wp-content/uploads/2014/02/Tuxedo-Touch-Home-Automation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181" y="1396639"/>
            <a:ext cx="2108176" cy="112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ecx.images-amazon.com/images/I/71iLXQEWBOL._SX355_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292" y="2030525"/>
            <a:ext cx="1646029" cy="152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mscorp.blob.core.windows.net/mscorpmedia/2014/12/French-hospital-IoT1-640x4051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183" y="4088978"/>
            <a:ext cx="2450000" cy="155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://www.nexcom.com/UploadFiles/FCKeditor/image/Product_News/150310_NIFE100/IoT_Internet_of_Things_NIFE100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98" y="1553104"/>
            <a:ext cx="2074642" cy="1593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6609" y="3366697"/>
            <a:ext cx="2667798" cy="677106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900">
                <a:solidFill>
                  <a:srgbClr val="4D4F53"/>
                </a:solidFill>
                <a:cs typeface="Arial"/>
              </a:rPr>
              <a:t>Data Collection Devices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212643" y="3366697"/>
            <a:ext cx="2667798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900">
                <a:solidFill>
                  <a:srgbClr val="4D4F53"/>
                </a:solidFill>
                <a:cs typeface="Arial"/>
              </a:rPr>
              <a:t>Smart Machinery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86417" y="3366697"/>
            <a:ext cx="2667798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sz="1900">
                <a:solidFill>
                  <a:srgbClr val="4D4F53"/>
                </a:solidFill>
                <a:cs typeface="Arial"/>
              </a:rPr>
              <a:t>Phones and Tablets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116384" y="3366697"/>
            <a:ext cx="2667798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900">
                <a:solidFill>
                  <a:srgbClr val="4D4F53"/>
                </a:solidFill>
                <a:cs typeface="Arial"/>
              </a:rPr>
              <a:t>Home Automation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62364" y="5904558"/>
            <a:ext cx="2056286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900">
                <a:solidFill>
                  <a:srgbClr val="4D4F53"/>
                </a:solidFill>
                <a:cs typeface="Arial"/>
              </a:rPr>
              <a:t>RFID Systems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518398" y="5904558"/>
            <a:ext cx="2056286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900">
                <a:solidFill>
                  <a:srgbClr val="4D4F53"/>
                </a:solidFill>
                <a:cs typeface="Arial"/>
              </a:rPr>
              <a:t>Digital Signage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492171" y="5904558"/>
            <a:ext cx="2056286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r>
              <a:rPr lang="en-US" sz="1900">
                <a:solidFill>
                  <a:srgbClr val="4D4F53"/>
                </a:solidFill>
                <a:cs typeface="Arial"/>
              </a:rPr>
              <a:t>Security Systems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422139" y="5904558"/>
            <a:ext cx="2056286" cy="384719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900">
                <a:solidFill>
                  <a:srgbClr val="4D4F53"/>
                </a:solidFill>
                <a:cs typeface="Arial"/>
              </a:rPr>
              <a:t>Medical Devices</a:t>
            </a:r>
          </a:p>
        </p:txBody>
      </p:sp>
    </p:spTree>
    <p:extLst>
      <p:ext uri="{BB962C8B-B14F-4D97-AF65-F5344CB8AC3E}">
        <p14:creationId xmlns:p14="http://schemas.microsoft.com/office/powerpoint/2010/main" val="4201054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Spark Resilient Distributed Datasets</a:t>
            </a:r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440061" y="2424218"/>
            <a:ext cx="4551325" cy="2542625"/>
            <a:chOff x="272410" y="3259408"/>
            <a:chExt cx="4551325" cy="2542625"/>
          </a:xfrm>
        </p:grpSpPr>
        <p:sp>
          <p:nvSpPr>
            <p:cNvPr id="4" name="Rectangle 3"/>
            <p:cNvSpPr/>
            <p:nvPr/>
          </p:nvSpPr>
          <p:spPr bwMode="auto">
            <a:xfrm>
              <a:off x="282458" y="3259408"/>
              <a:ext cx="4519972" cy="2136376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  <a:effectLst>
              <a:outerShdw blurRad="1397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47" name="Content Placeholder 2"/>
            <p:cNvSpPr txBox="1">
              <a:spLocks/>
            </p:cNvSpPr>
            <p:nvPr/>
          </p:nvSpPr>
          <p:spPr>
            <a:xfrm>
              <a:off x="272410" y="3363566"/>
              <a:ext cx="4551325" cy="2438467"/>
            </a:xfrm>
            <a:prstGeom prst="rect">
              <a:avLst/>
            </a:prstGeom>
          </p:spPr>
          <p:txBody>
            <a:bodyPr vert="horz" lIns="121899" tIns="60949" rIns="121899" bIns="60949" rtlCol="0">
              <a:normAutofit/>
            </a:bodyPr>
            <a:lstStyle>
              <a:lvl1pPr marL="344488" indent="-344488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2"/>
                  </a:solidFill>
                  <a:latin typeface="Arial"/>
                  <a:ea typeface="+mn-ea"/>
                  <a:cs typeface="Arial"/>
                </a:defRPr>
              </a:lvl1pPr>
              <a:lvl2pPr marL="801688" indent="-379413" algn="l" defTabSz="609493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2"/>
                  </a:solidFill>
                  <a:latin typeface="Arial"/>
                  <a:ea typeface="+mn-ea"/>
                  <a:cs typeface="Arial"/>
                </a:defRPr>
              </a:lvl2pPr>
              <a:lvl3pPr marL="1138238" indent="-303213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2"/>
                  </a:solidFill>
                  <a:latin typeface="Arial"/>
                  <a:ea typeface="+mn-ea"/>
                  <a:cs typeface="Arial"/>
                </a:defRPr>
              </a:lvl3pPr>
              <a:lvl4pPr marL="1490663" indent="-303213" algn="l" defTabSz="609493" rtl="0" eaLnBrk="1" latinLnBrk="0" hangingPunct="1">
                <a:spcBef>
                  <a:spcPct val="20000"/>
                </a:spcBef>
                <a:buFont typeface="Arial"/>
                <a:buChar char="–"/>
                <a:tabLst>
                  <a:tab pos="1604963" algn="l"/>
                </a:tabLst>
                <a:defRPr sz="1800" kern="1200">
                  <a:solidFill>
                    <a:schemeClr val="tx2"/>
                  </a:solidFill>
                  <a:latin typeface="Arial"/>
                  <a:ea typeface="+mn-ea"/>
                  <a:cs typeface="Arial"/>
                </a:defRPr>
              </a:lvl4pPr>
              <a:lvl5pPr marL="1835150" indent="-303213" algn="l" defTabSz="609493" rtl="0" eaLnBrk="1" latinLnBrk="0" hangingPunct="1">
                <a:spcBef>
                  <a:spcPct val="20000"/>
                </a:spcBef>
                <a:buFont typeface="Arial"/>
                <a:buChar char="»"/>
                <a:defRPr sz="1600" kern="1200">
                  <a:solidFill>
                    <a:schemeClr val="tx2"/>
                  </a:solidFill>
                  <a:latin typeface="Arial"/>
                  <a:ea typeface="+mn-ea"/>
                  <a:cs typeface="Arial"/>
                </a:defRPr>
              </a:lvl5pPr>
              <a:lvl6pPr marL="3352213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1707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200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0693" indent="-304747" algn="l" defTabSz="609493" rtl="0" eaLnBrk="1" latinLnBrk="0" hangingPunct="1">
                <a:spcBef>
                  <a:spcPct val="20000"/>
                </a:spcBef>
                <a:buFont typeface="Arial"/>
                <a:buChar char="•"/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400">
                  <a:solidFill>
                    <a:srgbClr val="4D4F53"/>
                  </a:solidFill>
                </a:rPr>
                <a:t>Spark revolves around RDDs </a:t>
              </a:r>
            </a:p>
            <a:p>
              <a:r>
                <a:rPr lang="en-US" sz="2000">
                  <a:solidFill>
                    <a:srgbClr val="4D4F53"/>
                  </a:solidFill>
                </a:rPr>
                <a:t>Read only </a:t>
              </a:r>
              <a:r>
                <a:rPr lang="en-US" sz="2000" b="1">
                  <a:solidFill>
                    <a:srgbClr val="4D4F53"/>
                  </a:solidFill>
                </a:rPr>
                <a:t>collection</a:t>
              </a:r>
              <a:r>
                <a:rPr lang="en-US" sz="2000">
                  <a:solidFill>
                    <a:srgbClr val="4D4F53"/>
                  </a:solidFill>
                </a:rPr>
                <a:t> of elements  </a:t>
              </a:r>
            </a:p>
            <a:p>
              <a:r>
                <a:rPr lang="en-US" sz="2000" b="1">
                  <a:solidFill>
                    <a:srgbClr val="C8102E"/>
                  </a:solidFill>
                </a:rPr>
                <a:t>Partitioned</a:t>
              </a:r>
              <a:r>
                <a:rPr lang="en-US" sz="2000">
                  <a:solidFill>
                    <a:srgbClr val="4D4F53"/>
                  </a:solidFill>
                </a:rPr>
                <a:t> across a cluster</a:t>
              </a:r>
            </a:p>
            <a:p>
              <a:r>
                <a:rPr lang="en-US" sz="2000">
                  <a:solidFill>
                    <a:srgbClr val="4D4F53"/>
                  </a:solidFill>
                </a:rPr>
                <a:t>Operated on in </a:t>
              </a:r>
              <a:r>
                <a:rPr lang="en-US" sz="2000" b="1">
                  <a:solidFill>
                    <a:srgbClr val="C8102E"/>
                  </a:solidFill>
                </a:rPr>
                <a:t>parallel</a:t>
              </a:r>
            </a:p>
            <a:p>
              <a:r>
                <a:rPr lang="en-US" sz="2000" b="1">
                  <a:solidFill>
                    <a:srgbClr val="C8102E"/>
                  </a:solidFill>
                </a:rPr>
                <a:t>Cached</a:t>
              </a:r>
              <a:r>
                <a:rPr lang="en-US" sz="2000">
                  <a:solidFill>
                    <a:srgbClr val="C8102E"/>
                  </a:solidFill>
                </a:rPr>
                <a:t> </a:t>
              </a:r>
              <a:r>
                <a:rPr lang="en-US" sz="2000">
                  <a:solidFill>
                    <a:srgbClr val="4D4F53"/>
                  </a:solidFill>
                </a:rPr>
                <a:t>in memory </a:t>
              </a:r>
            </a:p>
            <a:p>
              <a:pPr marL="0" indent="0">
                <a:buNone/>
              </a:pPr>
              <a:endParaRPr lang="en-US" sz="1900">
                <a:solidFill>
                  <a:srgbClr val="4D4F53"/>
                </a:solidFill>
              </a:endParaRPr>
            </a:p>
            <a:p>
              <a:pPr marL="0" indent="0">
                <a:buNone/>
              </a:pPr>
              <a:endParaRPr lang="en-US" sz="1900">
                <a:solidFill>
                  <a:srgbClr val="4D4F53"/>
                </a:solidFill>
              </a:endParaRPr>
            </a:p>
          </p:txBody>
        </p:sp>
      </p:grpSp>
      <p:pic>
        <p:nvPicPr>
          <p:cNvPr id="43" name="Picture 4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083" y="1133653"/>
            <a:ext cx="3742842" cy="57243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8269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do this with High Performance at Scale? 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Parallel , Partitioned = fast , scalable</a:t>
            </a:r>
          </a:p>
          <a:p>
            <a:pPr lvl="1"/>
            <a:r>
              <a:rPr lang="en-US" smtClean="0"/>
              <a:t>Processing with Spark	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6518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Spark DStreams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817926" y="1269275"/>
            <a:ext cx="5967012" cy="400111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2000" b="1">
                <a:solidFill>
                  <a:srgbClr val="4D4F53"/>
                </a:solidFill>
                <a:cs typeface="Arial"/>
              </a:rPr>
              <a:t>transformations </a:t>
            </a:r>
            <a:r>
              <a:rPr lang="en-US" sz="2000" b="1">
                <a:solidFill>
                  <a:srgbClr val="4D4F53"/>
                </a:solidFill>
                <a:cs typeface="Arial"/>
                <a:sym typeface="Wingdings"/>
              </a:rPr>
              <a:t> create new RDDs</a:t>
            </a:r>
            <a:endParaRPr lang="en-US" sz="2000" b="1">
              <a:solidFill>
                <a:srgbClr val="4D4F53"/>
              </a:solidFill>
              <a:cs typeface="Arial"/>
            </a:endParaRPr>
          </a:p>
        </p:txBody>
      </p:sp>
      <p:sp>
        <p:nvSpPr>
          <p:cNvPr id="62" name="Content Placeholder 2"/>
          <p:cNvSpPr txBox="1">
            <a:spLocks/>
          </p:cNvSpPr>
          <p:nvPr/>
        </p:nvSpPr>
        <p:spPr>
          <a:xfrm>
            <a:off x="209606" y="2067489"/>
            <a:ext cx="4743232" cy="2370159"/>
          </a:xfrm>
          <a:prstGeom prst="rect">
            <a:avLst/>
          </a:prstGeom>
        </p:spPr>
        <p:txBody>
          <a:bodyPr vert="horz" lIns="121893" tIns="60947" rIns="121893" bIns="60947" rtlCol="0">
            <a:normAutofit/>
          </a:bodyPr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rgbClr val="4D4F53"/>
                </a:solidFill>
              </a:rPr>
              <a:t>Two types of operations on DStreams: </a:t>
            </a:r>
          </a:p>
          <a:p>
            <a:r>
              <a:rPr lang="en-US" sz="2000">
                <a:solidFill>
                  <a:srgbClr val="4D4F53"/>
                </a:solidFill>
              </a:rPr>
              <a:t>Transformations:</a:t>
            </a:r>
          </a:p>
          <a:p>
            <a:pPr lvl="1"/>
            <a:r>
              <a:rPr lang="en-US" sz="1900">
                <a:solidFill>
                  <a:srgbClr val="4D4F53"/>
                </a:solidFill>
              </a:rPr>
              <a:t>Create new </a:t>
            </a:r>
            <a:r>
              <a:rPr lang="en-US" sz="1900" err="1">
                <a:solidFill>
                  <a:srgbClr val="4D4F53"/>
                </a:solidFill>
              </a:rPr>
              <a:t>DStreams</a:t>
            </a:r>
            <a:r>
              <a:rPr lang="en-US" sz="1900">
                <a:solidFill>
                  <a:srgbClr val="4D4F53"/>
                </a:solidFill>
              </a:rPr>
              <a:t> </a:t>
            </a:r>
          </a:p>
          <a:p>
            <a:pPr lvl="1"/>
            <a:r>
              <a:rPr lang="en-US" sz="1900">
                <a:solidFill>
                  <a:srgbClr val="4D4F53"/>
                </a:solidFill>
              </a:rPr>
              <a:t>map, filter, </a:t>
            </a:r>
            <a:r>
              <a:rPr lang="en-US" sz="1900" err="1">
                <a:solidFill>
                  <a:srgbClr val="4D4F53"/>
                </a:solidFill>
              </a:rPr>
              <a:t>reduceByKey</a:t>
            </a:r>
            <a:r>
              <a:rPr lang="en-US" sz="1900">
                <a:solidFill>
                  <a:srgbClr val="4D4F53"/>
                </a:solidFill>
              </a:rPr>
              <a:t>, SQL. . .</a:t>
            </a:r>
          </a:p>
          <a:p>
            <a:pPr marL="422257" lvl="1" indent="0">
              <a:buNone/>
            </a:pPr>
            <a:endParaRPr lang="en-US" sz="1600">
              <a:solidFill>
                <a:srgbClr val="4D4F53"/>
              </a:solidFill>
            </a:endParaRPr>
          </a:p>
          <a:p>
            <a:r>
              <a:rPr lang="en-US" sz="2000">
                <a:solidFill>
                  <a:srgbClr val="4D4F53"/>
                </a:solidFill>
              </a:rPr>
              <a:t>Output Operations</a:t>
            </a:r>
            <a:endParaRPr lang="en-US" sz="1600">
              <a:solidFill>
                <a:srgbClr val="4D4F53"/>
              </a:solidFill>
            </a:endParaRPr>
          </a:p>
        </p:txBody>
      </p:sp>
      <p:grpSp>
        <p:nvGrpSpPr>
          <p:cNvPr id="145" name="Group 144"/>
          <p:cNvGrpSpPr/>
          <p:nvPr/>
        </p:nvGrpSpPr>
        <p:grpSpPr>
          <a:xfrm>
            <a:off x="4915593" y="1738365"/>
            <a:ext cx="6442077" cy="4039437"/>
            <a:chOff x="4915593" y="1738365"/>
            <a:chExt cx="6442076" cy="4039437"/>
          </a:xfrm>
        </p:grpSpPr>
        <p:sp>
          <p:nvSpPr>
            <p:cNvPr id="146" name="Rectangle 145"/>
            <p:cNvSpPr/>
            <p:nvPr/>
          </p:nvSpPr>
          <p:spPr bwMode="auto">
            <a:xfrm>
              <a:off x="4915593" y="1738365"/>
              <a:ext cx="6442076" cy="4039437"/>
            </a:xfrm>
            <a:prstGeom prst="rect">
              <a:avLst/>
            </a:prstGeom>
            <a:solidFill>
              <a:srgbClr val="DDF7FF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47" name="Rectangle 155"/>
            <p:cNvSpPr>
              <a:spLocks noChangeArrowheads="1"/>
            </p:cNvSpPr>
            <p:nvPr/>
          </p:nvSpPr>
          <p:spPr bwMode="auto">
            <a:xfrm>
              <a:off x="5180879" y="2758804"/>
              <a:ext cx="207470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prstClr val="black"/>
                  </a:solidFill>
                  <a:latin typeface="+mj-lt"/>
                  <a:ea typeface="ヒラギノ角ゴ ProN W3"/>
                  <a:cs typeface="Arial" panose="020B0604020202020204" pitchFamily="34" charset="0"/>
                </a:rPr>
                <a:t>DStream</a:t>
              </a:r>
            </a:p>
            <a:p>
              <a:r>
                <a:rPr lang="en-US" sz="2000">
                  <a:solidFill>
                    <a:prstClr val="black"/>
                  </a:solidFill>
                  <a:latin typeface="+mj-lt"/>
                  <a:ea typeface="ヒラギノ角ゴ ProN W3"/>
                  <a:cs typeface="Arial" panose="020B0604020202020204" pitchFamily="34" charset="0"/>
                </a:rPr>
                <a:t>RDDs</a:t>
              </a:r>
            </a:p>
          </p:txBody>
        </p:sp>
        <p:sp>
          <p:nvSpPr>
            <p:cNvPr id="148" name="Rectangle 155"/>
            <p:cNvSpPr>
              <a:spLocks noChangeArrowheads="1"/>
            </p:cNvSpPr>
            <p:nvPr/>
          </p:nvSpPr>
          <p:spPr bwMode="auto">
            <a:xfrm>
              <a:off x="5180879" y="4362245"/>
              <a:ext cx="2146415" cy="667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8405" tIns="19202" rIns="38405" bIns="19202">
              <a:spAutoFit/>
            </a:bodyPr>
            <a:lstStyle/>
            <a:p>
              <a:r>
                <a:rPr lang="en-US" sz="2000" err="1">
                  <a:solidFill>
                    <a:prstClr val="black"/>
                  </a:solidFill>
                  <a:latin typeface="+mj-lt"/>
                  <a:ea typeface="ヒラギノ角ゴ ProN W3"/>
                  <a:cs typeface="Calibri" charset="0"/>
                </a:rPr>
                <a:t>DStream</a:t>
              </a:r>
              <a:endParaRPr lang="en-US" sz="2000">
                <a:solidFill>
                  <a:prstClr val="black"/>
                </a:solidFill>
                <a:latin typeface="+mj-lt"/>
                <a:ea typeface="ヒラギノ角ゴ ProN W3"/>
                <a:cs typeface="Calibri" charset="0"/>
              </a:endParaRPr>
            </a:p>
            <a:p>
              <a:r>
                <a:rPr lang="en-US" sz="2000">
                  <a:solidFill>
                    <a:prstClr val="black"/>
                  </a:solidFill>
                  <a:latin typeface="+mj-lt"/>
                  <a:ea typeface="ヒラギノ角ゴ ProN W3"/>
                  <a:cs typeface="Calibri" charset="0"/>
                </a:rPr>
                <a:t>RDDs</a:t>
              </a:r>
            </a:p>
          </p:txBody>
        </p:sp>
        <p:sp>
          <p:nvSpPr>
            <p:cNvPr id="149" name="TextBox 131"/>
            <p:cNvSpPr txBox="1">
              <a:spLocks noChangeArrowheads="1"/>
            </p:cNvSpPr>
            <p:nvPr/>
          </p:nvSpPr>
          <p:spPr bwMode="auto">
            <a:xfrm>
              <a:off x="8417776" y="4011231"/>
              <a:ext cx="124966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500">
                  <a:latin typeface="Calibri" charset="0"/>
                  <a:cs typeface="Calibri" charset="0"/>
                </a:rPr>
                <a:t>transform</a:t>
              </a:r>
            </a:p>
          </p:txBody>
        </p:sp>
        <p:sp>
          <p:nvSpPr>
            <p:cNvPr id="150" name="TextBox 131"/>
            <p:cNvSpPr txBox="1">
              <a:spLocks noChangeArrowheads="1"/>
            </p:cNvSpPr>
            <p:nvPr/>
          </p:nvSpPr>
          <p:spPr bwMode="auto">
            <a:xfrm>
              <a:off x="6984371" y="4011231"/>
              <a:ext cx="124966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500">
                  <a:latin typeface="Calibri" charset="0"/>
                  <a:cs typeface="Calibri" charset="0"/>
                </a:rPr>
                <a:t>transform</a:t>
              </a:r>
            </a:p>
          </p:txBody>
        </p:sp>
        <p:cxnSp>
          <p:nvCxnSpPr>
            <p:cNvPr id="151" name="Straight Arrow Connector 150"/>
            <p:cNvCxnSpPr/>
            <p:nvPr/>
          </p:nvCxnSpPr>
          <p:spPr>
            <a:xfrm>
              <a:off x="6331648" y="2482029"/>
              <a:ext cx="5026021" cy="0"/>
            </a:xfrm>
            <a:prstGeom prst="straightConnector1">
              <a:avLst/>
            </a:prstGeom>
            <a:ln w="101600" cmpd="sng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2" name="Rectangle 151"/>
            <p:cNvSpPr/>
            <p:nvPr/>
          </p:nvSpPr>
          <p:spPr>
            <a:xfrm>
              <a:off x="6655008" y="2145477"/>
              <a:ext cx="997145" cy="673104"/>
            </a:xfrm>
            <a:prstGeom prst="rect">
              <a:avLst/>
            </a:prstGeom>
            <a:ln w="50800">
              <a:solidFill>
                <a:schemeClr val="tx2">
                  <a:lumMod val="75000"/>
                </a:schemeClr>
              </a:solidFill>
              <a:miter lim="800000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/>
                <a:t>data from time 0 to 1</a:t>
              </a: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6446870" y="5150716"/>
              <a:ext cx="1413420" cy="274320"/>
            </a:xfrm>
            <a:prstGeom prst="rect">
              <a:avLst/>
            </a:prstGeom>
            <a:solidFill>
              <a:srgbClr val="DDF7FF"/>
            </a:solidFill>
          </p:spPr>
          <p:txBody>
            <a:bodyPr wrap="none" lIns="0" rIns="0" anchor="ctr" anchorCtr="0">
              <a:noAutofit/>
            </a:bodyPr>
            <a:lstStyle/>
            <a:p>
              <a:pPr algn="ctr"/>
              <a:r>
                <a:rPr lang="en-US" sz="1500"/>
                <a:t>RDD @ time 1</a:t>
              </a: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8087114" y="2145477"/>
              <a:ext cx="997145" cy="673104"/>
            </a:xfrm>
            <a:prstGeom prst="rect">
              <a:avLst/>
            </a:prstGeom>
            <a:ln w="50800">
              <a:solidFill>
                <a:schemeClr val="tx2">
                  <a:lumMod val="75000"/>
                </a:schemeClr>
              </a:solidFill>
              <a:miter lim="800000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/>
                <a:t>data from time 1 to 2</a:t>
              </a: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7878976" y="5150716"/>
              <a:ext cx="1413420" cy="274320"/>
            </a:xfrm>
            <a:prstGeom prst="rect">
              <a:avLst/>
            </a:prstGeom>
            <a:solidFill>
              <a:srgbClr val="DDF7FF"/>
            </a:solidFill>
          </p:spPr>
          <p:txBody>
            <a:bodyPr wrap="none" lIns="0" rIns="0" anchor="ctr" anchorCtr="0">
              <a:noAutofit/>
            </a:bodyPr>
            <a:lstStyle/>
            <a:p>
              <a:pPr algn="ctr"/>
              <a:r>
                <a:rPr lang="en-US" sz="1500"/>
                <a:t>RDD @ time 2</a:t>
              </a: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7148996" y="3436536"/>
              <a:ext cx="2873379" cy="1125416"/>
              <a:chOff x="5106777" y="3408972"/>
              <a:chExt cx="2873379" cy="1173120"/>
            </a:xfrm>
          </p:grpSpPr>
          <p:cxnSp>
            <p:nvCxnSpPr>
              <p:cNvPr id="235" name="Straight Arrow Connector 234"/>
              <p:cNvCxnSpPr/>
              <p:nvPr/>
            </p:nvCxnSpPr>
            <p:spPr bwMode="auto">
              <a:xfrm flipH="1">
                <a:off x="5106777" y="3408972"/>
                <a:ext cx="9168" cy="1173120"/>
              </a:xfrm>
              <a:prstGeom prst="straightConnector1">
                <a:avLst/>
              </a:prstGeom>
              <a:solidFill>
                <a:srgbClr val="000000"/>
              </a:solidFill>
              <a:ln w="63500" cap="flat" cmpd="sng" algn="ctr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6" name="Straight Arrow Connector 235"/>
              <p:cNvCxnSpPr/>
              <p:nvPr/>
            </p:nvCxnSpPr>
            <p:spPr bwMode="auto">
              <a:xfrm flipH="1">
                <a:off x="6538883" y="3408972"/>
                <a:ext cx="9168" cy="1173120"/>
              </a:xfrm>
              <a:prstGeom prst="straightConnector1">
                <a:avLst/>
              </a:prstGeom>
              <a:solidFill>
                <a:srgbClr val="000000"/>
              </a:solidFill>
              <a:ln w="63500" cap="flat" cmpd="sng" algn="ctr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37" name="Straight Arrow Connector 236"/>
              <p:cNvCxnSpPr/>
              <p:nvPr/>
            </p:nvCxnSpPr>
            <p:spPr bwMode="auto">
              <a:xfrm flipH="1">
                <a:off x="7970988" y="3408972"/>
                <a:ext cx="9168" cy="1173120"/>
              </a:xfrm>
              <a:prstGeom prst="straightConnector1">
                <a:avLst/>
              </a:prstGeom>
              <a:solidFill>
                <a:srgbClr val="000000"/>
              </a:solidFill>
              <a:ln w="63500" cap="flat" cmpd="sng" algn="ctr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193" name="Rectangle 192"/>
            <p:cNvSpPr/>
            <p:nvPr/>
          </p:nvSpPr>
          <p:spPr>
            <a:xfrm>
              <a:off x="9519219" y="2145477"/>
              <a:ext cx="997145" cy="673104"/>
            </a:xfrm>
            <a:prstGeom prst="rect">
              <a:avLst/>
            </a:prstGeom>
            <a:ln w="50800">
              <a:solidFill>
                <a:schemeClr val="tx2">
                  <a:lumMod val="75000"/>
                </a:schemeClr>
              </a:solidFill>
              <a:miter lim="800000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/>
                <a:t>data from time 2 to 3</a:t>
              </a: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9311081" y="3550388"/>
              <a:ext cx="1413420" cy="274320"/>
            </a:xfrm>
            <a:prstGeom prst="rect">
              <a:avLst/>
            </a:prstGeom>
            <a:solidFill>
              <a:srgbClr val="DDF7FF"/>
            </a:solidFill>
          </p:spPr>
          <p:txBody>
            <a:bodyPr wrap="none" lIns="0" rIns="0" anchor="ctr" anchorCtr="0">
              <a:noAutofit/>
            </a:bodyPr>
            <a:lstStyle/>
            <a:p>
              <a:pPr algn="ctr"/>
              <a:r>
                <a:rPr lang="en-US" sz="1500"/>
                <a:t>RDD @ time 3</a:t>
              </a: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9311081" y="5150716"/>
              <a:ext cx="1413420" cy="274320"/>
            </a:xfrm>
            <a:prstGeom prst="rect">
              <a:avLst/>
            </a:prstGeom>
            <a:solidFill>
              <a:srgbClr val="DDF7FF"/>
            </a:solidFill>
          </p:spPr>
          <p:txBody>
            <a:bodyPr wrap="none" lIns="0" rIns="0" anchor="ctr" anchorCtr="0">
              <a:noAutofit/>
            </a:bodyPr>
            <a:lstStyle/>
            <a:p>
              <a:pPr algn="ctr"/>
              <a:r>
                <a:rPr lang="en-US" sz="1500"/>
                <a:t>RDD @ time 3</a:t>
              </a:r>
            </a:p>
          </p:txBody>
        </p:sp>
        <p:sp>
          <p:nvSpPr>
            <p:cNvPr id="196" name="TextBox 131"/>
            <p:cNvSpPr txBox="1">
              <a:spLocks noChangeArrowheads="1"/>
            </p:cNvSpPr>
            <p:nvPr/>
          </p:nvSpPr>
          <p:spPr bwMode="auto">
            <a:xfrm>
              <a:off x="9838504" y="4011231"/>
              <a:ext cx="1249661" cy="2308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500">
                  <a:latin typeface="Calibri" charset="0"/>
                  <a:cs typeface="Calibri" charset="0"/>
                </a:rPr>
                <a:t>transform</a:t>
              </a: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6446870" y="3550388"/>
              <a:ext cx="1413420" cy="274320"/>
            </a:xfrm>
            <a:prstGeom prst="rect">
              <a:avLst/>
            </a:prstGeom>
            <a:solidFill>
              <a:srgbClr val="DDF7FF"/>
            </a:solidFill>
          </p:spPr>
          <p:txBody>
            <a:bodyPr wrap="none" lIns="0" rIns="0" anchor="ctr" anchorCtr="0">
              <a:noAutofit/>
            </a:bodyPr>
            <a:lstStyle/>
            <a:p>
              <a:pPr algn="ctr"/>
              <a:r>
                <a:rPr lang="en-US" sz="1500"/>
                <a:t>RDD @ time 1</a:t>
              </a: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878976" y="3550388"/>
              <a:ext cx="1413420" cy="274320"/>
            </a:xfrm>
            <a:prstGeom prst="rect">
              <a:avLst/>
            </a:prstGeom>
            <a:solidFill>
              <a:srgbClr val="DDF7FF"/>
            </a:solidFill>
          </p:spPr>
          <p:txBody>
            <a:bodyPr wrap="none" lIns="0" rIns="0" anchor="ctr" anchorCtr="0">
              <a:noAutofit/>
            </a:bodyPr>
            <a:lstStyle/>
            <a:p>
              <a:pPr algn="ctr"/>
              <a:r>
                <a:rPr lang="en-US" sz="1500"/>
                <a:t>RDD @ time 2</a:t>
              </a:r>
            </a:p>
          </p:txBody>
        </p:sp>
        <p:grpSp>
          <p:nvGrpSpPr>
            <p:cNvPr id="199" name="Group 198"/>
            <p:cNvGrpSpPr/>
            <p:nvPr/>
          </p:nvGrpSpPr>
          <p:grpSpPr>
            <a:xfrm>
              <a:off x="6655232" y="2956541"/>
              <a:ext cx="996696" cy="476258"/>
              <a:chOff x="3501673" y="3794761"/>
              <a:chExt cx="996696" cy="476258"/>
            </a:xfrm>
          </p:grpSpPr>
          <p:sp>
            <p:nvSpPr>
              <p:cNvPr id="230" name="Rounded Rectangle 229"/>
              <p:cNvSpPr/>
              <p:nvPr/>
            </p:nvSpPr>
            <p:spPr>
              <a:xfrm rot="5400000">
                <a:off x="3761892" y="3534542"/>
                <a:ext cx="476258" cy="996696"/>
              </a:xfrm>
              <a:prstGeom prst="roundRect">
                <a:avLst>
                  <a:gd name="adj" fmla="val 6314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 rot="5400000">
                <a:off x="4163931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 rot="5400000">
                <a:off x="3932738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 rot="5400000">
                <a:off x="3701544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0" name="Group 199"/>
            <p:cNvGrpSpPr/>
            <p:nvPr/>
          </p:nvGrpSpPr>
          <p:grpSpPr>
            <a:xfrm>
              <a:off x="8087338" y="2956541"/>
              <a:ext cx="996696" cy="476258"/>
              <a:chOff x="3501673" y="3794761"/>
              <a:chExt cx="996696" cy="476258"/>
            </a:xfrm>
          </p:grpSpPr>
          <p:sp>
            <p:nvSpPr>
              <p:cNvPr id="225" name="Rounded Rectangle 224"/>
              <p:cNvSpPr/>
              <p:nvPr/>
            </p:nvSpPr>
            <p:spPr>
              <a:xfrm rot="5400000">
                <a:off x="3761892" y="3534542"/>
                <a:ext cx="476258" cy="996696"/>
              </a:xfrm>
              <a:prstGeom prst="roundRect">
                <a:avLst>
                  <a:gd name="adj" fmla="val 6314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 rot="5400000">
                <a:off x="4163931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 rot="5400000">
                <a:off x="3932738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8" name="Rectangle 227"/>
              <p:cNvSpPr/>
              <p:nvPr/>
            </p:nvSpPr>
            <p:spPr>
              <a:xfrm rot="5400000">
                <a:off x="3701544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9519443" y="2956541"/>
              <a:ext cx="996696" cy="476258"/>
              <a:chOff x="3501673" y="3794761"/>
              <a:chExt cx="996696" cy="476258"/>
            </a:xfrm>
          </p:grpSpPr>
          <p:sp>
            <p:nvSpPr>
              <p:cNvPr id="220" name="Rounded Rectangle 219"/>
              <p:cNvSpPr/>
              <p:nvPr/>
            </p:nvSpPr>
            <p:spPr>
              <a:xfrm rot="5400000">
                <a:off x="3761892" y="3534542"/>
                <a:ext cx="476258" cy="996696"/>
              </a:xfrm>
              <a:prstGeom prst="roundRect">
                <a:avLst>
                  <a:gd name="adj" fmla="val 6314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 rot="5400000">
                <a:off x="4163931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5400000">
                <a:off x="3932738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5400000">
                <a:off x="3701544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6655232" y="4587013"/>
              <a:ext cx="996696" cy="476258"/>
              <a:chOff x="3501673" y="3794761"/>
              <a:chExt cx="996696" cy="476258"/>
            </a:xfrm>
          </p:grpSpPr>
          <p:sp>
            <p:nvSpPr>
              <p:cNvPr id="215" name="Rounded Rectangle 214"/>
              <p:cNvSpPr/>
              <p:nvPr/>
            </p:nvSpPr>
            <p:spPr>
              <a:xfrm rot="5400000">
                <a:off x="3761892" y="3534542"/>
                <a:ext cx="476258" cy="996696"/>
              </a:xfrm>
              <a:prstGeom prst="roundRect">
                <a:avLst>
                  <a:gd name="adj" fmla="val 6314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 rot="5400000">
                <a:off x="4163931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 rot="5400000">
                <a:off x="3932738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 rot="5400000">
                <a:off x="3701544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8087338" y="4587013"/>
              <a:ext cx="996696" cy="476258"/>
              <a:chOff x="3501673" y="3794761"/>
              <a:chExt cx="996696" cy="476258"/>
            </a:xfrm>
          </p:grpSpPr>
          <p:sp>
            <p:nvSpPr>
              <p:cNvPr id="210" name="Rounded Rectangle 209"/>
              <p:cNvSpPr/>
              <p:nvPr/>
            </p:nvSpPr>
            <p:spPr>
              <a:xfrm rot="5400000">
                <a:off x="3761892" y="3534542"/>
                <a:ext cx="476258" cy="996696"/>
              </a:xfrm>
              <a:prstGeom prst="roundRect">
                <a:avLst>
                  <a:gd name="adj" fmla="val 6314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 rot="5400000">
                <a:off x="4163931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5400000">
                <a:off x="3932738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5400000">
                <a:off x="3701544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4" name="Group 203"/>
            <p:cNvGrpSpPr/>
            <p:nvPr/>
          </p:nvGrpSpPr>
          <p:grpSpPr>
            <a:xfrm>
              <a:off x="9519443" y="4587013"/>
              <a:ext cx="996696" cy="476258"/>
              <a:chOff x="3501673" y="3794761"/>
              <a:chExt cx="996696" cy="476258"/>
            </a:xfrm>
          </p:grpSpPr>
          <p:sp>
            <p:nvSpPr>
              <p:cNvPr id="205" name="Rounded Rectangle 204"/>
              <p:cNvSpPr/>
              <p:nvPr/>
            </p:nvSpPr>
            <p:spPr>
              <a:xfrm rot="5400000">
                <a:off x="3761892" y="3534542"/>
                <a:ext cx="476258" cy="996696"/>
              </a:xfrm>
              <a:prstGeom prst="roundRect">
                <a:avLst>
                  <a:gd name="adj" fmla="val 6314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 rot="5400000">
                <a:off x="4163931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 rot="5400000">
                <a:off x="3932738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 rot="5400000">
                <a:off x="3701544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42095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Content Placeholder 2"/>
          <p:cNvSpPr txBox="1">
            <a:spLocks/>
          </p:cNvSpPr>
          <p:nvPr/>
        </p:nvSpPr>
        <p:spPr>
          <a:xfrm>
            <a:off x="209606" y="2067489"/>
            <a:ext cx="4743232" cy="4691812"/>
          </a:xfrm>
          <a:prstGeom prst="rect">
            <a:avLst/>
          </a:prstGeom>
        </p:spPr>
        <p:txBody>
          <a:bodyPr vert="horz" lIns="121893" tIns="60947" rIns="121893" bIns="60947" rtlCol="0">
            <a:normAutofit/>
          </a:bodyPr>
          <a:lstStyle>
            <a:lvl1pPr marL="344488" indent="-344488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1pPr>
            <a:lvl2pPr marL="801688" indent="-379413" algn="l" defTabSz="609493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2pPr>
            <a:lvl3pPr marL="1138238" indent="-303213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3pPr>
            <a:lvl4pPr marL="1490663" indent="-303213" algn="l" defTabSz="609493" rtl="0" eaLnBrk="1" latinLnBrk="0" hangingPunct="1">
              <a:spcBef>
                <a:spcPct val="20000"/>
              </a:spcBef>
              <a:buFont typeface="Arial"/>
              <a:buChar char="–"/>
              <a:tabLst>
                <a:tab pos="1604963" algn="l"/>
              </a:tabLst>
              <a:defRPr sz="18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4pPr>
            <a:lvl5pPr marL="1835150" indent="-303213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6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>
                <a:solidFill>
                  <a:srgbClr val="4D4F53"/>
                </a:solidFill>
              </a:rPr>
              <a:t>Two types of operations on </a:t>
            </a:r>
            <a:r>
              <a:rPr lang="en-US" sz="2000" err="1">
                <a:solidFill>
                  <a:srgbClr val="4D4F53"/>
                </a:solidFill>
              </a:rPr>
              <a:t>DStreams</a:t>
            </a:r>
            <a:r>
              <a:rPr lang="en-US" sz="2000">
                <a:solidFill>
                  <a:srgbClr val="4D4F53"/>
                </a:solidFill>
              </a:rPr>
              <a:t> </a:t>
            </a:r>
          </a:p>
          <a:p>
            <a:r>
              <a:rPr lang="en-US" sz="2000">
                <a:solidFill>
                  <a:srgbClr val="4D4F53"/>
                </a:solidFill>
              </a:rPr>
              <a:t>Transformations</a:t>
            </a:r>
          </a:p>
          <a:p>
            <a:r>
              <a:rPr lang="en-US" sz="2000">
                <a:solidFill>
                  <a:srgbClr val="4D4F53"/>
                </a:solidFill>
              </a:rPr>
              <a:t>Output Operations: trigger Computation</a:t>
            </a:r>
          </a:p>
          <a:p>
            <a:pPr lvl="1"/>
            <a:r>
              <a:rPr lang="en-US" sz="2000">
                <a:solidFill>
                  <a:srgbClr val="4D4F53"/>
                </a:solidFill>
              </a:rPr>
              <a:t>Save to File, </a:t>
            </a:r>
            <a:r>
              <a:rPr lang="en-US" sz="2000" err="1">
                <a:solidFill>
                  <a:srgbClr val="4D4F53"/>
                </a:solidFill>
              </a:rPr>
              <a:t>HBase</a:t>
            </a:r>
            <a:r>
              <a:rPr lang="en-US" sz="2000">
                <a:solidFill>
                  <a:srgbClr val="4D4F53"/>
                </a:solidFill>
              </a:rPr>
              <a:t>..</a:t>
            </a:r>
          </a:p>
          <a:p>
            <a:pPr lvl="2"/>
            <a:r>
              <a:rPr lang="en-US" sz="1600" err="1">
                <a:solidFill>
                  <a:srgbClr val="4D4F53"/>
                </a:solidFill>
              </a:rPr>
              <a:t>saveAsHadoopFiles</a:t>
            </a:r>
            <a:endParaRPr lang="en-US" sz="1600">
              <a:solidFill>
                <a:srgbClr val="4D4F53"/>
              </a:solidFill>
            </a:endParaRPr>
          </a:p>
          <a:p>
            <a:pPr lvl="2"/>
            <a:r>
              <a:rPr lang="en-US" sz="1600" err="1">
                <a:solidFill>
                  <a:srgbClr val="4D4F53"/>
                </a:solidFill>
                <a:cs typeface="Courier"/>
              </a:rPr>
              <a:t>saveAsHadoopDataset</a:t>
            </a:r>
            <a:endParaRPr lang="en-US" sz="1600">
              <a:solidFill>
                <a:srgbClr val="4D4F53"/>
              </a:solidFill>
              <a:cs typeface="Courier"/>
            </a:endParaRPr>
          </a:p>
          <a:p>
            <a:pPr lvl="2"/>
            <a:r>
              <a:rPr lang="en-US" sz="1600" err="1">
                <a:solidFill>
                  <a:srgbClr val="4D4F53"/>
                </a:solidFill>
              </a:rPr>
              <a:t>saveAsTextFiles</a:t>
            </a:r>
            <a:endParaRPr lang="en-US" sz="1600">
              <a:solidFill>
                <a:srgbClr val="4D4F53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Processing Spark DStreams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4319414" y="1198167"/>
            <a:ext cx="7119126" cy="400111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2000" b="1">
                <a:solidFill>
                  <a:srgbClr val="4D4F53"/>
                </a:solidFill>
                <a:cs typeface="Arial"/>
              </a:rPr>
              <a:t>Output operations </a:t>
            </a:r>
            <a:r>
              <a:rPr lang="en-US" sz="2000" b="1">
                <a:solidFill>
                  <a:srgbClr val="4D4F53"/>
                </a:solidFill>
                <a:cs typeface="Arial"/>
                <a:sym typeface="Wingdings"/>
              </a:rPr>
              <a:t> trigger computation</a:t>
            </a:r>
            <a:endParaRPr lang="en-US" sz="2000" b="1">
              <a:solidFill>
                <a:srgbClr val="4D4F53"/>
              </a:solidFill>
              <a:cs typeface="Arial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128929" y="4990433"/>
            <a:ext cx="2390787" cy="845143"/>
            <a:chOff x="606416" y="4498067"/>
            <a:chExt cx="2390786" cy="845142"/>
          </a:xfrm>
        </p:grpSpPr>
        <p:sp>
          <p:nvSpPr>
            <p:cNvPr id="191" name="Shape 605"/>
            <p:cNvSpPr/>
            <p:nvPr/>
          </p:nvSpPr>
          <p:spPr>
            <a:xfrm>
              <a:off x="606416" y="4598890"/>
              <a:ext cx="999947" cy="729500"/>
            </a:xfrm>
            <a:prstGeom prst="rect">
              <a:avLst/>
            </a:prstGeom>
            <a:solidFill>
              <a:srgbClr val="B90B2C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r>
                <a:rPr lang="en" sz="1100" b="1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MapR-</a:t>
              </a:r>
              <a:r>
                <a:rPr lang="en" sz="1100" b="1">
                  <a:solidFill>
                    <a:srgbClr val="FFFFFF"/>
                  </a:solidFill>
                </a:rPr>
                <a:t>FS</a:t>
              </a:r>
              <a:endParaRPr lang="en-US" sz="1100" b="1">
                <a:solidFill>
                  <a:srgbClr val="FFFFFF"/>
                </a:solidFill>
              </a:endParaRPr>
            </a:p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endParaRPr sz="110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92" name="Group 191"/>
            <p:cNvGrpSpPr/>
            <p:nvPr/>
          </p:nvGrpSpPr>
          <p:grpSpPr>
            <a:xfrm>
              <a:off x="2022928" y="4498067"/>
              <a:ext cx="974274" cy="845142"/>
              <a:chOff x="8774989" y="3041525"/>
              <a:chExt cx="1645986" cy="2098919"/>
            </a:xfrm>
          </p:grpSpPr>
          <p:grpSp>
            <p:nvGrpSpPr>
              <p:cNvPr id="193" name="Group 192"/>
              <p:cNvGrpSpPr/>
              <p:nvPr/>
            </p:nvGrpSpPr>
            <p:grpSpPr>
              <a:xfrm>
                <a:off x="8805787" y="3041525"/>
                <a:ext cx="1584393" cy="2098919"/>
                <a:chOff x="12532934" y="253775"/>
                <a:chExt cx="2300237" cy="2773059"/>
              </a:xfrm>
            </p:grpSpPr>
            <p:sp>
              <p:nvSpPr>
                <p:cNvPr id="195" name="Freeform 5"/>
                <p:cNvSpPr>
                  <a:spLocks/>
                </p:cNvSpPr>
                <p:nvPr/>
              </p:nvSpPr>
              <p:spPr bwMode="auto">
                <a:xfrm>
                  <a:off x="12532936" y="253775"/>
                  <a:ext cx="2300232" cy="2773059"/>
                </a:xfrm>
                <a:custGeom>
                  <a:avLst/>
                  <a:gdLst/>
                  <a:ahLst/>
                  <a:cxnLst>
                    <a:cxn ang="0">
                      <a:pos x="1080" y="1164"/>
                    </a:cxn>
                    <a:cxn ang="0">
                      <a:pos x="1078" y="1170"/>
                    </a:cxn>
                    <a:cxn ang="0">
                      <a:pos x="1068" y="1188"/>
                    </a:cxn>
                    <a:cxn ang="0">
                      <a:pos x="1036" y="1212"/>
                    </a:cxn>
                    <a:cxn ang="0">
                      <a:pos x="986" y="1236"/>
                    </a:cxn>
                    <a:cxn ang="0">
                      <a:pos x="920" y="1256"/>
                    </a:cxn>
                    <a:cxn ang="0">
                      <a:pos x="840" y="1274"/>
                    </a:cxn>
                    <a:cxn ang="0">
                      <a:pos x="750" y="1290"/>
                    </a:cxn>
                    <a:cxn ang="0">
                      <a:pos x="648" y="1298"/>
                    </a:cxn>
                    <a:cxn ang="0">
                      <a:pos x="540" y="1302"/>
                    </a:cxn>
                    <a:cxn ang="0">
                      <a:pos x="484" y="1302"/>
                    </a:cxn>
                    <a:cxn ang="0">
                      <a:pos x="378" y="1294"/>
                    </a:cxn>
                    <a:cxn ang="0">
                      <a:pos x="282" y="1282"/>
                    </a:cxn>
                    <a:cxn ang="0">
                      <a:pos x="196" y="1266"/>
                    </a:cxn>
                    <a:cxn ang="0">
                      <a:pos x="122" y="1246"/>
                    </a:cxn>
                    <a:cxn ang="0">
                      <a:pos x="64" y="1224"/>
                    </a:cxn>
                    <a:cxn ang="0">
                      <a:pos x="24" y="1200"/>
                    </a:cxn>
                    <a:cxn ang="0">
                      <a:pos x="2" y="1176"/>
                    </a:cxn>
                    <a:cxn ang="0">
                      <a:pos x="0" y="1164"/>
                    </a:cxn>
                    <a:cxn ang="0">
                      <a:pos x="0" y="918"/>
                    </a:cxn>
                    <a:cxn ang="0">
                      <a:pos x="0" y="114"/>
                    </a:cxn>
                    <a:cxn ang="0">
                      <a:pos x="0" y="110"/>
                    </a:cxn>
                    <a:cxn ang="0">
                      <a:pos x="10" y="92"/>
                    </a:cxn>
                    <a:cxn ang="0">
                      <a:pos x="42" y="70"/>
                    </a:cxn>
                    <a:cxn ang="0">
                      <a:pos x="92" y="52"/>
                    </a:cxn>
                    <a:cxn ang="0">
                      <a:pos x="158" y="34"/>
                    </a:cxn>
                    <a:cxn ang="0">
                      <a:pos x="238" y="20"/>
                    </a:cxn>
                    <a:cxn ang="0">
                      <a:pos x="328" y="10"/>
                    </a:cxn>
                    <a:cxn ang="0">
                      <a:pos x="540" y="0"/>
                    </a:cxn>
                    <a:cxn ang="0">
                      <a:pos x="648" y="4"/>
                    </a:cxn>
                    <a:cxn ang="0">
                      <a:pos x="796" y="14"/>
                    </a:cxn>
                    <a:cxn ang="0">
                      <a:pos x="882" y="28"/>
                    </a:cxn>
                    <a:cxn ang="0">
                      <a:pos x="956" y="42"/>
                    </a:cxn>
                    <a:cxn ang="0">
                      <a:pos x="1014" y="60"/>
                    </a:cxn>
                    <a:cxn ang="0">
                      <a:pos x="1054" y="82"/>
                    </a:cxn>
                    <a:cxn ang="0">
                      <a:pos x="1076" y="104"/>
                    </a:cxn>
                    <a:cxn ang="0">
                      <a:pos x="1080" y="114"/>
                    </a:cxn>
                    <a:cxn ang="0">
                      <a:pos x="1080" y="114"/>
                    </a:cxn>
                    <a:cxn ang="0">
                      <a:pos x="1080" y="918"/>
                    </a:cxn>
                  </a:cxnLst>
                  <a:rect l="0" t="0" r="r" b="b"/>
                  <a:pathLst>
                    <a:path w="1080" h="1302">
                      <a:moveTo>
                        <a:pt x="1080" y="918"/>
                      </a:moveTo>
                      <a:lnTo>
                        <a:pt x="1080" y="1164"/>
                      </a:lnTo>
                      <a:lnTo>
                        <a:pt x="1080" y="1164"/>
                      </a:lnTo>
                      <a:lnTo>
                        <a:pt x="1078" y="1170"/>
                      </a:lnTo>
                      <a:lnTo>
                        <a:pt x="1076" y="1176"/>
                      </a:lnTo>
                      <a:lnTo>
                        <a:pt x="1068" y="1188"/>
                      </a:lnTo>
                      <a:lnTo>
                        <a:pt x="1054" y="1200"/>
                      </a:lnTo>
                      <a:lnTo>
                        <a:pt x="1036" y="1212"/>
                      </a:lnTo>
                      <a:lnTo>
                        <a:pt x="1014" y="1224"/>
                      </a:lnTo>
                      <a:lnTo>
                        <a:pt x="986" y="1236"/>
                      </a:lnTo>
                      <a:lnTo>
                        <a:pt x="956" y="1246"/>
                      </a:lnTo>
                      <a:lnTo>
                        <a:pt x="920" y="1256"/>
                      </a:lnTo>
                      <a:lnTo>
                        <a:pt x="882" y="1266"/>
                      </a:lnTo>
                      <a:lnTo>
                        <a:pt x="840" y="1274"/>
                      </a:lnTo>
                      <a:lnTo>
                        <a:pt x="796" y="1282"/>
                      </a:lnTo>
                      <a:lnTo>
                        <a:pt x="750" y="1290"/>
                      </a:lnTo>
                      <a:lnTo>
                        <a:pt x="700" y="1294"/>
                      </a:lnTo>
                      <a:lnTo>
                        <a:pt x="648" y="1298"/>
                      </a:lnTo>
                      <a:lnTo>
                        <a:pt x="594" y="1302"/>
                      </a:lnTo>
                      <a:lnTo>
                        <a:pt x="540" y="1302"/>
                      </a:lnTo>
                      <a:lnTo>
                        <a:pt x="540" y="1302"/>
                      </a:lnTo>
                      <a:lnTo>
                        <a:pt x="484" y="1302"/>
                      </a:lnTo>
                      <a:lnTo>
                        <a:pt x="430" y="1298"/>
                      </a:lnTo>
                      <a:lnTo>
                        <a:pt x="378" y="1294"/>
                      </a:lnTo>
                      <a:lnTo>
                        <a:pt x="328" y="1290"/>
                      </a:lnTo>
                      <a:lnTo>
                        <a:pt x="282" y="1282"/>
                      </a:lnTo>
                      <a:lnTo>
                        <a:pt x="238" y="1274"/>
                      </a:lnTo>
                      <a:lnTo>
                        <a:pt x="196" y="1266"/>
                      </a:lnTo>
                      <a:lnTo>
                        <a:pt x="158" y="1256"/>
                      </a:lnTo>
                      <a:lnTo>
                        <a:pt x="122" y="1246"/>
                      </a:lnTo>
                      <a:lnTo>
                        <a:pt x="92" y="1236"/>
                      </a:lnTo>
                      <a:lnTo>
                        <a:pt x="64" y="1224"/>
                      </a:lnTo>
                      <a:lnTo>
                        <a:pt x="42" y="1212"/>
                      </a:lnTo>
                      <a:lnTo>
                        <a:pt x="24" y="1200"/>
                      </a:lnTo>
                      <a:lnTo>
                        <a:pt x="10" y="1188"/>
                      </a:lnTo>
                      <a:lnTo>
                        <a:pt x="2" y="1176"/>
                      </a:lnTo>
                      <a:lnTo>
                        <a:pt x="0" y="1170"/>
                      </a:lnTo>
                      <a:lnTo>
                        <a:pt x="0" y="1164"/>
                      </a:lnTo>
                      <a:lnTo>
                        <a:pt x="0" y="918"/>
                      </a:lnTo>
                      <a:lnTo>
                        <a:pt x="0" y="918"/>
                      </a:lnTo>
                      <a:lnTo>
                        <a:pt x="0" y="918"/>
                      </a:lnTo>
                      <a:lnTo>
                        <a:pt x="0" y="114"/>
                      </a:lnTo>
                      <a:lnTo>
                        <a:pt x="0" y="114"/>
                      </a:lnTo>
                      <a:lnTo>
                        <a:pt x="0" y="110"/>
                      </a:lnTo>
                      <a:lnTo>
                        <a:pt x="2" y="104"/>
                      </a:lnTo>
                      <a:lnTo>
                        <a:pt x="10" y="92"/>
                      </a:lnTo>
                      <a:lnTo>
                        <a:pt x="24" y="82"/>
                      </a:lnTo>
                      <a:lnTo>
                        <a:pt x="42" y="70"/>
                      </a:lnTo>
                      <a:lnTo>
                        <a:pt x="64" y="60"/>
                      </a:lnTo>
                      <a:lnTo>
                        <a:pt x="92" y="52"/>
                      </a:lnTo>
                      <a:lnTo>
                        <a:pt x="122" y="42"/>
                      </a:lnTo>
                      <a:lnTo>
                        <a:pt x="158" y="34"/>
                      </a:lnTo>
                      <a:lnTo>
                        <a:pt x="196" y="28"/>
                      </a:lnTo>
                      <a:lnTo>
                        <a:pt x="238" y="20"/>
                      </a:lnTo>
                      <a:lnTo>
                        <a:pt x="282" y="14"/>
                      </a:lnTo>
                      <a:lnTo>
                        <a:pt x="328" y="10"/>
                      </a:lnTo>
                      <a:lnTo>
                        <a:pt x="430" y="4"/>
                      </a:lnTo>
                      <a:lnTo>
                        <a:pt x="540" y="0"/>
                      </a:lnTo>
                      <a:lnTo>
                        <a:pt x="540" y="0"/>
                      </a:lnTo>
                      <a:lnTo>
                        <a:pt x="648" y="4"/>
                      </a:lnTo>
                      <a:lnTo>
                        <a:pt x="750" y="10"/>
                      </a:lnTo>
                      <a:lnTo>
                        <a:pt x="796" y="14"/>
                      </a:lnTo>
                      <a:lnTo>
                        <a:pt x="840" y="20"/>
                      </a:lnTo>
                      <a:lnTo>
                        <a:pt x="882" y="28"/>
                      </a:lnTo>
                      <a:lnTo>
                        <a:pt x="920" y="34"/>
                      </a:lnTo>
                      <a:lnTo>
                        <a:pt x="956" y="42"/>
                      </a:lnTo>
                      <a:lnTo>
                        <a:pt x="986" y="52"/>
                      </a:lnTo>
                      <a:lnTo>
                        <a:pt x="1014" y="60"/>
                      </a:lnTo>
                      <a:lnTo>
                        <a:pt x="1036" y="70"/>
                      </a:lnTo>
                      <a:lnTo>
                        <a:pt x="1054" y="82"/>
                      </a:lnTo>
                      <a:lnTo>
                        <a:pt x="1068" y="92"/>
                      </a:lnTo>
                      <a:lnTo>
                        <a:pt x="1076" y="104"/>
                      </a:lnTo>
                      <a:lnTo>
                        <a:pt x="1078" y="110"/>
                      </a:lnTo>
                      <a:lnTo>
                        <a:pt x="1080" y="114"/>
                      </a:lnTo>
                      <a:lnTo>
                        <a:pt x="1080" y="114"/>
                      </a:lnTo>
                      <a:lnTo>
                        <a:pt x="1080" y="114"/>
                      </a:lnTo>
                      <a:lnTo>
                        <a:pt x="1080" y="114"/>
                      </a:lnTo>
                      <a:lnTo>
                        <a:pt x="1080" y="918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76200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500">
                    <a:solidFill>
                      <a:prstClr val="black"/>
                    </a:solidFill>
                  </a:endParaRPr>
                </a:p>
              </p:txBody>
            </p:sp>
            <p:grpSp>
              <p:nvGrpSpPr>
                <p:cNvPr id="196" name="Group 211"/>
                <p:cNvGrpSpPr/>
                <p:nvPr/>
              </p:nvGrpSpPr>
              <p:grpSpPr>
                <a:xfrm>
                  <a:off x="12532934" y="253775"/>
                  <a:ext cx="2300237" cy="2773059"/>
                  <a:chOff x="12447587" y="2979738"/>
                  <a:chExt cx="1714504" cy="2066925"/>
                </a:xfrm>
                <a:solidFill>
                  <a:schemeClr val="accent1"/>
                </a:solidFill>
              </p:grpSpPr>
              <p:sp>
                <p:nvSpPr>
                  <p:cNvPr id="197" name="Freeform 6"/>
                  <p:cNvSpPr>
                    <a:spLocks/>
                  </p:cNvSpPr>
                  <p:nvPr/>
                </p:nvSpPr>
                <p:spPr bwMode="auto">
                  <a:xfrm>
                    <a:off x="12447592" y="2979738"/>
                    <a:ext cx="1714499" cy="361949"/>
                  </a:xfrm>
                  <a:custGeom>
                    <a:avLst/>
                    <a:gdLst/>
                    <a:ahLst/>
                    <a:cxnLst>
                      <a:cxn ang="0">
                        <a:pos x="1080" y="114"/>
                      </a:cxn>
                      <a:cxn ang="0">
                        <a:pos x="1076" y="126"/>
                      </a:cxn>
                      <a:cxn ang="0">
                        <a:pos x="1054" y="148"/>
                      </a:cxn>
                      <a:cxn ang="0">
                        <a:pos x="1014" y="170"/>
                      </a:cxn>
                      <a:cxn ang="0">
                        <a:pos x="956" y="188"/>
                      </a:cxn>
                      <a:cxn ang="0">
                        <a:pos x="882" y="202"/>
                      </a:cxn>
                      <a:cxn ang="0">
                        <a:pos x="796" y="216"/>
                      </a:cxn>
                      <a:cxn ang="0">
                        <a:pos x="648" y="226"/>
                      </a:cxn>
                      <a:cxn ang="0">
                        <a:pos x="540" y="228"/>
                      </a:cxn>
                      <a:cxn ang="0">
                        <a:pos x="328" y="220"/>
                      </a:cxn>
                      <a:cxn ang="0">
                        <a:pos x="238" y="210"/>
                      </a:cxn>
                      <a:cxn ang="0">
                        <a:pos x="158" y="196"/>
                      </a:cxn>
                      <a:cxn ang="0">
                        <a:pos x="92" y="178"/>
                      </a:cxn>
                      <a:cxn ang="0">
                        <a:pos x="42" y="160"/>
                      </a:cxn>
                      <a:cxn ang="0">
                        <a:pos x="10" y="138"/>
                      </a:cxn>
                      <a:cxn ang="0">
                        <a:pos x="0" y="120"/>
                      </a:cxn>
                      <a:cxn ang="0">
                        <a:pos x="0" y="114"/>
                      </a:cxn>
                      <a:cxn ang="0">
                        <a:pos x="2" y="104"/>
                      </a:cxn>
                      <a:cxn ang="0">
                        <a:pos x="24" y="82"/>
                      </a:cxn>
                      <a:cxn ang="0">
                        <a:pos x="64" y="60"/>
                      </a:cxn>
                      <a:cxn ang="0">
                        <a:pos x="122" y="42"/>
                      </a:cxn>
                      <a:cxn ang="0">
                        <a:pos x="196" y="28"/>
                      </a:cxn>
                      <a:cxn ang="0">
                        <a:pos x="282" y="14"/>
                      </a:cxn>
                      <a:cxn ang="0">
                        <a:pos x="430" y="4"/>
                      </a:cxn>
                      <a:cxn ang="0">
                        <a:pos x="540" y="0"/>
                      </a:cxn>
                      <a:cxn ang="0">
                        <a:pos x="750" y="10"/>
                      </a:cxn>
                      <a:cxn ang="0">
                        <a:pos x="840" y="20"/>
                      </a:cxn>
                      <a:cxn ang="0">
                        <a:pos x="920" y="34"/>
                      </a:cxn>
                      <a:cxn ang="0">
                        <a:pos x="986" y="52"/>
                      </a:cxn>
                      <a:cxn ang="0">
                        <a:pos x="1036" y="70"/>
                      </a:cxn>
                      <a:cxn ang="0">
                        <a:pos x="1068" y="92"/>
                      </a:cxn>
                      <a:cxn ang="0">
                        <a:pos x="1078" y="110"/>
                      </a:cxn>
                      <a:cxn ang="0">
                        <a:pos x="1080" y="114"/>
                      </a:cxn>
                    </a:cxnLst>
                    <a:rect l="0" t="0" r="r" b="b"/>
                    <a:pathLst>
                      <a:path w="1080" h="228">
                        <a:moveTo>
                          <a:pt x="1080" y="114"/>
                        </a:moveTo>
                        <a:lnTo>
                          <a:pt x="1080" y="114"/>
                        </a:lnTo>
                        <a:lnTo>
                          <a:pt x="1078" y="120"/>
                        </a:lnTo>
                        <a:lnTo>
                          <a:pt x="1076" y="126"/>
                        </a:lnTo>
                        <a:lnTo>
                          <a:pt x="1068" y="138"/>
                        </a:lnTo>
                        <a:lnTo>
                          <a:pt x="1054" y="148"/>
                        </a:lnTo>
                        <a:lnTo>
                          <a:pt x="1036" y="160"/>
                        </a:lnTo>
                        <a:lnTo>
                          <a:pt x="1014" y="170"/>
                        </a:lnTo>
                        <a:lnTo>
                          <a:pt x="986" y="178"/>
                        </a:lnTo>
                        <a:lnTo>
                          <a:pt x="956" y="188"/>
                        </a:lnTo>
                        <a:lnTo>
                          <a:pt x="920" y="196"/>
                        </a:lnTo>
                        <a:lnTo>
                          <a:pt x="882" y="202"/>
                        </a:lnTo>
                        <a:lnTo>
                          <a:pt x="840" y="210"/>
                        </a:lnTo>
                        <a:lnTo>
                          <a:pt x="796" y="216"/>
                        </a:lnTo>
                        <a:lnTo>
                          <a:pt x="750" y="220"/>
                        </a:lnTo>
                        <a:lnTo>
                          <a:pt x="648" y="226"/>
                        </a:lnTo>
                        <a:lnTo>
                          <a:pt x="540" y="228"/>
                        </a:lnTo>
                        <a:lnTo>
                          <a:pt x="540" y="228"/>
                        </a:lnTo>
                        <a:lnTo>
                          <a:pt x="430" y="226"/>
                        </a:lnTo>
                        <a:lnTo>
                          <a:pt x="328" y="220"/>
                        </a:lnTo>
                        <a:lnTo>
                          <a:pt x="282" y="216"/>
                        </a:lnTo>
                        <a:lnTo>
                          <a:pt x="238" y="210"/>
                        </a:lnTo>
                        <a:lnTo>
                          <a:pt x="196" y="202"/>
                        </a:lnTo>
                        <a:lnTo>
                          <a:pt x="158" y="196"/>
                        </a:lnTo>
                        <a:lnTo>
                          <a:pt x="122" y="188"/>
                        </a:lnTo>
                        <a:lnTo>
                          <a:pt x="92" y="178"/>
                        </a:lnTo>
                        <a:lnTo>
                          <a:pt x="64" y="170"/>
                        </a:lnTo>
                        <a:lnTo>
                          <a:pt x="42" y="160"/>
                        </a:lnTo>
                        <a:lnTo>
                          <a:pt x="24" y="148"/>
                        </a:lnTo>
                        <a:lnTo>
                          <a:pt x="10" y="138"/>
                        </a:lnTo>
                        <a:lnTo>
                          <a:pt x="2" y="126"/>
                        </a:lnTo>
                        <a:lnTo>
                          <a:pt x="0" y="120"/>
                        </a:lnTo>
                        <a:lnTo>
                          <a:pt x="0" y="114"/>
                        </a:lnTo>
                        <a:lnTo>
                          <a:pt x="0" y="114"/>
                        </a:lnTo>
                        <a:lnTo>
                          <a:pt x="0" y="110"/>
                        </a:lnTo>
                        <a:lnTo>
                          <a:pt x="2" y="104"/>
                        </a:lnTo>
                        <a:lnTo>
                          <a:pt x="10" y="92"/>
                        </a:lnTo>
                        <a:lnTo>
                          <a:pt x="24" y="82"/>
                        </a:lnTo>
                        <a:lnTo>
                          <a:pt x="42" y="70"/>
                        </a:lnTo>
                        <a:lnTo>
                          <a:pt x="64" y="60"/>
                        </a:lnTo>
                        <a:lnTo>
                          <a:pt x="92" y="52"/>
                        </a:lnTo>
                        <a:lnTo>
                          <a:pt x="122" y="42"/>
                        </a:lnTo>
                        <a:lnTo>
                          <a:pt x="158" y="34"/>
                        </a:lnTo>
                        <a:lnTo>
                          <a:pt x="196" y="28"/>
                        </a:lnTo>
                        <a:lnTo>
                          <a:pt x="238" y="20"/>
                        </a:lnTo>
                        <a:lnTo>
                          <a:pt x="282" y="14"/>
                        </a:lnTo>
                        <a:lnTo>
                          <a:pt x="328" y="10"/>
                        </a:lnTo>
                        <a:lnTo>
                          <a:pt x="430" y="4"/>
                        </a:lnTo>
                        <a:lnTo>
                          <a:pt x="540" y="0"/>
                        </a:lnTo>
                        <a:lnTo>
                          <a:pt x="540" y="0"/>
                        </a:lnTo>
                        <a:lnTo>
                          <a:pt x="648" y="4"/>
                        </a:lnTo>
                        <a:lnTo>
                          <a:pt x="750" y="10"/>
                        </a:lnTo>
                        <a:lnTo>
                          <a:pt x="796" y="14"/>
                        </a:lnTo>
                        <a:lnTo>
                          <a:pt x="840" y="20"/>
                        </a:lnTo>
                        <a:lnTo>
                          <a:pt x="882" y="28"/>
                        </a:lnTo>
                        <a:lnTo>
                          <a:pt x="920" y="34"/>
                        </a:lnTo>
                        <a:lnTo>
                          <a:pt x="956" y="42"/>
                        </a:lnTo>
                        <a:lnTo>
                          <a:pt x="986" y="52"/>
                        </a:lnTo>
                        <a:lnTo>
                          <a:pt x="1014" y="60"/>
                        </a:lnTo>
                        <a:lnTo>
                          <a:pt x="1036" y="70"/>
                        </a:lnTo>
                        <a:lnTo>
                          <a:pt x="1054" y="82"/>
                        </a:lnTo>
                        <a:lnTo>
                          <a:pt x="1068" y="92"/>
                        </a:lnTo>
                        <a:lnTo>
                          <a:pt x="1076" y="104"/>
                        </a:lnTo>
                        <a:lnTo>
                          <a:pt x="1078" y="110"/>
                        </a:lnTo>
                        <a:lnTo>
                          <a:pt x="1080" y="114"/>
                        </a:lnTo>
                        <a:lnTo>
                          <a:pt x="1080" y="114"/>
                        </a:lnTo>
                        <a:lnTo>
                          <a:pt x="1080" y="114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98" name="Freeform 7"/>
                  <p:cNvSpPr>
                    <a:spLocks/>
                  </p:cNvSpPr>
                  <p:nvPr/>
                </p:nvSpPr>
                <p:spPr bwMode="auto">
                  <a:xfrm>
                    <a:off x="12447588" y="3325813"/>
                    <a:ext cx="1714500" cy="5842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" y="12"/>
                      </a:cxn>
                      <a:cxn ang="0">
                        <a:pos x="24" y="34"/>
                      </a:cxn>
                      <a:cxn ang="0">
                        <a:pos x="64" y="56"/>
                      </a:cxn>
                      <a:cxn ang="0">
                        <a:pos x="122" y="74"/>
                      </a:cxn>
                      <a:cxn ang="0">
                        <a:pos x="196" y="88"/>
                      </a:cxn>
                      <a:cxn ang="0">
                        <a:pos x="282" y="102"/>
                      </a:cxn>
                      <a:cxn ang="0">
                        <a:pos x="430" y="112"/>
                      </a:cxn>
                      <a:cxn ang="0">
                        <a:pos x="540" y="114"/>
                      </a:cxn>
                      <a:cxn ang="0">
                        <a:pos x="750" y="106"/>
                      </a:cxn>
                      <a:cxn ang="0">
                        <a:pos x="840" y="96"/>
                      </a:cxn>
                      <a:cxn ang="0">
                        <a:pos x="920" y="82"/>
                      </a:cxn>
                      <a:cxn ang="0">
                        <a:pos x="986" y="64"/>
                      </a:cxn>
                      <a:cxn ang="0">
                        <a:pos x="1036" y="46"/>
                      </a:cxn>
                      <a:cxn ang="0">
                        <a:pos x="1068" y="24"/>
                      </a:cxn>
                      <a:cxn ang="0">
                        <a:pos x="1078" y="6"/>
                      </a:cxn>
                      <a:cxn ang="0">
                        <a:pos x="1080" y="246"/>
                      </a:cxn>
                      <a:cxn ang="0">
                        <a:pos x="1078" y="252"/>
                      </a:cxn>
                      <a:cxn ang="0">
                        <a:pos x="1068" y="270"/>
                      </a:cxn>
                      <a:cxn ang="0">
                        <a:pos x="1036" y="292"/>
                      </a:cxn>
                      <a:cxn ang="0">
                        <a:pos x="986" y="312"/>
                      </a:cxn>
                      <a:cxn ang="0">
                        <a:pos x="920" y="330"/>
                      </a:cxn>
                      <a:cxn ang="0">
                        <a:pos x="840" y="346"/>
                      </a:cxn>
                      <a:cxn ang="0">
                        <a:pos x="750" y="358"/>
                      </a:cxn>
                      <a:cxn ang="0">
                        <a:pos x="648" y="366"/>
                      </a:cxn>
                      <a:cxn ang="0">
                        <a:pos x="540" y="368"/>
                      </a:cxn>
                      <a:cxn ang="0">
                        <a:pos x="484" y="368"/>
                      </a:cxn>
                      <a:cxn ang="0">
                        <a:pos x="378" y="362"/>
                      </a:cxn>
                      <a:cxn ang="0">
                        <a:pos x="282" y="352"/>
                      </a:cxn>
                      <a:cxn ang="0">
                        <a:pos x="196" y="338"/>
                      </a:cxn>
                      <a:cxn ang="0">
                        <a:pos x="122" y="322"/>
                      </a:cxn>
                      <a:cxn ang="0">
                        <a:pos x="64" y="302"/>
                      </a:cxn>
                      <a:cxn ang="0">
                        <a:pos x="24" y="280"/>
                      </a:cxn>
                      <a:cxn ang="0">
                        <a:pos x="2" y="258"/>
                      </a:cxn>
                      <a:cxn ang="0">
                        <a:pos x="0" y="24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0" h="368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2" y="12"/>
                        </a:lnTo>
                        <a:lnTo>
                          <a:pt x="10" y="24"/>
                        </a:lnTo>
                        <a:lnTo>
                          <a:pt x="24" y="34"/>
                        </a:lnTo>
                        <a:lnTo>
                          <a:pt x="42" y="46"/>
                        </a:lnTo>
                        <a:lnTo>
                          <a:pt x="64" y="56"/>
                        </a:lnTo>
                        <a:lnTo>
                          <a:pt x="92" y="64"/>
                        </a:lnTo>
                        <a:lnTo>
                          <a:pt x="122" y="74"/>
                        </a:lnTo>
                        <a:lnTo>
                          <a:pt x="158" y="82"/>
                        </a:lnTo>
                        <a:lnTo>
                          <a:pt x="196" y="88"/>
                        </a:lnTo>
                        <a:lnTo>
                          <a:pt x="238" y="96"/>
                        </a:lnTo>
                        <a:lnTo>
                          <a:pt x="282" y="102"/>
                        </a:lnTo>
                        <a:lnTo>
                          <a:pt x="328" y="106"/>
                        </a:lnTo>
                        <a:lnTo>
                          <a:pt x="430" y="112"/>
                        </a:lnTo>
                        <a:lnTo>
                          <a:pt x="540" y="114"/>
                        </a:lnTo>
                        <a:lnTo>
                          <a:pt x="540" y="114"/>
                        </a:lnTo>
                        <a:lnTo>
                          <a:pt x="648" y="112"/>
                        </a:lnTo>
                        <a:lnTo>
                          <a:pt x="750" y="106"/>
                        </a:lnTo>
                        <a:lnTo>
                          <a:pt x="796" y="102"/>
                        </a:lnTo>
                        <a:lnTo>
                          <a:pt x="840" y="96"/>
                        </a:lnTo>
                        <a:lnTo>
                          <a:pt x="882" y="88"/>
                        </a:lnTo>
                        <a:lnTo>
                          <a:pt x="920" y="82"/>
                        </a:lnTo>
                        <a:lnTo>
                          <a:pt x="956" y="74"/>
                        </a:lnTo>
                        <a:lnTo>
                          <a:pt x="986" y="64"/>
                        </a:lnTo>
                        <a:lnTo>
                          <a:pt x="1014" y="56"/>
                        </a:lnTo>
                        <a:lnTo>
                          <a:pt x="1036" y="46"/>
                        </a:lnTo>
                        <a:lnTo>
                          <a:pt x="1054" y="34"/>
                        </a:lnTo>
                        <a:lnTo>
                          <a:pt x="1068" y="24"/>
                        </a:lnTo>
                        <a:lnTo>
                          <a:pt x="1076" y="12"/>
                        </a:lnTo>
                        <a:lnTo>
                          <a:pt x="1078" y="6"/>
                        </a:lnTo>
                        <a:lnTo>
                          <a:pt x="1080" y="0"/>
                        </a:lnTo>
                        <a:lnTo>
                          <a:pt x="1080" y="246"/>
                        </a:lnTo>
                        <a:lnTo>
                          <a:pt x="1080" y="246"/>
                        </a:lnTo>
                        <a:lnTo>
                          <a:pt x="1078" y="252"/>
                        </a:lnTo>
                        <a:lnTo>
                          <a:pt x="1076" y="258"/>
                        </a:lnTo>
                        <a:lnTo>
                          <a:pt x="1068" y="270"/>
                        </a:lnTo>
                        <a:lnTo>
                          <a:pt x="1054" y="280"/>
                        </a:lnTo>
                        <a:lnTo>
                          <a:pt x="1036" y="292"/>
                        </a:lnTo>
                        <a:lnTo>
                          <a:pt x="1014" y="302"/>
                        </a:lnTo>
                        <a:lnTo>
                          <a:pt x="986" y="312"/>
                        </a:lnTo>
                        <a:lnTo>
                          <a:pt x="956" y="322"/>
                        </a:lnTo>
                        <a:lnTo>
                          <a:pt x="920" y="330"/>
                        </a:lnTo>
                        <a:lnTo>
                          <a:pt x="882" y="338"/>
                        </a:lnTo>
                        <a:lnTo>
                          <a:pt x="840" y="346"/>
                        </a:lnTo>
                        <a:lnTo>
                          <a:pt x="796" y="352"/>
                        </a:lnTo>
                        <a:lnTo>
                          <a:pt x="750" y="358"/>
                        </a:lnTo>
                        <a:lnTo>
                          <a:pt x="700" y="362"/>
                        </a:lnTo>
                        <a:lnTo>
                          <a:pt x="648" y="366"/>
                        </a:lnTo>
                        <a:lnTo>
                          <a:pt x="594" y="368"/>
                        </a:lnTo>
                        <a:lnTo>
                          <a:pt x="540" y="368"/>
                        </a:lnTo>
                        <a:lnTo>
                          <a:pt x="540" y="368"/>
                        </a:lnTo>
                        <a:lnTo>
                          <a:pt x="484" y="368"/>
                        </a:lnTo>
                        <a:lnTo>
                          <a:pt x="430" y="366"/>
                        </a:lnTo>
                        <a:lnTo>
                          <a:pt x="378" y="362"/>
                        </a:lnTo>
                        <a:lnTo>
                          <a:pt x="328" y="358"/>
                        </a:lnTo>
                        <a:lnTo>
                          <a:pt x="282" y="352"/>
                        </a:lnTo>
                        <a:lnTo>
                          <a:pt x="238" y="346"/>
                        </a:lnTo>
                        <a:lnTo>
                          <a:pt x="196" y="338"/>
                        </a:lnTo>
                        <a:lnTo>
                          <a:pt x="158" y="330"/>
                        </a:lnTo>
                        <a:lnTo>
                          <a:pt x="122" y="322"/>
                        </a:lnTo>
                        <a:lnTo>
                          <a:pt x="92" y="312"/>
                        </a:lnTo>
                        <a:lnTo>
                          <a:pt x="64" y="302"/>
                        </a:lnTo>
                        <a:lnTo>
                          <a:pt x="42" y="292"/>
                        </a:lnTo>
                        <a:lnTo>
                          <a:pt x="24" y="280"/>
                        </a:lnTo>
                        <a:lnTo>
                          <a:pt x="10" y="270"/>
                        </a:lnTo>
                        <a:lnTo>
                          <a:pt x="2" y="258"/>
                        </a:lnTo>
                        <a:lnTo>
                          <a:pt x="0" y="252"/>
                        </a:lnTo>
                        <a:lnTo>
                          <a:pt x="0" y="24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199" name="Freeform 8"/>
                  <p:cNvSpPr>
                    <a:spLocks/>
                  </p:cNvSpPr>
                  <p:nvPr/>
                </p:nvSpPr>
                <p:spPr bwMode="auto">
                  <a:xfrm>
                    <a:off x="12447587" y="3890962"/>
                    <a:ext cx="1714499" cy="596901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" y="12"/>
                      </a:cxn>
                      <a:cxn ang="0">
                        <a:pos x="24" y="34"/>
                      </a:cxn>
                      <a:cxn ang="0">
                        <a:pos x="64" y="54"/>
                      </a:cxn>
                      <a:cxn ang="0">
                        <a:pos x="122" y="72"/>
                      </a:cxn>
                      <a:cxn ang="0">
                        <a:pos x="196" y="88"/>
                      </a:cxn>
                      <a:cxn ang="0">
                        <a:pos x="282" y="100"/>
                      </a:cxn>
                      <a:cxn ang="0">
                        <a:pos x="430" y="112"/>
                      </a:cxn>
                      <a:cxn ang="0">
                        <a:pos x="540" y="114"/>
                      </a:cxn>
                      <a:cxn ang="0">
                        <a:pos x="750" y="106"/>
                      </a:cxn>
                      <a:cxn ang="0">
                        <a:pos x="840" y="94"/>
                      </a:cxn>
                      <a:cxn ang="0">
                        <a:pos x="920" y="80"/>
                      </a:cxn>
                      <a:cxn ang="0">
                        <a:pos x="986" y="64"/>
                      </a:cxn>
                      <a:cxn ang="0">
                        <a:pos x="1036" y="44"/>
                      </a:cxn>
                      <a:cxn ang="0">
                        <a:pos x="1068" y="24"/>
                      </a:cxn>
                      <a:cxn ang="0">
                        <a:pos x="1078" y="6"/>
                      </a:cxn>
                      <a:cxn ang="0">
                        <a:pos x="1080" y="246"/>
                      </a:cxn>
                      <a:cxn ang="0">
                        <a:pos x="1078" y="252"/>
                      </a:cxn>
                      <a:cxn ang="0">
                        <a:pos x="1068" y="270"/>
                      </a:cxn>
                      <a:cxn ang="0">
                        <a:pos x="1036" y="292"/>
                      </a:cxn>
                      <a:cxn ang="0">
                        <a:pos x="986" y="314"/>
                      </a:cxn>
                      <a:cxn ang="0">
                        <a:pos x="920" y="334"/>
                      </a:cxn>
                      <a:cxn ang="0">
                        <a:pos x="840" y="350"/>
                      </a:cxn>
                      <a:cxn ang="0">
                        <a:pos x="750" y="364"/>
                      </a:cxn>
                      <a:cxn ang="0">
                        <a:pos x="648" y="372"/>
                      </a:cxn>
                      <a:cxn ang="0">
                        <a:pos x="540" y="376"/>
                      </a:cxn>
                      <a:cxn ang="0">
                        <a:pos x="484" y="374"/>
                      </a:cxn>
                      <a:cxn ang="0">
                        <a:pos x="378" y="368"/>
                      </a:cxn>
                      <a:cxn ang="0">
                        <a:pos x="282" y="358"/>
                      </a:cxn>
                      <a:cxn ang="0">
                        <a:pos x="196" y="342"/>
                      </a:cxn>
                      <a:cxn ang="0">
                        <a:pos x="122" y="324"/>
                      </a:cxn>
                      <a:cxn ang="0">
                        <a:pos x="64" y="304"/>
                      </a:cxn>
                      <a:cxn ang="0">
                        <a:pos x="24" y="280"/>
                      </a:cxn>
                      <a:cxn ang="0">
                        <a:pos x="2" y="258"/>
                      </a:cxn>
                      <a:cxn ang="0">
                        <a:pos x="0" y="24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0" h="376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2" y="12"/>
                        </a:lnTo>
                        <a:lnTo>
                          <a:pt x="10" y="24"/>
                        </a:lnTo>
                        <a:lnTo>
                          <a:pt x="24" y="34"/>
                        </a:lnTo>
                        <a:lnTo>
                          <a:pt x="42" y="44"/>
                        </a:lnTo>
                        <a:lnTo>
                          <a:pt x="64" y="54"/>
                        </a:lnTo>
                        <a:lnTo>
                          <a:pt x="92" y="64"/>
                        </a:lnTo>
                        <a:lnTo>
                          <a:pt x="122" y="72"/>
                        </a:lnTo>
                        <a:lnTo>
                          <a:pt x="158" y="80"/>
                        </a:lnTo>
                        <a:lnTo>
                          <a:pt x="196" y="88"/>
                        </a:lnTo>
                        <a:lnTo>
                          <a:pt x="238" y="94"/>
                        </a:lnTo>
                        <a:lnTo>
                          <a:pt x="282" y="100"/>
                        </a:lnTo>
                        <a:lnTo>
                          <a:pt x="328" y="106"/>
                        </a:lnTo>
                        <a:lnTo>
                          <a:pt x="430" y="112"/>
                        </a:lnTo>
                        <a:lnTo>
                          <a:pt x="540" y="114"/>
                        </a:lnTo>
                        <a:lnTo>
                          <a:pt x="540" y="114"/>
                        </a:lnTo>
                        <a:lnTo>
                          <a:pt x="648" y="112"/>
                        </a:lnTo>
                        <a:lnTo>
                          <a:pt x="750" y="106"/>
                        </a:lnTo>
                        <a:lnTo>
                          <a:pt x="796" y="100"/>
                        </a:lnTo>
                        <a:lnTo>
                          <a:pt x="840" y="94"/>
                        </a:lnTo>
                        <a:lnTo>
                          <a:pt x="882" y="88"/>
                        </a:lnTo>
                        <a:lnTo>
                          <a:pt x="920" y="80"/>
                        </a:lnTo>
                        <a:lnTo>
                          <a:pt x="956" y="72"/>
                        </a:lnTo>
                        <a:lnTo>
                          <a:pt x="986" y="64"/>
                        </a:lnTo>
                        <a:lnTo>
                          <a:pt x="1014" y="54"/>
                        </a:lnTo>
                        <a:lnTo>
                          <a:pt x="1036" y="44"/>
                        </a:lnTo>
                        <a:lnTo>
                          <a:pt x="1054" y="34"/>
                        </a:lnTo>
                        <a:lnTo>
                          <a:pt x="1068" y="24"/>
                        </a:lnTo>
                        <a:lnTo>
                          <a:pt x="1076" y="12"/>
                        </a:lnTo>
                        <a:lnTo>
                          <a:pt x="1078" y="6"/>
                        </a:lnTo>
                        <a:lnTo>
                          <a:pt x="1080" y="0"/>
                        </a:lnTo>
                        <a:lnTo>
                          <a:pt x="1080" y="246"/>
                        </a:lnTo>
                        <a:lnTo>
                          <a:pt x="1080" y="246"/>
                        </a:lnTo>
                        <a:lnTo>
                          <a:pt x="1078" y="252"/>
                        </a:lnTo>
                        <a:lnTo>
                          <a:pt x="1076" y="258"/>
                        </a:lnTo>
                        <a:lnTo>
                          <a:pt x="1068" y="270"/>
                        </a:lnTo>
                        <a:lnTo>
                          <a:pt x="1054" y="280"/>
                        </a:lnTo>
                        <a:lnTo>
                          <a:pt x="1036" y="292"/>
                        </a:lnTo>
                        <a:lnTo>
                          <a:pt x="1014" y="304"/>
                        </a:lnTo>
                        <a:lnTo>
                          <a:pt x="986" y="314"/>
                        </a:lnTo>
                        <a:lnTo>
                          <a:pt x="956" y="324"/>
                        </a:lnTo>
                        <a:lnTo>
                          <a:pt x="920" y="334"/>
                        </a:lnTo>
                        <a:lnTo>
                          <a:pt x="882" y="342"/>
                        </a:lnTo>
                        <a:lnTo>
                          <a:pt x="840" y="350"/>
                        </a:lnTo>
                        <a:lnTo>
                          <a:pt x="796" y="358"/>
                        </a:lnTo>
                        <a:lnTo>
                          <a:pt x="750" y="364"/>
                        </a:lnTo>
                        <a:lnTo>
                          <a:pt x="700" y="368"/>
                        </a:lnTo>
                        <a:lnTo>
                          <a:pt x="648" y="372"/>
                        </a:lnTo>
                        <a:lnTo>
                          <a:pt x="594" y="374"/>
                        </a:lnTo>
                        <a:lnTo>
                          <a:pt x="540" y="376"/>
                        </a:lnTo>
                        <a:lnTo>
                          <a:pt x="540" y="376"/>
                        </a:lnTo>
                        <a:lnTo>
                          <a:pt x="484" y="374"/>
                        </a:lnTo>
                        <a:lnTo>
                          <a:pt x="430" y="372"/>
                        </a:lnTo>
                        <a:lnTo>
                          <a:pt x="378" y="368"/>
                        </a:lnTo>
                        <a:lnTo>
                          <a:pt x="328" y="364"/>
                        </a:lnTo>
                        <a:lnTo>
                          <a:pt x="282" y="358"/>
                        </a:lnTo>
                        <a:lnTo>
                          <a:pt x="238" y="350"/>
                        </a:lnTo>
                        <a:lnTo>
                          <a:pt x="196" y="342"/>
                        </a:lnTo>
                        <a:lnTo>
                          <a:pt x="158" y="334"/>
                        </a:lnTo>
                        <a:lnTo>
                          <a:pt x="122" y="324"/>
                        </a:lnTo>
                        <a:lnTo>
                          <a:pt x="92" y="314"/>
                        </a:lnTo>
                        <a:lnTo>
                          <a:pt x="64" y="304"/>
                        </a:lnTo>
                        <a:lnTo>
                          <a:pt x="42" y="292"/>
                        </a:lnTo>
                        <a:lnTo>
                          <a:pt x="24" y="280"/>
                        </a:lnTo>
                        <a:lnTo>
                          <a:pt x="10" y="270"/>
                        </a:lnTo>
                        <a:lnTo>
                          <a:pt x="2" y="258"/>
                        </a:lnTo>
                        <a:lnTo>
                          <a:pt x="0" y="252"/>
                        </a:lnTo>
                        <a:lnTo>
                          <a:pt x="0" y="24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>
                      <a:solidFill>
                        <a:prstClr val="black"/>
                      </a:solidFill>
                    </a:endParaRPr>
                  </a:p>
                </p:txBody>
              </p:sp>
              <p:sp>
                <p:nvSpPr>
                  <p:cNvPr id="200" name="Freeform 9"/>
                  <p:cNvSpPr>
                    <a:spLocks/>
                  </p:cNvSpPr>
                  <p:nvPr/>
                </p:nvSpPr>
                <p:spPr bwMode="auto">
                  <a:xfrm>
                    <a:off x="12447588" y="4437063"/>
                    <a:ext cx="1714500" cy="609600"/>
                  </a:xfrm>
                  <a:custGeom>
                    <a:avLst/>
                    <a:gdLst/>
                    <a:ahLst/>
                    <a:cxnLst>
                      <a:cxn ang="0">
                        <a:pos x="0" y="0"/>
                      </a:cxn>
                      <a:cxn ang="0">
                        <a:pos x="2" y="12"/>
                      </a:cxn>
                      <a:cxn ang="0">
                        <a:pos x="24" y="34"/>
                      </a:cxn>
                      <a:cxn ang="0">
                        <a:pos x="64" y="56"/>
                      </a:cxn>
                      <a:cxn ang="0">
                        <a:pos x="122" y="74"/>
                      </a:cxn>
                      <a:cxn ang="0">
                        <a:pos x="196" y="88"/>
                      </a:cxn>
                      <a:cxn ang="0">
                        <a:pos x="282" y="102"/>
                      </a:cxn>
                      <a:cxn ang="0">
                        <a:pos x="430" y="112"/>
                      </a:cxn>
                      <a:cxn ang="0">
                        <a:pos x="540" y="114"/>
                      </a:cxn>
                      <a:cxn ang="0">
                        <a:pos x="750" y="106"/>
                      </a:cxn>
                      <a:cxn ang="0">
                        <a:pos x="840" y="96"/>
                      </a:cxn>
                      <a:cxn ang="0">
                        <a:pos x="920" y="82"/>
                      </a:cxn>
                      <a:cxn ang="0">
                        <a:pos x="986" y="64"/>
                      </a:cxn>
                      <a:cxn ang="0">
                        <a:pos x="1036" y="46"/>
                      </a:cxn>
                      <a:cxn ang="0">
                        <a:pos x="1068" y="24"/>
                      </a:cxn>
                      <a:cxn ang="0">
                        <a:pos x="1078" y="6"/>
                      </a:cxn>
                      <a:cxn ang="0">
                        <a:pos x="1080" y="246"/>
                      </a:cxn>
                      <a:cxn ang="0">
                        <a:pos x="1078" y="252"/>
                      </a:cxn>
                      <a:cxn ang="0">
                        <a:pos x="1068" y="270"/>
                      </a:cxn>
                      <a:cxn ang="0">
                        <a:pos x="1036" y="294"/>
                      </a:cxn>
                      <a:cxn ang="0">
                        <a:pos x="986" y="318"/>
                      </a:cxn>
                      <a:cxn ang="0">
                        <a:pos x="920" y="338"/>
                      </a:cxn>
                      <a:cxn ang="0">
                        <a:pos x="840" y="356"/>
                      </a:cxn>
                      <a:cxn ang="0">
                        <a:pos x="750" y="372"/>
                      </a:cxn>
                      <a:cxn ang="0">
                        <a:pos x="648" y="380"/>
                      </a:cxn>
                      <a:cxn ang="0">
                        <a:pos x="540" y="384"/>
                      </a:cxn>
                      <a:cxn ang="0">
                        <a:pos x="484" y="384"/>
                      </a:cxn>
                      <a:cxn ang="0">
                        <a:pos x="378" y="376"/>
                      </a:cxn>
                      <a:cxn ang="0">
                        <a:pos x="282" y="364"/>
                      </a:cxn>
                      <a:cxn ang="0">
                        <a:pos x="196" y="348"/>
                      </a:cxn>
                      <a:cxn ang="0">
                        <a:pos x="122" y="328"/>
                      </a:cxn>
                      <a:cxn ang="0">
                        <a:pos x="64" y="306"/>
                      </a:cxn>
                      <a:cxn ang="0">
                        <a:pos x="24" y="282"/>
                      </a:cxn>
                      <a:cxn ang="0">
                        <a:pos x="2" y="258"/>
                      </a:cxn>
                      <a:cxn ang="0">
                        <a:pos x="0" y="246"/>
                      </a:cxn>
                      <a:cxn ang="0">
                        <a:pos x="0" y="0"/>
                      </a:cxn>
                    </a:cxnLst>
                    <a:rect l="0" t="0" r="r" b="b"/>
                    <a:pathLst>
                      <a:path w="1080" h="384">
                        <a:moveTo>
                          <a:pt x="0" y="0"/>
                        </a:moveTo>
                        <a:lnTo>
                          <a:pt x="0" y="0"/>
                        </a:lnTo>
                        <a:lnTo>
                          <a:pt x="0" y="6"/>
                        </a:lnTo>
                        <a:lnTo>
                          <a:pt x="2" y="12"/>
                        </a:lnTo>
                        <a:lnTo>
                          <a:pt x="10" y="24"/>
                        </a:lnTo>
                        <a:lnTo>
                          <a:pt x="24" y="34"/>
                        </a:lnTo>
                        <a:lnTo>
                          <a:pt x="42" y="46"/>
                        </a:lnTo>
                        <a:lnTo>
                          <a:pt x="64" y="56"/>
                        </a:lnTo>
                        <a:lnTo>
                          <a:pt x="92" y="64"/>
                        </a:lnTo>
                        <a:lnTo>
                          <a:pt x="122" y="74"/>
                        </a:lnTo>
                        <a:lnTo>
                          <a:pt x="158" y="82"/>
                        </a:lnTo>
                        <a:lnTo>
                          <a:pt x="196" y="88"/>
                        </a:lnTo>
                        <a:lnTo>
                          <a:pt x="238" y="96"/>
                        </a:lnTo>
                        <a:lnTo>
                          <a:pt x="282" y="102"/>
                        </a:lnTo>
                        <a:lnTo>
                          <a:pt x="328" y="106"/>
                        </a:lnTo>
                        <a:lnTo>
                          <a:pt x="430" y="112"/>
                        </a:lnTo>
                        <a:lnTo>
                          <a:pt x="540" y="114"/>
                        </a:lnTo>
                        <a:lnTo>
                          <a:pt x="540" y="114"/>
                        </a:lnTo>
                        <a:lnTo>
                          <a:pt x="648" y="112"/>
                        </a:lnTo>
                        <a:lnTo>
                          <a:pt x="750" y="106"/>
                        </a:lnTo>
                        <a:lnTo>
                          <a:pt x="796" y="102"/>
                        </a:lnTo>
                        <a:lnTo>
                          <a:pt x="840" y="96"/>
                        </a:lnTo>
                        <a:lnTo>
                          <a:pt x="882" y="88"/>
                        </a:lnTo>
                        <a:lnTo>
                          <a:pt x="920" y="82"/>
                        </a:lnTo>
                        <a:lnTo>
                          <a:pt x="956" y="74"/>
                        </a:lnTo>
                        <a:lnTo>
                          <a:pt x="986" y="64"/>
                        </a:lnTo>
                        <a:lnTo>
                          <a:pt x="1014" y="56"/>
                        </a:lnTo>
                        <a:lnTo>
                          <a:pt x="1036" y="46"/>
                        </a:lnTo>
                        <a:lnTo>
                          <a:pt x="1054" y="34"/>
                        </a:lnTo>
                        <a:lnTo>
                          <a:pt x="1068" y="24"/>
                        </a:lnTo>
                        <a:lnTo>
                          <a:pt x="1076" y="12"/>
                        </a:lnTo>
                        <a:lnTo>
                          <a:pt x="1078" y="6"/>
                        </a:lnTo>
                        <a:lnTo>
                          <a:pt x="1080" y="0"/>
                        </a:lnTo>
                        <a:lnTo>
                          <a:pt x="1080" y="246"/>
                        </a:lnTo>
                        <a:lnTo>
                          <a:pt x="1080" y="246"/>
                        </a:lnTo>
                        <a:lnTo>
                          <a:pt x="1078" y="252"/>
                        </a:lnTo>
                        <a:lnTo>
                          <a:pt x="1076" y="258"/>
                        </a:lnTo>
                        <a:lnTo>
                          <a:pt x="1068" y="270"/>
                        </a:lnTo>
                        <a:lnTo>
                          <a:pt x="1054" y="282"/>
                        </a:lnTo>
                        <a:lnTo>
                          <a:pt x="1036" y="294"/>
                        </a:lnTo>
                        <a:lnTo>
                          <a:pt x="1014" y="306"/>
                        </a:lnTo>
                        <a:lnTo>
                          <a:pt x="986" y="318"/>
                        </a:lnTo>
                        <a:lnTo>
                          <a:pt x="956" y="328"/>
                        </a:lnTo>
                        <a:lnTo>
                          <a:pt x="920" y="338"/>
                        </a:lnTo>
                        <a:lnTo>
                          <a:pt x="882" y="348"/>
                        </a:lnTo>
                        <a:lnTo>
                          <a:pt x="840" y="356"/>
                        </a:lnTo>
                        <a:lnTo>
                          <a:pt x="796" y="364"/>
                        </a:lnTo>
                        <a:lnTo>
                          <a:pt x="750" y="372"/>
                        </a:lnTo>
                        <a:lnTo>
                          <a:pt x="700" y="376"/>
                        </a:lnTo>
                        <a:lnTo>
                          <a:pt x="648" y="380"/>
                        </a:lnTo>
                        <a:lnTo>
                          <a:pt x="594" y="384"/>
                        </a:lnTo>
                        <a:lnTo>
                          <a:pt x="540" y="384"/>
                        </a:lnTo>
                        <a:lnTo>
                          <a:pt x="540" y="384"/>
                        </a:lnTo>
                        <a:lnTo>
                          <a:pt x="484" y="384"/>
                        </a:lnTo>
                        <a:lnTo>
                          <a:pt x="430" y="380"/>
                        </a:lnTo>
                        <a:lnTo>
                          <a:pt x="378" y="376"/>
                        </a:lnTo>
                        <a:lnTo>
                          <a:pt x="328" y="372"/>
                        </a:lnTo>
                        <a:lnTo>
                          <a:pt x="282" y="364"/>
                        </a:lnTo>
                        <a:lnTo>
                          <a:pt x="238" y="356"/>
                        </a:lnTo>
                        <a:lnTo>
                          <a:pt x="196" y="348"/>
                        </a:lnTo>
                        <a:lnTo>
                          <a:pt x="158" y="338"/>
                        </a:lnTo>
                        <a:lnTo>
                          <a:pt x="122" y="328"/>
                        </a:lnTo>
                        <a:lnTo>
                          <a:pt x="92" y="318"/>
                        </a:lnTo>
                        <a:lnTo>
                          <a:pt x="64" y="306"/>
                        </a:lnTo>
                        <a:lnTo>
                          <a:pt x="42" y="294"/>
                        </a:lnTo>
                        <a:lnTo>
                          <a:pt x="24" y="282"/>
                        </a:lnTo>
                        <a:lnTo>
                          <a:pt x="10" y="270"/>
                        </a:lnTo>
                        <a:lnTo>
                          <a:pt x="2" y="258"/>
                        </a:lnTo>
                        <a:lnTo>
                          <a:pt x="0" y="252"/>
                        </a:lnTo>
                        <a:lnTo>
                          <a:pt x="0" y="246"/>
                        </a:lnTo>
                        <a:lnTo>
                          <a:pt x="0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9525">
                    <a:noFill/>
                    <a:round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500">
                      <a:solidFill>
                        <a:prstClr val="black"/>
                      </a:solidFill>
                    </a:endParaRPr>
                  </a:p>
                </p:txBody>
              </p:sp>
            </p:grpSp>
          </p:grpSp>
          <p:sp>
            <p:nvSpPr>
              <p:cNvPr id="194" name="TextBox 193"/>
              <p:cNvSpPr txBox="1"/>
              <p:nvPr/>
            </p:nvSpPr>
            <p:spPr>
              <a:xfrm>
                <a:off x="8774989" y="3586126"/>
                <a:ext cx="1645986" cy="9554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>
                    <a:solidFill>
                      <a:prstClr val="white"/>
                    </a:solidFill>
                    <a:cs typeface="Arial"/>
                  </a:rPr>
                  <a:t> </a:t>
                </a:r>
              </a:p>
            </p:txBody>
          </p:sp>
        </p:grpSp>
        <p:sp>
          <p:nvSpPr>
            <p:cNvPr id="201" name="Rectangle 200"/>
            <p:cNvSpPr/>
            <p:nvPr/>
          </p:nvSpPr>
          <p:spPr>
            <a:xfrm>
              <a:off x="2098114" y="4959975"/>
              <a:ext cx="877088" cy="26930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r>
                <a:rPr lang="en" sz="1200" b="1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MapR</a:t>
              </a:r>
              <a:r>
                <a:rPr lang="en-US" sz="1200" b="1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-DB</a:t>
              </a:r>
              <a:endParaRPr lang="en-US" sz="1200" b="1">
                <a:solidFill>
                  <a:srgbClr val="FFFFFF"/>
                </a:solidFill>
              </a:endParaRPr>
            </a:p>
          </p:txBody>
        </p:sp>
        <p:pic>
          <p:nvPicPr>
            <p:cNvPr id="202" name="Shape 6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394439" y="4609378"/>
              <a:ext cx="430288" cy="2912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roup 89"/>
          <p:cNvGrpSpPr/>
          <p:nvPr/>
        </p:nvGrpSpPr>
        <p:grpSpPr>
          <a:xfrm>
            <a:off x="4915593" y="1788798"/>
            <a:ext cx="6442077" cy="4699167"/>
            <a:chOff x="4915593" y="1788797"/>
            <a:chExt cx="6442076" cy="4699166"/>
          </a:xfrm>
        </p:grpSpPr>
        <p:sp>
          <p:nvSpPr>
            <p:cNvPr id="91" name="Rectangle 90"/>
            <p:cNvSpPr/>
            <p:nvPr/>
          </p:nvSpPr>
          <p:spPr bwMode="auto">
            <a:xfrm>
              <a:off x="4915593" y="1788797"/>
              <a:ext cx="6442076" cy="4039437"/>
            </a:xfrm>
            <a:prstGeom prst="rect">
              <a:avLst/>
            </a:prstGeom>
            <a:solidFill>
              <a:srgbClr val="DDF7FF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92" name="Rectangle 155"/>
            <p:cNvSpPr>
              <a:spLocks noChangeArrowheads="1"/>
            </p:cNvSpPr>
            <p:nvPr/>
          </p:nvSpPr>
          <p:spPr bwMode="auto">
            <a:xfrm>
              <a:off x="5180879" y="2809236"/>
              <a:ext cx="2074707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r>
                <a:rPr lang="en-US" sz="2000">
                  <a:solidFill>
                    <a:prstClr val="black"/>
                  </a:solidFill>
                  <a:latin typeface="+mj-lt"/>
                  <a:ea typeface="ヒラギノ角ゴ ProN W3"/>
                  <a:cs typeface="Arial" panose="020B0604020202020204" pitchFamily="34" charset="0"/>
                </a:rPr>
                <a:t>DStream</a:t>
              </a:r>
            </a:p>
            <a:p>
              <a:r>
                <a:rPr lang="en-US" sz="2000">
                  <a:solidFill>
                    <a:prstClr val="black"/>
                  </a:solidFill>
                  <a:latin typeface="+mj-lt"/>
                  <a:ea typeface="ヒラギノ角ゴ ProN W3"/>
                  <a:cs typeface="Arial" panose="020B0604020202020204" pitchFamily="34" charset="0"/>
                </a:rPr>
                <a:t>RDDs</a:t>
              </a:r>
            </a:p>
          </p:txBody>
        </p:sp>
        <p:cxnSp>
          <p:nvCxnSpPr>
            <p:cNvPr id="93" name="Straight Arrow Connector 92"/>
            <p:cNvCxnSpPr/>
            <p:nvPr/>
          </p:nvCxnSpPr>
          <p:spPr>
            <a:xfrm>
              <a:off x="6331648" y="2532461"/>
              <a:ext cx="5026021" cy="0"/>
            </a:xfrm>
            <a:prstGeom prst="straightConnector1">
              <a:avLst/>
            </a:prstGeom>
            <a:ln w="101600" cmpd="sng">
              <a:solidFill>
                <a:schemeClr val="tx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Rectangle 93"/>
            <p:cNvSpPr/>
            <p:nvPr/>
          </p:nvSpPr>
          <p:spPr>
            <a:xfrm>
              <a:off x="6655008" y="2195909"/>
              <a:ext cx="997145" cy="673104"/>
            </a:xfrm>
            <a:prstGeom prst="rect">
              <a:avLst/>
            </a:prstGeom>
            <a:ln w="50800">
              <a:solidFill>
                <a:schemeClr val="tx2">
                  <a:lumMod val="75000"/>
                </a:schemeClr>
              </a:solidFill>
              <a:miter lim="800000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/>
                <a:t>data from time 0 to 1</a:t>
              </a: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8087114" y="2195909"/>
              <a:ext cx="997145" cy="673104"/>
            </a:xfrm>
            <a:prstGeom prst="rect">
              <a:avLst/>
            </a:prstGeom>
            <a:ln w="50800">
              <a:solidFill>
                <a:schemeClr val="tx2">
                  <a:lumMod val="75000"/>
                </a:schemeClr>
              </a:solidFill>
              <a:miter lim="800000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/>
                <a:t>data from time 1 to 2</a:t>
              </a:r>
            </a:p>
          </p:txBody>
        </p:sp>
        <p:grpSp>
          <p:nvGrpSpPr>
            <p:cNvPr id="96" name="Group 95"/>
            <p:cNvGrpSpPr/>
            <p:nvPr/>
          </p:nvGrpSpPr>
          <p:grpSpPr>
            <a:xfrm>
              <a:off x="7122915" y="3089426"/>
              <a:ext cx="2873379" cy="1125416"/>
              <a:chOff x="5106777" y="3408972"/>
              <a:chExt cx="2873379" cy="1173120"/>
            </a:xfrm>
          </p:grpSpPr>
          <p:cxnSp>
            <p:nvCxnSpPr>
              <p:cNvPr id="226" name="Straight Arrow Connector 225"/>
              <p:cNvCxnSpPr/>
              <p:nvPr/>
            </p:nvCxnSpPr>
            <p:spPr bwMode="auto">
              <a:xfrm flipH="1">
                <a:off x="5106777" y="3408972"/>
                <a:ext cx="9168" cy="1173120"/>
              </a:xfrm>
              <a:prstGeom prst="straightConnector1">
                <a:avLst/>
              </a:prstGeom>
              <a:solidFill>
                <a:srgbClr val="000000"/>
              </a:solidFill>
              <a:ln w="63500" cap="flat" cmpd="sng" algn="ctr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7" name="Straight Arrow Connector 226"/>
              <p:cNvCxnSpPr/>
              <p:nvPr/>
            </p:nvCxnSpPr>
            <p:spPr bwMode="auto">
              <a:xfrm flipH="1">
                <a:off x="6538883" y="3408972"/>
                <a:ext cx="9168" cy="1173120"/>
              </a:xfrm>
              <a:prstGeom prst="straightConnector1">
                <a:avLst/>
              </a:prstGeom>
              <a:solidFill>
                <a:srgbClr val="000000"/>
              </a:solidFill>
              <a:ln w="63500" cap="flat" cmpd="sng" algn="ctr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228" name="Straight Arrow Connector 227"/>
              <p:cNvCxnSpPr/>
              <p:nvPr/>
            </p:nvCxnSpPr>
            <p:spPr bwMode="auto">
              <a:xfrm flipH="1">
                <a:off x="7970988" y="3408972"/>
                <a:ext cx="9168" cy="1173120"/>
              </a:xfrm>
              <a:prstGeom prst="straightConnector1">
                <a:avLst/>
              </a:prstGeom>
              <a:solidFill>
                <a:srgbClr val="000000"/>
              </a:solidFill>
              <a:ln w="63500" cap="flat" cmpd="sng" algn="ctr">
                <a:solidFill>
                  <a:schemeClr val="tx2">
                    <a:lumMod val="75000"/>
                  </a:schemeClr>
                </a:solidFill>
                <a:prstDash val="solid"/>
                <a:miter lim="800000"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  <p:sp>
          <p:nvSpPr>
            <p:cNvPr id="97" name="Rectangle 96"/>
            <p:cNvSpPr/>
            <p:nvPr/>
          </p:nvSpPr>
          <p:spPr>
            <a:xfrm>
              <a:off x="9519219" y="2195909"/>
              <a:ext cx="997145" cy="673104"/>
            </a:xfrm>
            <a:prstGeom prst="rect">
              <a:avLst/>
            </a:prstGeom>
            <a:ln w="50800">
              <a:solidFill>
                <a:schemeClr val="tx2">
                  <a:lumMod val="75000"/>
                </a:schemeClr>
              </a:solidFill>
              <a:miter lim="800000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0" rIns="0" rtlCol="0" anchor="ctr"/>
            <a:lstStyle/>
            <a:p>
              <a:pPr algn="ctr"/>
              <a:r>
                <a:rPr lang="en-US" sz="1500"/>
                <a:t>data from time 2 to 3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9311081" y="3600820"/>
              <a:ext cx="1413420" cy="274320"/>
            </a:xfrm>
            <a:prstGeom prst="rect">
              <a:avLst/>
            </a:prstGeom>
            <a:solidFill>
              <a:srgbClr val="DDF7FF"/>
            </a:solidFill>
          </p:spPr>
          <p:txBody>
            <a:bodyPr wrap="none" lIns="0" rIns="0" anchor="ctr" anchorCtr="0">
              <a:noAutofit/>
            </a:bodyPr>
            <a:lstStyle/>
            <a:p>
              <a:pPr algn="ctr"/>
              <a:r>
                <a:rPr lang="en-US" sz="1500"/>
                <a:t>RDD @ time 3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6446870" y="3600820"/>
              <a:ext cx="1413420" cy="274320"/>
            </a:xfrm>
            <a:prstGeom prst="rect">
              <a:avLst/>
            </a:prstGeom>
            <a:solidFill>
              <a:srgbClr val="DDF7FF"/>
            </a:solidFill>
          </p:spPr>
          <p:txBody>
            <a:bodyPr wrap="none" lIns="0" rIns="0" anchor="ctr" anchorCtr="0">
              <a:noAutofit/>
            </a:bodyPr>
            <a:lstStyle/>
            <a:p>
              <a:pPr algn="ctr"/>
              <a:r>
                <a:rPr lang="en-US" sz="1500"/>
                <a:t>RDD @ time 1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7878976" y="3600820"/>
              <a:ext cx="1413420" cy="274320"/>
            </a:xfrm>
            <a:prstGeom prst="rect">
              <a:avLst/>
            </a:prstGeom>
            <a:solidFill>
              <a:srgbClr val="DDF7FF"/>
            </a:solidFill>
          </p:spPr>
          <p:txBody>
            <a:bodyPr wrap="none" lIns="0" rIns="0" anchor="ctr" anchorCtr="0">
              <a:noAutofit/>
            </a:bodyPr>
            <a:lstStyle/>
            <a:p>
              <a:pPr algn="ctr"/>
              <a:r>
                <a:rPr lang="en-US" sz="1500"/>
                <a:t>RDD @ time 2</a:t>
              </a: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6655232" y="3006973"/>
              <a:ext cx="996696" cy="476258"/>
              <a:chOff x="3501673" y="3794761"/>
              <a:chExt cx="996696" cy="476258"/>
            </a:xfrm>
          </p:grpSpPr>
          <p:sp>
            <p:nvSpPr>
              <p:cNvPr id="221" name="Rounded Rectangle 220"/>
              <p:cNvSpPr/>
              <p:nvPr/>
            </p:nvSpPr>
            <p:spPr>
              <a:xfrm rot="5400000">
                <a:off x="3761892" y="3534542"/>
                <a:ext cx="476258" cy="996696"/>
              </a:xfrm>
              <a:prstGeom prst="roundRect">
                <a:avLst>
                  <a:gd name="adj" fmla="val 6314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 rot="5400000">
                <a:off x="4163931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 rot="5400000">
                <a:off x="3932738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 rot="5400000">
                <a:off x="3701544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>
              <a:off x="8087338" y="3006973"/>
              <a:ext cx="996696" cy="476258"/>
              <a:chOff x="3501673" y="3794761"/>
              <a:chExt cx="996696" cy="476258"/>
            </a:xfrm>
          </p:grpSpPr>
          <p:sp>
            <p:nvSpPr>
              <p:cNvPr id="216" name="Rounded Rectangle 215"/>
              <p:cNvSpPr/>
              <p:nvPr/>
            </p:nvSpPr>
            <p:spPr>
              <a:xfrm rot="5400000">
                <a:off x="3761892" y="3534542"/>
                <a:ext cx="476258" cy="996696"/>
              </a:xfrm>
              <a:prstGeom prst="roundRect">
                <a:avLst>
                  <a:gd name="adj" fmla="val 6314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 rot="5400000">
                <a:off x="4163931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 rot="5400000">
                <a:off x="3932738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 rot="5400000">
                <a:off x="3701544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0" name="Rectangle 219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3" name="Group 102"/>
            <p:cNvGrpSpPr/>
            <p:nvPr/>
          </p:nvGrpSpPr>
          <p:grpSpPr>
            <a:xfrm>
              <a:off x="9519443" y="3006973"/>
              <a:ext cx="996696" cy="476258"/>
              <a:chOff x="3501673" y="3794761"/>
              <a:chExt cx="996696" cy="476258"/>
            </a:xfrm>
          </p:grpSpPr>
          <p:sp>
            <p:nvSpPr>
              <p:cNvPr id="211" name="Rounded Rectangle 210"/>
              <p:cNvSpPr/>
              <p:nvPr/>
            </p:nvSpPr>
            <p:spPr>
              <a:xfrm rot="5400000">
                <a:off x="3761892" y="3534542"/>
                <a:ext cx="476258" cy="996696"/>
              </a:xfrm>
              <a:prstGeom prst="roundRect">
                <a:avLst>
                  <a:gd name="adj" fmla="val 6314"/>
                </a:avLst>
              </a:prstGeom>
              <a:noFill/>
              <a:ln w="381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2" name="Rectangle 211"/>
              <p:cNvSpPr/>
              <p:nvPr/>
            </p:nvSpPr>
            <p:spPr>
              <a:xfrm rot="5400000">
                <a:off x="4163931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 rot="5400000">
                <a:off x="3932738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 rot="5400000">
                <a:off x="3701544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6867005" y="5341119"/>
              <a:ext cx="3385202" cy="1146844"/>
              <a:chOff x="4465638" y="1801813"/>
              <a:chExt cx="3257550" cy="3254375"/>
            </a:xfrm>
            <a:solidFill>
              <a:schemeClr val="accent1"/>
            </a:solidFill>
          </p:grpSpPr>
          <p:sp>
            <p:nvSpPr>
              <p:cNvPr id="207" name="Freeform 15"/>
              <p:cNvSpPr>
                <a:spLocks/>
              </p:cNvSpPr>
              <p:nvPr/>
            </p:nvSpPr>
            <p:spPr bwMode="auto">
              <a:xfrm>
                <a:off x="4465638" y="1801813"/>
                <a:ext cx="3254375" cy="1425575"/>
              </a:xfrm>
              <a:custGeom>
                <a:avLst/>
                <a:gdLst>
                  <a:gd name="T0" fmla="*/ 1058 w 2050"/>
                  <a:gd name="T1" fmla="*/ 0 h 898"/>
                  <a:gd name="T2" fmla="*/ 1232 w 2050"/>
                  <a:gd name="T3" fmla="*/ 6 h 898"/>
                  <a:gd name="T4" fmla="*/ 1412 w 2050"/>
                  <a:gd name="T5" fmla="*/ 22 h 898"/>
                  <a:gd name="T6" fmla="*/ 1596 w 2050"/>
                  <a:gd name="T7" fmla="*/ 54 h 898"/>
                  <a:gd name="T8" fmla="*/ 1688 w 2050"/>
                  <a:gd name="T9" fmla="*/ 76 h 898"/>
                  <a:gd name="T10" fmla="*/ 1780 w 2050"/>
                  <a:gd name="T11" fmla="*/ 106 h 898"/>
                  <a:gd name="T12" fmla="*/ 1806 w 2050"/>
                  <a:gd name="T13" fmla="*/ 116 h 898"/>
                  <a:gd name="T14" fmla="*/ 1884 w 2050"/>
                  <a:gd name="T15" fmla="*/ 150 h 898"/>
                  <a:gd name="T16" fmla="*/ 1982 w 2050"/>
                  <a:gd name="T17" fmla="*/ 208 h 898"/>
                  <a:gd name="T18" fmla="*/ 2000 w 2050"/>
                  <a:gd name="T19" fmla="*/ 220 h 898"/>
                  <a:gd name="T20" fmla="*/ 2026 w 2050"/>
                  <a:gd name="T21" fmla="*/ 248 h 898"/>
                  <a:gd name="T22" fmla="*/ 2044 w 2050"/>
                  <a:gd name="T23" fmla="*/ 284 h 898"/>
                  <a:gd name="T24" fmla="*/ 2050 w 2050"/>
                  <a:gd name="T25" fmla="*/ 324 h 898"/>
                  <a:gd name="T26" fmla="*/ 2050 w 2050"/>
                  <a:gd name="T27" fmla="*/ 348 h 898"/>
                  <a:gd name="T28" fmla="*/ 2048 w 2050"/>
                  <a:gd name="T29" fmla="*/ 488 h 898"/>
                  <a:gd name="T30" fmla="*/ 2050 w 2050"/>
                  <a:gd name="T31" fmla="*/ 536 h 898"/>
                  <a:gd name="T32" fmla="*/ 2048 w 2050"/>
                  <a:gd name="T33" fmla="*/ 590 h 898"/>
                  <a:gd name="T34" fmla="*/ 2030 w 2050"/>
                  <a:gd name="T35" fmla="*/ 636 h 898"/>
                  <a:gd name="T36" fmla="*/ 2000 w 2050"/>
                  <a:gd name="T37" fmla="*/ 674 h 898"/>
                  <a:gd name="T38" fmla="*/ 1958 w 2050"/>
                  <a:gd name="T39" fmla="*/ 708 h 898"/>
                  <a:gd name="T40" fmla="*/ 1918 w 2050"/>
                  <a:gd name="T41" fmla="*/ 732 h 898"/>
                  <a:gd name="T42" fmla="*/ 1838 w 2050"/>
                  <a:gd name="T43" fmla="*/ 772 h 898"/>
                  <a:gd name="T44" fmla="*/ 1754 w 2050"/>
                  <a:gd name="T45" fmla="*/ 802 h 898"/>
                  <a:gd name="T46" fmla="*/ 1668 w 2050"/>
                  <a:gd name="T47" fmla="*/ 826 h 898"/>
                  <a:gd name="T48" fmla="*/ 1624 w 2050"/>
                  <a:gd name="T49" fmla="*/ 834 h 898"/>
                  <a:gd name="T50" fmla="*/ 1460 w 2050"/>
                  <a:gd name="T51" fmla="*/ 864 h 898"/>
                  <a:gd name="T52" fmla="*/ 1296 w 2050"/>
                  <a:gd name="T53" fmla="*/ 884 h 898"/>
                  <a:gd name="T54" fmla="*/ 1134 w 2050"/>
                  <a:gd name="T55" fmla="*/ 896 h 898"/>
                  <a:gd name="T56" fmla="*/ 970 w 2050"/>
                  <a:gd name="T57" fmla="*/ 898 h 898"/>
                  <a:gd name="T58" fmla="*/ 808 w 2050"/>
                  <a:gd name="T59" fmla="*/ 890 h 898"/>
                  <a:gd name="T60" fmla="*/ 646 w 2050"/>
                  <a:gd name="T61" fmla="*/ 872 h 898"/>
                  <a:gd name="T62" fmla="*/ 484 w 2050"/>
                  <a:gd name="T63" fmla="*/ 844 h 898"/>
                  <a:gd name="T64" fmla="*/ 322 w 2050"/>
                  <a:gd name="T65" fmla="*/ 806 h 898"/>
                  <a:gd name="T66" fmla="*/ 294 w 2050"/>
                  <a:gd name="T67" fmla="*/ 798 h 898"/>
                  <a:gd name="T68" fmla="*/ 212 w 2050"/>
                  <a:gd name="T69" fmla="*/ 766 h 898"/>
                  <a:gd name="T70" fmla="*/ 106 w 2050"/>
                  <a:gd name="T71" fmla="*/ 714 h 898"/>
                  <a:gd name="T72" fmla="*/ 80 w 2050"/>
                  <a:gd name="T73" fmla="*/ 700 h 898"/>
                  <a:gd name="T74" fmla="*/ 38 w 2050"/>
                  <a:gd name="T75" fmla="*/ 662 h 898"/>
                  <a:gd name="T76" fmla="*/ 12 w 2050"/>
                  <a:gd name="T77" fmla="*/ 616 h 898"/>
                  <a:gd name="T78" fmla="*/ 0 w 2050"/>
                  <a:gd name="T79" fmla="*/ 560 h 898"/>
                  <a:gd name="T80" fmla="*/ 2 w 2050"/>
                  <a:gd name="T81" fmla="*/ 528 h 898"/>
                  <a:gd name="T82" fmla="*/ 4 w 2050"/>
                  <a:gd name="T83" fmla="*/ 444 h 898"/>
                  <a:gd name="T84" fmla="*/ 2 w 2050"/>
                  <a:gd name="T85" fmla="*/ 360 h 898"/>
                  <a:gd name="T86" fmla="*/ 0 w 2050"/>
                  <a:gd name="T87" fmla="*/ 332 h 898"/>
                  <a:gd name="T88" fmla="*/ 12 w 2050"/>
                  <a:gd name="T89" fmla="*/ 282 h 898"/>
                  <a:gd name="T90" fmla="*/ 36 w 2050"/>
                  <a:gd name="T91" fmla="*/ 240 h 898"/>
                  <a:gd name="T92" fmla="*/ 72 w 2050"/>
                  <a:gd name="T93" fmla="*/ 204 h 898"/>
                  <a:gd name="T94" fmla="*/ 94 w 2050"/>
                  <a:gd name="T95" fmla="*/ 188 h 898"/>
                  <a:gd name="T96" fmla="*/ 178 w 2050"/>
                  <a:gd name="T97" fmla="*/ 140 h 898"/>
                  <a:gd name="T98" fmla="*/ 264 w 2050"/>
                  <a:gd name="T99" fmla="*/ 106 h 898"/>
                  <a:gd name="T100" fmla="*/ 356 w 2050"/>
                  <a:gd name="T101" fmla="*/ 78 h 898"/>
                  <a:gd name="T102" fmla="*/ 448 w 2050"/>
                  <a:gd name="T103" fmla="*/ 56 h 898"/>
                  <a:gd name="T104" fmla="*/ 592 w 2050"/>
                  <a:gd name="T105" fmla="*/ 30 h 898"/>
                  <a:gd name="T106" fmla="*/ 740 w 2050"/>
                  <a:gd name="T107" fmla="*/ 12 h 898"/>
                  <a:gd name="T108" fmla="*/ 894 w 2050"/>
                  <a:gd name="T109" fmla="*/ 4 h 898"/>
                  <a:gd name="T110" fmla="*/ 1058 w 2050"/>
                  <a:gd name="T111" fmla="*/ 0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50" h="898">
                    <a:moveTo>
                      <a:pt x="1058" y="0"/>
                    </a:moveTo>
                    <a:lnTo>
                      <a:pt x="1058" y="0"/>
                    </a:lnTo>
                    <a:lnTo>
                      <a:pt x="1144" y="2"/>
                    </a:lnTo>
                    <a:lnTo>
                      <a:pt x="1232" y="6"/>
                    </a:lnTo>
                    <a:lnTo>
                      <a:pt x="1322" y="12"/>
                    </a:lnTo>
                    <a:lnTo>
                      <a:pt x="1412" y="22"/>
                    </a:lnTo>
                    <a:lnTo>
                      <a:pt x="1504" y="36"/>
                    </a:lnTo>
                    <a:lnTo>
                      <a:pt x="1596" y="54"/>
                    </a:lnTo>
                    <a:lnTo>
                      <a:pt x="1642" y="64"/>
                    </a:lnTo>
                    <a:lnTo>
                      <a:pt x="1688" y="76"/>
                    </a:lnTo>
                    <a:lnTo>
                      <a:pt x="1734" y="90"/>
                    </a:lnTo>
                    <a:lnTo>
                      <a:pt x="1780" y="106"/>
                    </a:lnTo>
                    <a:lnTo>
                      <a:pt x="1780" y="106"/>
                    </a:lnTo>
                    <a:lnTo>
                      <a:pt x="1806" y="116"/>
                    </a:lnTo>
                    <a:lnTo>
                      <a:pt x="1832" y="126"/>
                    </a:lnTo>
                    <a:lnTo>
                      <a:pt x="1884" y="150"/>
                    </a:lnTo>
                    <a:lnTo>
                      <a:pt x="1934" y="178"/>
                    </a:lnTo>
                    <a:lnTo>
                      <a:pt x="1982" y="208"/>
                    </a:lnTo>
                    <a:lnTo>
                      <a:pt x="1982" y="208"/>
                    </a:lnTo>
                    <a:lnTo>
                      <a:pt x="2000" y="220"/>
                    </a:lnTo>
                    <a:lnTo>
                      <a:pt x="2014" y="234"/>
                    </a:lnTo>
                    <a:lnTo>
                      <a:pt x="2026" y="248"/>
                    </a:lnTo>
                    <a:lnTo>
                      <a:pt x="2036" y="266"/>
                    </a:lnTo>
                    <a:lnTo>
                      <a:pt x="2044" y="284"/>
                    </a:lnTo>
                    <a:lnTo>
                      <a:pt x="2048" y="304"/>
                    </a:lnTo>
                    <a:lnTo>
                      <a:pt x="2050" y="324"/>
                    </a:lnTo>
                    <a:lnTo>
                      <a:pt x="2050" y="348"/>
                    </a:lnTo>
                    <a:lnTo>
                      <a:pt x="2050" y="348"/>
                    </a:lnTo>
                    <a:lnTo>
                      <a:pt x="2048" y="442"/>
                    </a:lnTo>
                    <a:lnTo>
                      <a:pt x="2048" y="488"/>
                    </a:lnTo>
                    <a:lnTo>
                      <a:pt x="2050" y="536"/>
                    </a:lnTo>
                    <a:lnTo>
                      <a:pt x="2050" y="536"/>
                    </a:lnTo>
                    <a:lnTo>
                      <a:pt x="2050" y="564"/>
                    </a:lnTo>
                    <a:lnTo>
                      <a:pt x="2048" y="590"/>
                    </a:lnTo>
                    <a:lnTo>
                      <a:pt x="2040" y="614"/>
                    </a:lnTo>
                    <a:lnTo>
                      <a:pt x="2030" y="636"/>
                    </a:lnTo>
                    <a:lnTo>
                      <a:pt x="2016" y="656"/>
                    </a:lnTo>
                    <a:lnTo>
                      <a:pt x="2000" y="674"/>
                    </a:lnTo>
                    <a:lnTo>
                      <a:pt x="1980" y="692"/>
                    </a:lnTo>
                    <a:lnTo>
                      <a:pt x="1958" y="708"/>
                    </a:lnTo>
                    <a:lnTo>
                      <a:pt x="1958" y="708"/>
                    </a:lnTo>
                    <a:lnTo>
                      <a:pt x="1918" y="732"/>
                    </a:lnTo>
                    <a:lnTo>
                      <a:pt x="1880" y="752"/>
                    </a:lnTo>
                    <a:lnTo>
                      <a:pt x="1838" y="772"/>
                    </a:lnTo>
                    <a:lnTo>
                      <a:pt x="1796" y="788"/>
                    </a:lnTo>
                    <a:lnTo>
                      <a:pt x="1754" y="802"/>
                    </a:lnTo>
                    <a:lnTo>
                      <a:pt x="1712" y="814"/>
                    </a:lnTo>
                    <a:lnTo>
                      <a:pt x="1668" y="826"/>
                    </a:lnTo>
                    <a:lnTo>
                      <a:pt x="1624" y="834"/>
                    </a:lnTo>
                    <a:lnTo>
                      <a:pt x="1624" y="834"/>
                    </a:lnTo>
                    <a:lnTo>
                      <a:pt x="1542" y="850"/>
                    </a:lnTo>
                    <a:lnTo>
                      <a:pt x="1460" y="864"/>
                    </a:lnTo>
                    <a:lnTo>
                      <a:pt x="1378" y="874"/>
                    </a:lnTo>
                    <a:lnTo>
                      <a:pt x="1296" y="884"/>
                    </a:lnTo>
                    <a:lnTo>
                      <a:pt x="1216" y="890"/>
                    </a:lnTo>
                    <a:lnTo>
                      <a:pt x="1134" y="896"/>
                    </a:lnTo>
                    <a:lnTo>
                      <a:pt x="1052" y="898"/>
                    </a:lnTo>
                    <a:lnTo>
                      <a:pt x="970" y="898"/>
                    </a:lnTo>
                    <a:lnTo>
                      <a:pt x="890" y="894"/>
                    </a:lnTo>
                    <a:lnTo>
                      <a:pt x="808" y="890"/>
                    </a:lnTo>
                    <a:lnTo>
                      <a:pt x="726" y="882"/>
                    </a:lnTo>
                    <a:lnTo>
                      <a:pt x="646" y="872"/>
                    </a:lnTo>
                    <a:lnTo>
                      <a:pt x="564" y="860"/>
                    </a:lnTo>
                    <a:lnTo>
                      <a:pt x="484" y="844"/>
                    </a:lnTo>
                    <a:lnTo>
                      <a:pt x="402" y="828"/>
                    </a:lnTo>
                    <a:lnTo>
                      <a:pt x="322" y="806"/>
                    </a:lnTo>
                    <a:lnTo>
                      <a:pt x="322" y="806"/>
                    </a:lnTo>
                    <a:lnTo>
                      <a:pt x="294" y="798"/>
                    </a:lnTo>
                    <a:lnTo>
                      <a:pt x="266" y="788"/>
                    </a:lnTo>
                    <a:lnTo>
                      <a:pt x="212" y="766"/>
                    </a:lnTo>
                    <a:lnTo>
                      <a:pt x="158" y="742"/>
                    </a:lnTo>
                    <a:lnTo>
                      <a:pt x="106" y="714"/>
                    </a:lnTo>
                    <a:lnTo>
                      <a:pt x="106" y="714"/>
                    </a:lnTo>
                    <a:lnTo>
                      <a:pt x="80" y="700"/>
                    </a:lnTo>
                    <a:lnTo>
                      <a:pt x="58" y="682"/>
                    </a:lnTo>
                    <a:lnTo>
                      <a:pt x="38" y="662"/>
                    </a:lnTo>
                    <a:lnTo>
                      <a:pt x="24" y="640"/>
                    </a:lnTo>
                    <a:lnTo>
                      <a:pt x="12" y="616"/>
                    </a:lnTo>
                    <a:lnTo>
                      <a:pt x="4" y="590"/>
                    </a:lnTo>
                    <a:lnTo>
                      <a:pt x="0" y="560"/>
                    </a:lnTo>
                    <a:lnTo>
                      <a:pt x="2" y="528"/>
                    </a:lnTo>
                    <a:lnTo>
                      <a:pt x="2" y="528"/>
                    </a:lnTo>
                    <a:lnTo>
                      <a:pt x="4" y="486"/>
                    </a:lnTo>
                    <a:lnTo>
                      <a:pt x="4" y="444"/>
                    </a:lnTo>
                    <a:lnTo>
                      <a:pt x="4" y="402"/>
                    </a:lnTo>
                    <a:lnTo>
                      <a:pt x="2" y="360"/>
                    </a:lnTo>
                    <a:lnTo>
                      <a:pt x="2" y="360"/>
                    </a:lnTo>
                    <a:lnTo>
                      <a:pt x="0" y="332"/>
                    </a:lnTo>
                    <a:lnTo>
                      <a:pt x="4" y="306"/>
                    </a:lnTo>
                    <a:lnTo>
                      <a:pt x="12" y="282"/>
                    </a:lnTo>
                    <a:lnTo>
                      <a:pt x="22" y="260"/>
                    </a:lnTo>
                    <a:lnTo>
                      <a:pt x="36" y="240"/>
                    </a:lnTo>
                    <a:lnTo>
                      <a:pt x="52" y="220"/>
                    </a:lnTo>
                    <a:lnTo>
                      <a:pt x="72" y="204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136" y="162"/>
                    </a:lnTo>
                    <a:lnTo>
                      <a:pt x="178" y="140"/>
                    </a:lnTo>
                    <a:lnTo>
                      <a:pt x="220" y="122"/>
                    </a:lnTo>
                    <a:lnTo>
                      <a:pt x="264" y="106"/>
                    </a:lnTo>
                    <a:lnTo>
                      <a:pt x="310" y="90"/>
                    </a:lnTo>
                    <a:lnTo>
                      <a:pt x="356" y="78"/>
                    </a:lnTo>
                    <a:lnTo>
                      <a:pt x="448" y="56"/>
                    </a:lnTo>
                    <a:lnTo>
                      <a:pt x="448" y="56"/>
                    </a:lnTo>
                    <a:lnTo>
                      <a:pt x="520" y="42"/>
                    </a:lnTo>
                    <a:lnTo>
                      <a:pt x="592" y="30"/>
                    </a:lnTo>
                    <a:lnTo>
                      <a:pt x="666" y="20"/>
                    </a:lnTo>
                    <a:lnTo>
                      <a:pt x="740" y="12"/>
                    </a:lnTo>
                    <a:lnTo>
                      <a:pt x="816" y="8"/>
                    </a:lnTo>
                    <a:lnTo>
                      <a:pt x="894" y="4"/>
                    </a:lnTo>
                    <a:lnTo>
                      <a:pt x="976" y="0"/>
                    </a:lnTo>
                    <a:lnTo>
                      <a:pt x="1058" y="0"/>
                    </a:lnTo>
                    <a:lnTo>
                      <a:pt x="10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08" name="Freeform 16"/>
              <p:cNvSpPr>
                <a:spLocks/>
              </p:cNvSpPr>
              <p:nvPr/>
            </p:nvSpPr>
            <p:spPr bwMode="auto">
              <a:xfrm>
                <a:off x="4465638" y="3992563"/>
                <a:ext cx="3257550" cy="1063625"/>
              </a:xfrm>
              <a:custGeom>
                <a:avLst/>
                <a:gdLst>
                  <a:gd name="T0" fmla="*/ 6 w 2052"/>
                  <a:gd name="T1" fmla="*/ 0 h 670"/>
                  <a:gd name="T2" fmla="*/ 28 w 2052"/>
                  <a:gd name="T3" fmla="*/ 34 h 670"/>
                  <a:gd name="T4" fmla="*/ 54 w 2052"/>
                  <a:gd name="T5" fmla="*/ 64 h 670"/>
                  <a:gd name="T6" fmla="*/ 82 w 2052"/>
                  <a:gd name="T7" fmla="*/ 88 h 670"/>
                  <a:gd name="T8" fmla="*/ 146 w 2052"/>
                  <a:gd name="T9" fmla="*/ 128 h 670"/>
                  <a:gd name="T10" fmla="*/ 216 w 2052"/>
                  <a:gd name="T11" fmla="*/ 158 h 670"/>
                  <a:gd name="T12" fmla="*/ 252 w 2052"/>
                  <a:gd name="T13" fmla="*/ 172 h 670"/>
                  <a:gd name="T14" fmla="*/ 376 w 2052"/>
                  <a:gd name="T15" fmla="*/ 212 h 670"/>
                  <a:gd name="T16" fmla="*/ 504 w 2052"/>
                  <a:gd name="T17" fmla="*/ 240 h 670"/>
                  <a:gd name="T18" fmla="*/ 634 w 2052"/>
                  <a:gd name="T19" fmla="*/ 260 h 670"/>
                  <a:gd name="T20" fmla="*/ 764 w 2052"/>
                  <a:gd name="T21" fmla="*/ 272 h 670"/>
                  <a:gd name="T22" fmla="*/ 878 w 2052"/>
                  <a:gd name="T23" fmla="*/ 280 h 670"/>
                  <a:gd name="T24" fmla="*/ 1106 w 2052"/>
                  <a:gd name="T25" fmla="*/ 284 h 670"/>
                  <a:gd name="T26" fmla="*/ 1278 w 2052"/>
                  <a:gd name="T27" fmla="*/ 276 h 670"/>
                  <a:gd name="T28" fmla="*/ 1390 w 2052"/>
                  <a:gd name="T29" fmla="*/ 264 h 670"/>
                  <a:gd name="T30" fmla="*/ 1504 w 2052"/>
                  <a:gd name="T31" fmla="*/ 246 h 670"/>
                  <a:gd name="T32" fmla="*/ 1616 w 2052"/>
                  <a:gd name="T33" fmla="*/ 224 h 670"/>
                  <a:gd name="T34" fmla="*/ 1672 w 2052"/>
                  <a:gd name="T35" fmla="*/ 210 h 670"/>
                  <a:gd name="T36" fmla="*/ 1740 w 2052"/>
                  <a:gd name="T37" fmla="*/ 190 h 670"/>
                  <a:gd name="T38" fmla="*/ 1874 w 2052"/>
                  <a:gd name="T39" fmla="*/ 136 h 670"/>
                  <a:gd name="T40" fmla="*/ 1938 w 2052"/>
                  <a:gd name="T41" fmla="*/ 106 h 670"/>
                  <a:gd name="T42" fmla="*/ 1970 w 2052"/>
                  <a:gd name="T43" fmla="*/ 86 h 670"/>
                  <a:gd name="T44" fmla="*/ 2024 w 2052"/>
                  <a:gd name="T45" fmla="*/ 36 h 670"/>
                  <a:gd name="T46" fmla="*/ 2050 w 2052"/>
                  <a:gd name="T47" fmla="*/ 10 h 670"/>
                  <a:gd name="T48" fmla="*/ 2050 w 2052"/>
                  <a:gd name="T49" fmla="*/ 106 h 670"/>
                  <a:gd name="T50" fmla="*/ 2048 w 2052"/>
                  <a:gd name="T51" fmla="*/ 256 h 670"/>
                  <a:gd name="T52" fmla="*/ 2050 w 2052"/>
                  <a:gd name="T53" fmla="*/ 306 h 670"/>
                  <a:gd name="T54" fmla="*/ 2048 w 2052"/>
                  <a:gd name="T55" fmla="*/ 362 h 670"/>
                  <a:gd name="T56" fmla="*/ 2030 w 2052"/>
                  <a:gd name="T57" fmla="*/ 408 h 670"/>
                  <a:gd name="T58" fmla="*/ 1998 w 2052"/>
                  <a:gd name="T59" fmla="*/ 448 h 670"/>
                  <a:gd name="T60" fmla="*/ 1956 w 2052"/>
                  <a:gd name="T61" fmla="*/ 482 h 670"/>
                  <a:gd name="T62" fmla="*/ 1916 w 2052"/>
                  <a:gd name="T63" fmla="*/ 504 h 670"/>
                  <a:gd name="T64" fmla="*/ 1836 w 2052"/>
                  <a:gd name="T65" fmla="*/ 544 h 670"/>
                  <a:gd name="T66" fmla="*/ 1752 w 2052"/>
                  <a:gd name="T67" fmla="*/ 574 h 670"/>
                  <a:gd name="T68" fmla="*/ 1666 w 2052"/>
                  <a:gd name="T69" fmla="*/ 598 h 670"/>
                  <a:gd name="T70" fmla="*/ 1622 w 2052"/>
                  <a:gd name="T71" fmla="*/ 608 h 670"/>
                  <a:gd name="T72" fmla="*/ 1458 w 2052"/>
                  <a:gd name="T73" fmla="*/ 636 h 670"/>
                  <a:gd name="T74" fmla="*/ 1294 w 2052"/>
                  <a:gd name="T75" fmla="*/ 656 h 670"/>
                  <a:gd name="T76" fmla="*/ 1132 w 2052"/>
                  <a:gd name="T77" fmla="*/ 668 h 670"/>
                  <a:gd name="T78" fmla="*/ 968 w 2052"/>
                  <a:gd name="T79" fmla="*/ 670 h 670"/>
                  <a:gd name="T80" fmla="*/ 806 w 2052"/>
                  <a:gd name="T81" fmla="*/ 662 h 670"/>
                  <a:gd name="T82" fmla="*/ 644 w 2052"/>
                  <a:gd name="T83" fmla="*/ 644 h 670"/>
                  <a:gd name="T84" fmla="*/ 482 w 2052"/>
                  <a:gd name="T85" fmla="*/ 616 h 670"/>
                  <a:gd name="T86" fmla="*/ 320 w 2052"/>
                  <a:gd name="T87" fmla="*/ 578 h 670"/>
                  <a:gd name="T88" fmla="*/ 290 w 2052"/>
                  <a:gd name="T89" fmla="*/ 568 h 670"/>
                  <a:gd name="T90" fmla="*/ 204 w 2052"/>
                  <a:gd name="T91" fmla="*/ 534 h 670"/>
                  <a:gd name="T92" fmla="*/ 94 w 2052"/>
                  <a:gd name="T93" fmla="*/ 478 h 670"/>
                  <a:gd name="T94" fmla="*/ 70 w 2052"/>
                  <a:gd name="T95" fmla="*/ 464 h 670"/>
                  <a:gd name="T96" fmla="*/ 34 w 2052"/>
                  <a:gd name="T97" fmla="*/ 430 h 670"/>
                  <a:gd name="T98" fmla="*/ 12 w 2052"/>
                  <a:gd name="T99" fmla="*/ 386 h 670"/>
                  <a:gd name="T100" fmla="*/ 0 w 2052"/>
                  <a:gd name="T101" fmla="*/ 336 h 670"/>
                  <a:gd name="T102" fmla="*/ 0 w 2052"/>
                  <a:gd name="T103" fmla="*/ 306 h 670"/>
                  <a:gd name="T104" fmla="*/ 4 w 2052"/>
                  <a:gd name="T105" fmla="*/ 156 h 670"/>
                  <a:gd name="T106" fmla="*/ 2 w 2052"/>
                  <a:gd name="T107" fmla="*/ 6 h 670"/>
                  <a:gd name="T108" fmla="*/ 6 w 2052"/>
                  <a:gd name="T109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52" h="670">
                    <a:moveTo>
                      <a:pt x="6" y="0"/>
                    </a:moveTo>
                    <a:lnTo>
                      <a:pt x="6" y="0"/>
                    </a:lnTo>
                    <a:lnTo>
                      <a:pt x="16" y="18"/>
                    </a:lnTo>
                    <a:lnTo>
                      <a:pt x="28" y="34"/>
                    </a:lnTo>
                    <a:lnTo>
                      <a:pt x="40" y="50"/>
                    </a:lnTo>
                    <a:lnTo>
                      <a:pt x="54" y="64"/>
                    </a:lnTo>
                    <a:lnTo>
                      <a:pt x="68" y="76"/>
                    </a:lnTo>
                    <a:lnTo>
                      <a:pt x="82" y="88"/>
                    </a:lnTo>
                    <a:lnTo>
                      <a:pt x="112" y="110"/>
                    </a:lnTo>
                    <a:lnTo>
                      <a:pt x="146" y="128"/>
                    </a:lnTo>
                    <a:lnTo>
                      <a:pt x="180" y="144"/>
                    </a:lnTo>
                    <a:lnTo>
                      <a:pt x="216" y="158"/>
                    </a:lnTo>
                    <a:lnTo>
                      <a:pt x="252" y="172"/>
                    </a:lnTo>
                    <a:lnTo>
                      <a:pt x="252" y="172"/>
                    </a:lnTo>
                    <a:lnTo>
                      <a:pt x="314" y="194"/>
                    </a:lnTo>
                    <a:lnTo>
                      <a:pt x="376" y="212"/>
                    </a:lnTo>
                    <a:lnTo>
                      <a:pt x="440" y="226"/>
                    </a:lnTo>
                    <a:lnTo>
                      <a:pt x="504" y="240"/>
                    </a:lnTo>
                    <a:lnTo>
                      <a:pt x="568" y="250"/>
                    </a:lnTo>
                    <a:lnTo>
                      <a:pt x="634" y="260"/>
                    </a:lnTo>
                    <a:lnTo>
                      <a:pt x="698" y="268"/>
                    </a:lnTo>
                    <a:lnTo>
                      <a:pt x="764" y="272"/>
                    </a:lnTo>
                    <a:lnTo>
                      <a:pt x="764" y="272"/>
                    </a:lnTo>
                    <a:lnTo>
                      <a:pt x="878" y="280"/>
                    </a:lnTo>
                    <a:lnTo>
                      <a:pt x="992" y="284"/>
                    </a:lnTo>
                    <a:lnTo>
                      <a:pt x="1106" y="284"/>
                    </a:lnTo>
                    <a:lnTo>
                      <a:pt x="1220" y="280"/>
                    </a:lnTo>
                    <a:lnTo>
                      <a:pt x="1278" y="276"/>
                    </a:lnTo>
                    <a:lnTo>
                      <a:pt x="1334" y="270"/>
                    </a:lnTo>
                    <a:lnTo>
                      <a:pt x="1390" y="264"/>
                    </a:lnTo>
                    <a:lnTo>
                      <a:pt x="1448" y="256"/>
                    </a:lnTo>
                    <a:lnTo>
                      <a:pt x="1504" y="246"/>
                    </a:lnTo>
                    <a:lnTo>
                      <a:pt x="1560" y="236"/>
                    </a:lnTo>
                    <a:lnTo>
                      <a:pt x="1616" y="224"/>
                    </a:lnTo>
                    <a:lnTo>
                      <a:pt x="1672" y="210"/>
                    </a:lnTo>
                    <a:lnTo>
                      <a:pt x="1672" y="210"/>
                    </a:lnTo>
                    <a:lnTo>
                      <a:pt x="1706" y="200"/>
                    </a:lnTo>
                    <a:lnTo>
                      <a:pt x="1740" y="190"/>
                    </a:lnTo>
                    <a:lnTo>
                      <a:pt x="1808" y="164"/>
                    </a:lnTo>
                    <a:lnTo>
                      <a:pt x="1874" y="136"/>
                    </a:lnTo>
                    <a:lnTo>
                      <a:pt x="1938" y="106"/>
                    </a:lnTo>
                    <a:lnTo>
                      <a:pt x="1938" y="106"/>
                    </a:lnTo>
                    <a:lnTo>
                      <a:pt x="1954" y="98"/>
                    </a:lnTo>
                    <a:lnTo>
                      <a:pt x="1970" y="86"/>
                    </a:lnTo>
                    <a:lnTo>
                      <a:pt x="1998" y="62"/>
                    </a:lnTo>
                    <a:lnTo>
                      <a:pt x="2024" y="36"/>
                    </a:lnTo>
                    <a:lnTo>
                      <a:pt x="2050" y="10"/>
                    </a:lnTo>
                    <a:lnTo>
                      <a:pt x="2050" y="10"/>
                    </a:lnTo>
                    <a:lnTo>
                      <a:pt x="2050" y="106"/>
                    </a:lnTo>
                    <a:lnTo>
                      <a:pt x="2050" y="106"/>
                    </a:lnTo>
                    <a:lnTo>
                      <a:pt x="2048" y="206"/>
                    </a:lnTo>
                    <a:lnTo>
                      <a:pt x="2048" y="256"/>
                    </a:lnTo>
                    <a:lnTo>
                      <a:pt x="2050" y="306"/>
                    </a:lnTo>
                    <a:lnTo>
                      <a:pt x="2050" y="306"/>
                    </a:lnTo>
                    <a:lnTo>
                      <a:pt x="2052" y="334"/>
                    </a:lnTo>
                    <a:lnTo>
                      <a:pt x="2048" y="362"/>
                    </a:lnTo>
                    <a:lnTo>
                      <a:pt x="2040" y="386"/>
                    </a:lnTo>
                    <a:lnTo>
                      <a:pt x="2030" y="408"/>
                    </a:lnTo>
                    <a:lnTo>
                      <a:pt x="2016" y="428"/>
                    </a:lnTo>
                    <a:lnTo>
                      <a:pt x="1998" y="448"/>
                    </a:lnTo>
                    <a:lnTo>
                      <a:pt x="1978" y="466"/>
                    </a:lnTo>
                    <a:lnTo>
                      <a:pt x="1956" y="482"/>
                    </a:lnTo>
                    <a:lnTo>
                      <a:pt x="1956" y="482"/>
                    </a:lnTo>
                    <a:lnTo>
                      <a:pt x="1916" y="504"/>
                    </a:lnTo>
                    <a:lnTo>
                      <a:pt x="1878" y="526"/>
                    </a:lnTo>
                    <a:lnTo>
                      <a:pt x="1836" y="544"/>
                    </a:lnTo>
                    <a:lnTo>
                      <a:pt x="1794" y="560"/>
                    </a:lnTo>
                    <a:lnTo>
                      <a:pt x="1752" y="574"/>
                    </a:lnTo>
                    <a:lnTo>
                      <a:pt x="1710" y="586"/>
                    </a:lnTo>
                    <a:lnTo>
                      <a:pt x="1666" y="598"/>
                    </a:lnTo>
                    <a:lnTo>
                      <a:pt x="1622" y="608"/>
                    </a:lnTo>
                    <a:lnTo>
                      <a:pt x="1622" y="608"/>
                    </a:lnTo>
                    <a:lnTo>
                      <a:pt x="1540" y="622"/>
                    </a:lnTo>
                    <a:lnTo>
                      <a:pt x="1458" y="636"/>
                    </a:lnTo>
                    <a:lnTo>
                      <a:pt x="1376" y="648"/>
                    </a:lnTo>
                    <a:lnTo>
                      <a:pt x="1294" y="656"/>
                    </a:lnTo>
                    <a:lnTo>
                      <a:pt x="1214" y="662"/>
                    </a:lnTo>
                    <a:lnTo>
                      <a:pt x="1132" y="668"/>
                    </a:lnTo>
                    <a:lnTo>
                      <a:pt x="1050" y="670"/>
                    </a:lnTo>
                    <a:lnTo>
                      <a:pt x="968" y="670"/>
                    </a:lnTo>
                    <a:lnTo>
                      <a:pt x="888" y="666"/>
                    </a:lnTo>
                    <a:lnTo>
                      <a:pt x="806" y="662"/>
                    </a:lnTo>
                    <a:lnTo>
                      <a:pt x="724" y="654"/>
                    </a:lnTo>
                    <a:lnTo>
                      <a:pt x="644" y="644"/>
                    </a:lnTo>
                    <a:lnTo>
                      <a:pt x="562" y="632"/>
                    </a:lnTo>
                    <a:lnTo>
                      <a:pt x="482" y="616"/>
                    </a:lnTo>
                    <a:lnTo>
                      <a:pt x="400" y="598"/>
                    </a:lnTo>
                    <a:lnTo>
                      <a:pt x="320" y="578"/>
                    </a:lnTo>
                    <a:lnTo>
                      <a:pt x="320" y="578"/>
                    </a:lnTo>
                    <a:lnTo>
                      <a:pt x="290" y="568"/>
                    </a:lnTo>
                    <a:lnTo>
                      <a:pt x="262" y="558"/>
                    </a:lnTo>
                    <a:lnTo>
                      <a:pt x="204" y="534"/>
                    </a:lnTo>
                    <a:lnTo>
                      <a:pt x="148" y="508"/>
                    </a:lnTo>
                    <a:lnTo>
                      <a:pt x="94" y="478"/>
                    </a:lnTo>
                    <a:lnTo>
                      <a:pt x="94" y="478"/>
                    </a:lnTo>
                    <a:lnTo>
                      <a:pt x="70" y="464"/>
                    </a:lnTo>
                    <a:lnTo>
                      <a:pt x="52" y="448"/>
                    </a:lnTo>
                    <a:lnTo>
                      <a:pt x="34" y="430"/>
                    </a:lnTo>
                    <a:lnTo>
                      <a:pt x="22" y="410"/>
                    </a:lnTo>
                    <a:lnTo>
                      <a:pt x="12" y="386"/>
                    </a:lnTo>
                    <a:lnTo>
                      <a:pt x="4" y="362"/>
                    </a:lnTo>
                    <a:lnTo>
                      <a:pt x="0" y="336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4" y="232"/>
                    </a:lnTo>
                    <a:lnTo>
                      <a:pt x="4" y="15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09" name="Freeform 17"/>
              <p:cNvSpPr>
                <a:spLocks/>
              </p:cNvSpPr>
              <p:nvPr/>
            </p:nvSpPr>
            <p:spPr bwMode="auto">
              <a:xfrm>
                <a:off x="4465638" y="34242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  <p:sp>
            <p:nvSpPr>
              <p:cNvPr id="210" name="Freeform 18"/>
              <p:cNvSpPr>
                <a:spLocks/>
              </p:cNvSpPr>
              <p:nvPr/>
            </p:nvSpPr>
            <p:spPr bwMode="auto">
              <a:xfrm>
                <a:off x="4465638" y="28654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/>
              </a:p>
            </p:txBody>
          </p:sp>
        </p:grpSp>
        <p:sp>
          <p:nvSpPr>
            <p:cNvPr id="105" name="Rectangle 104"/>
            <p:cNvSpPr/>
            <p:nvPr/>
          </p:nvSpPr>
          <p:spPr bwMode="auto">
            <a:xfrm>
              <a:off x="8219594" y="5869930"/>
              <a:ext cx="680024" cy="503583"/>
            </a:xfrm>
            <a:prstGeom prst="rect">
              <a:avLst/>
            </a:prstGeom>
            <a:solidFill>
              <a:schemeClr val="accent1"/>
            </a:solidFill>
            <a:ln w="9525" algn="ctr">
              <a:noFill/>
              <a:round/>
              <a:headEnd/>
              <a:tailEnd/>
            </a:ln>
          </p:spPr>
          <p:txBody>
            <a:bodyPr rtlCol="0" anchor="t" anchorCtr="0"/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pic>
          <p:nvPicPr>
            <p:cNvPr id="106" name="Shape 6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47342" y="5959431"/>
              <a:ext cx="624528" cy="42265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7" name="Group 106"/>
            <p:cNvGrpSpPr/>
            <p:nvPr/>
          </p:nvGrpSpPr>
          <p:grpSpPr>
            <a:xfrm>
              <a:off x="9537188" y="4260145"/>
              <a:ext cx="994574" cy="475244"/>
              <a:chOff x="3501681" y="3794773"/>
              <a:chExt cx="996698" cy="476260"/>
            </a:xfrm>
          </p:grpSpPr>
          <p:sp>
            <p:nvSpPr>
              <p:cNvPr id="188" name="Rounded Rectangle 187"/>
              <p:cNvSpPr/>
              <p:nvPr/>
            </p:nvSpPr>
            <p:spPr>
              <a:xfrm rot="5400000">
                <a:off x="3761900" y="3534554"/>
                <a:ext cx="476260" cy="996698"/>
              </a:xfrm>
              <a:prstGeom prst="roundRect">
                <a:avLst>
                  <a:gd name="adj" fmla="val 6314"/>
                </a:avLst>
              </a:prstGeom>
              <a:noFill/>
              <a:ln w="508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03" name="Rectangle 202"/>
              <p:cNvSpPr/>
              <p:nvPr/>
            </p:nvSpPr>
            <p:spPr>
              <a:xfrm rot="5400000">
                <a:off x="4163938" y="3939959"/>
                <a:ext cx="365761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04" name="Rectangle 203"/>
              <p:cNvSpPr/>
              <p:nvPr/>
            </p:nvSpPr>
            <p:spPr>
              <a:xfrm rot="5400000">
                <a:off x="3932743" y="3939955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05" name="Rectangle 204"/>
              <p:cNvSpPr/>
              <p:nvPr/>
            </p:nvSpPr>
            <p:spPr>
              <a:xfrm rot="5400000">
                <a:off x="3701549" y="3939952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206" name="Rectangle 205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>
              <a:off x="8062320" y="4260145"/>
              <a:ext cx="994574" cy="475244"/>
              <a:chOff x="3501681" y="3794773"/>
              <a:chExt cx="996698" cy="476260"/>
            </a:xfrm>
          </p:grpSpPr>
          <p:sp>
            <p:nvSpPr>
              <p:cNvPr id="183" name="Rounded Rectangle 182"/>
              <p:cNvSpPr/>
              <p:nvPr/>
            </p:nvSpPr>
            <p:spPr>
              <a:xfrm rot="5400000">
                <a:off x="3761900" y="3534554"/>
                <a:ext cx="476260" cy="996698"/>
              </a:xfrm>
              <a:prstGeom prst="roundRect">
                <a:avLst>
                  <a:gd name="adj" fmla="val 6314"/>
                </a:avLst>
              </a:prstGeom>
              <a:noFill/>
              <a:ln w="508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84" name="Rectangle 183"/>
              <p:cNvSpPr/>
              <p:nvPr/>
            </p:nvSpPr>
            <p:spPr>
              <a:xfrm rot="5400000">
                <a:off x="4163938" y="3939959"/>
                <a:ext cx="365761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85" name="Rectangle 184"/>
              <p:cNvSpPr/>
              <p:nvPr/>
            </p:nvSpPr>
            <p:spPr>
              <a:xfrm rot="5400000">
                <a:off x="3932743" y="3939955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86" name="Rectangle 185"/>
              <p:cNvSpPr/>
              <p:nvPr/>
            </p:nvSpPr>
            <p:spPr>
              <a:xfrm rot="5400000">
                <a:off x="3701549" y="3939952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87" name="Rectangle 186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09" name="Group 108"/>
            <p:cNvGrpSpPr/>
            <p:nvPr/>
          </p:nvGrpSpPr>
          <p:grpSpPr>
            <a:xfrm>
              <a:off x="6587455" y="4260145"/>
              <a:ext cx="994574" cy="475244"/>
              <a:chOff x="3501681" y="3794773"/>
              <a:chExt cx="996698" cy="476260"/>
            </a:xfrm>
          </p:grpSpPr>
          <p:sp>
            <p:nvSpPr>
              <p:cNvPr id="178" name="Rounded Rectangle 177"/>
              <p:cNvSpPr/>
              <p:nvPr/>
            </p:nvSpPr>
            <p:spPr>
              <a:xfrm rot="5400000">
                <a:off x="3761900" y="3534554"/>
                <a:ext cx="476260" cy="996698"/>
              </a:xfrm>
              <a:prstGeom prst="roundRect">
                <a:avLst>
                  <a:gd name="adj" fmla="val 6314"/>
                </a:avLst>
              </a:prstGeom>
              <a:noFill/>
              <a:ln w="50800">
                <a:solidFill>
                  <a:schemeClr val="tx2">
                    <a:lumMod val="75000"/>
                  </a:schemeClr>
                </a:solidFill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79" name="Rectangle 178"/>
              <p:cNvSpPr/>
              <p:nvPr/>
            </p:nvSpPr>
            <p:spPr>
              <a:xfrm rot="5400000">
                <a:off x="4163938" y="3939959"/>
                <a:ext cx="365761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80" name="Rectangle 179"/>
              <p:cNvSpPr/>
              <p:nvPr/>
            </p:nvSpPr>
            <p:spPr>
              <a:xfrm rot="5400000">
                <a:off x="3932743" y="3939955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81" name="Rectangle 180"/>
              <p:cNvSpPr/>
              <p:nvPr/>
            </p:nvSpPr>
            <p:spPr>
              <a:xfrm rot="5400000">
                <a:off x="3701549" y="3939952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  <p:sp>
            <p:nvSpPr>
              <p:cNvPr id="182" name="Rectangle 181"/>
              <p:cNvSpPr/>
              <p:nvPr/>
            </p:nvSpPr>
            <p:spPr>
              <a:xfrm rot="5400000">
                <a:off x="3470350" y="3939950"/>
                <a:ext cx="365760" cy="181217"/>
              </a:xfrm>
              <a:prstGeom prst="rect">
                <a:avLst/>
              </a:prstGeom>
              <a:solidFill>
                <a:schemeClr val="tx2">
                  <a:lumMod val="75000"/>
                </a:schemeClr>
              </a:solidFill>
              <a:ln w="25400">
                <a:noFill/>
                <a:miter lim="800000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00"/>
              </a:p>
            </p:txBody>
          </p:sp>
        </p:grpSp>
        <p:grpSp>
          <p:nvGrpSpPr>
            <p:cNvPr id="110" name="Group 109"/>
            <p:cNvGrpSpPr/>
            <p:nvPr/>
          </p:nvGrpSpPr>
          <p:grpSpPr>
            <a:xfrm>
              <a:off x="7280279" y="3887666"/>
              <a:ext cx="3607960" cy="319228"/>
              <a:chOff x="4199609" y="3914952"/>
              <a:chExt cx="3607960" cy="319228"/>
            </a:xfrm>
          </p:grpSpPr>
          <p:sp>
            <p:nvSpPr>
              <p:cNvPr id="175" name="Rectangle 155"/>
              <p:cNvSpPr>
                <a:spLocks noChangeArrowheads="1"/>
              </p:cNvSpPr>
              <p:nvPr/>
            </p:nvSpPr>
            <p:spPr bwMode="auto">
              <a:xfrm>
                <a:off x="7165556" y="3914952"/>
                <a:ext cx="642013" cy="319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 anchorCtr="0">
                <a:noAutofit/>
              </a:bodyPr>
              <a:lstStyle/>
              <a:p>
                <a:r>
                  <a:rPr lang="en-US" sz="1500">
                    <a:solidFill>
                      <a:schemeClr val="tx2">
                        <a:lumMod val="75000"/>
                      </a:schemeClr>
                    </a:solidFill>
                    <a:latin typeface="Arial" panose="020B0604020202020204" pitchFamily="34" charset="0"/>
                    <a:ea typeface="ヒラギノ角ゴ ProN W3"/>
                    <a:cs typeface="Arial" panose="020B0604020202020204" pitchFamily="34" charset="0"/>
                  </a:rPr>
                  <a:t>map</a:t>
                </a:r>
              </a:p>
            </p:txBody>
          </p:sp>
          <p:sp>
            <p:nvSpPr>
              <p:cNvPr id="176" name="Rectangle 155"/>
              <p:cNvSpPr>
                <a:spLocks noChangeArrowheads="1"/>
              </p:cNvSpPr>
              <p:nvPr/>
            </p:nvSpPr>
            <p:spPr bwMode="auto">
              <a:xfrm>
                <a:off x="4199609" y="3914952"/>
                <a:ext cx="642013" cy="319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 anchorCtr="0">
                <a:noAutofit/>
              </a:bodyPr>
              <a:lstStyle/>
              <a:p>
                <a:r>
                  <a:rPr lang="en-US" sz="1500">
                    <a:solidFill>
                      <a:schemeClr val="tx2">
                        <a:lumMod val="75000"/>
                      </a:schemeClr>
                    </a:solidFill>
                    <a:latin typeface="Arial" panose="020B0604020202020204" pitchFamily="34" charset="0"/>
                    <a:ea typeface="ヒラギノ角ゴ ProN W3"/>
                    <a:cs typeface="Arial" panose="020B0604020202020204" pitchFamily="34" charset="0"/>
                  </a:rPr>
                  <a:t>map</a:t>
                </a:r>
              </a:p>
            </p:txBody>
          </p:sp>
          <p:sp>
            <p:nvSpPr>
              <p:cNvPr id="177" name="Rectangle 155"/>
              <p:cNvSpPr>
                <a:spLocks noChangeArrowheads="1"/>
              </p:cNvSpPr>
              <p:nvPr/>
            </p:nvSpPr>
            <p:spPr bwMode="auto">
              <a:xfrm>
                <a:off x="5690690" y="3914952"/>
                <a:ext cx="642013" cy="319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 anchorCtr="0">
                <a:noAutofit/>
              </a:bodyPr>
              <a:lstStyle/>
              <a:p>
                <a:r>
                  <a:rPr lang="en-US" sz="1500">
                    <a:solidFill>
                      <a:schemeClr val="tx2">
                        <a:lumMod val="75000"/>
                      </a:schemeClr>
                    </a:solidFill>
                    <a:latin typeface="Arial" panose="020B0604020202020204" pitchFamily="34" charset="0"/>
                    <a:ea typeface="ヒラギノ角ゴ ProN W3"/>
                    <a:cs typeface="Arial" panose="020B0604020202020204" pitchFamily="34" charset="0"/>
                  </a:rPr>
                  <a:t>map</a:t>
                </a:r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>
              <a:off x="7084739" y="4735388"/>
              <a:ext cx="2949733" cy="609285"/>
              <a:chOff x="4004069" y="3520456"/>
              <a:chExt cx="2949733" cy="937447"/>
            </a:xfrm>
          </p:grpSpPr>
          <p:cxnSp>
            <p:nvCxnSpPr>
              <p:cNvPr id="172" name="Straight Arrow Connector 171"/>
              <p:cNvCxnSpPr/>
              <p:nvPr/>
            </p:nvCxnSpPr>
            <p:spPr bwMode="auto">
              <a:xfrm>
                <a:off x="6953802" y="3520456"/>
                <a:ext cx="0" cy="937447"/>
              </a:xfrm>
              <a:prstGeom prst="straightConnector1">
                <a:avLst/>
              </a:prstGeom>
              <a:noFill/>
              <a:ln w="50800" algn="ctr">
                <a:solidFill>
                  <a:schemeClr val="tx2">
                    <a:lumMod val="75000"/>
                  </a:schemeClr>
                </a:solidFill>
                <a:miter lim="800000"/>
                <a:headEnd/>
                <a:tailEnd type="triangle"/>
              </a:ln>
            </p:spPr>
          </p:cxnSp>
          <p:cxnSp>
            <p:nvCxnSpPr>
              <p:cNvPr id="173" name="Straight Arrow Connector 172"/>
              <p:cNvCxnSpPr/>
              <p:nvPr/>
            </p:nvCxnSpPr>
            <p:spPr bwMode="auto">
              <a:xfrm>
                <a:off x="5478935" y="3520456"/>
                <a:ext cx="0" cy="937447"/>
              </a:xfrm>
              <a:prstGeom prst="straightConnector1">
                <a:avLst/>
              </a:prstGeom>
              <a:noFill/>
              <a:ln w="50800" algn="ctr">
                <a:solidFill>
                  <a:schemeClr val="tx2">
                    <a:lumMod val="75000"/>
                  </a:schemeClr>
                </a:solidFill>
                <a:miter lim="800000"/>
                <a:headEnd/>
                <a:tailEnd type="triangle"/>
              </a:ln>
            </p:spPr>
          </p:cxnSp>
          <p:cxnSp>
            <p:nvCxnSpPr>
              <p:cNvPr id="174" name="Straight Arrow Connector 173"/>
              <p:cNvCxnSpPr/>
              <p:nvPr/>
            </p:nvCxnSpPr>
            <p:spPr bwMode="auto">
              <a:xfrm>
                <a:off x="4004069" y="3520456"/>
                <a:ext cx="0" cy="937447"/>
              </a:xfrm>
              <a:prstGeom prst="straightConnector1">
                <a:avLst/>
              </a:prstGeom>
              <a:noFill/>
              <a:ln w="50800" algn="ctr">
                <a:solidFill>
                  <a:schemeClr val="tx2">
                    <a:lumMod val="75000"/>
                  </a:schemeClr>
                </a:solidFill>
                <a:miter lim="800000"/>
                <a:headEnd/>
                <a:tailEnd type="triangle"/>
              </a:ln>
            </p:spPr>
          </p:cxnSp>
        </p:grpSp>
        <p:grpSp>
          <p:nvGrpSpPr>
            <p:cNvPr id="112" name="Group 111"/>
            <p:cNvGrpSpPr/>
            <p:nvPr/>
          </p:nvGrpSpPr>
          <p:grpSpPr>
            <a:xfrm>
              <a:off x="7280279" y="4833346"/>
              <a:ext cx="3607960" cy="319228"/>
              <a:chOff x="4199609" y="4860632"/>
              <a:chExt cx="3607960" cy="319228"/>
            </a:xfrm>
          </p:grpSpPr>
          <p:sp>
            <p:nvSpPr>
              <p:cNvPr id="114" name="Rectangle 155"/>
              <p:cNvSpPr>
                <a:spLocks noChangeArrowheads="1"/>
              </p:cNvSpPr>
              <p:nvPr/>
            </p:nvSpPr>
            <p:spPr bwMode="auto">
              <a:xfrm>
                <a:off x="7165556" y="4860632"/>
                <a:ext cx="642013" cy="319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 anchorCtr="0">
                <a:noAutofit/>
              </a:bodyPr>
              <a:lstStyle/>
              <a:p>
                <a:r>
                  <a:rPr lang="en-US" sz="1500">
                    <a:solidFill>
                      <a:schemeClr val="tx2">
                        <a:lumMod val="75000"/>
                      </a:schemeClr>
                    </a:solidFill>
                    <a:latin typeface="Arial" panose="020B0604020202020204" pitchFamily="34" charset="0"/>
                    <a:ea typeface="ヒラギノ角ゴ ProN W3"/>
                    <a:cs typeface="Arial" panose="020B0604020202020204" pitchFamily="34" charset="0"/>
                  </a:rPr>
                  <a:t>save</a:t>
                </a:r>
              </a:p>
            </p:txBody>
          </p:sp>
          <p:sp>
            <p:nvSpPr>
              <p:cNvPr id="121" name="Rectangle 155"/>
              <p:cNvSpPr>
                <a:spLocks noChangeArrowheads="1"/>
              </p:cNvSpPr>
              <p:nvPr/>
            </p:nvSpPr>
            <p:spPr bwMode="auto">
              <a:xfrm>
                <a:off x="4199609" y="4860632"/>
                <a:ext cx="642013" cy="319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 anchorCtr="0">
                <a:noAutofit/>
              </a:bodyPr>
              <a:lstStyle/>
              <a:p>
                <a:r>
                  <a:rPr lang="en-US" sz="1500">
                    <a:solidFill>
                      <a:schemeClr val="tx2">
                        <a:lumMod val="75000"/>
                      </a:schemeClr>
                    </a:solidFill>
                    <a:latin typeface="Arial" panose="020B0604020202020204" pitchFamily="34" charset="0"/>
                    <a:ea typeface="ヒラギノ角ゴ ProN W3"/>
                    <a:cs typeface="Arial" panose="020B0604020202020204" pitchFamily="34" charset="0"/>
                  </a:rPr>
                  <a:t>save</a:t>
                </a:r>
              </a:p>
            </p:txBody>
          </p:sp>
          <p:sp>
            <p:nvSpPr>
              <p:cNvPr id="171" name="Rectangle 155"/>
              <p:cNvSpPr>
                <a:spLocks noChangeArrowheads="1"/>
              </p:cNvSpPr>
              <p:nvPr/>
            </p:nvSpPr>
            <p:spPr bwMode="auto">
              <a:xfrm>
                <a:off x="5690690" y="4860632"/>
                <a:ext cx="642013" cy="3192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 anchorCtr="0">
                <a:noAutofit/>
              </a:bodyPr>
              <a:lstStyle/>
              <a:p>
                <a:r>
                  <a:rPr lang="en-US" sz="1500">
                    <a:solidFill>
                      <a:schemeClr val="tx2">
                        <a:lumMod val="75000"/>
                      </a:schemeClr>
                    </a:solidFill>
                    <a:latin typeface="Arial" panose="020B0604020202020204" pitchFamily="34" charset="0"/>
                    <a:ea typeface="ヒラギノ角ゴ ProN W3"/>
                    <a:cs typeface="Arial" panose="020B0604020202020204" pitchFamily="34" charset="0"/>
                  </a:rPr>
                  <a:t>save</a:t>
                </a:r>
              </a:p>
            </p:txBody>
          </p:sp>
        </p:grpSp>
        <p:pic>
          <p:nvPicPr>
            <p:cNvPr id="113" name="Picture 11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4362" y="5311476"/>
              <a:ext cx="1550488" cy="590416"/>
            </a:xfrm>
            <a:prstGeom prst="rect">
              <a:avLst/>
            </a:prstGeom>
          </p:spPr>
        </p:pic>
      </p:grpSp>
      <p:sp>
        <p:nvSpPr>
          <p:cNvPr id="88" name="Rectangle 87"/>
          <p:cNvSpPr/>
          <p:nvPr/>
        </p:nvSpPr>
        <p:spPr bwMode="auto">
          <a:xfrm>
            <a:off x="2591092" y="5452339"/>
            <a:ext cx="877088" cy="26360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pic>
        <p:nvPicPr>
          <p:cNvPr id="89" name="Shape 11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63672" y="5514995"/>
            <a:ext cx="904508" cy="142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Rectangle 115"/>
          <p:cNvSpPr/>
          <p:nvPr/>
        </p:nvSpPr>
        <p:spPr bwMode="auto">
          <a:xfrm>
            <a:off x="1130488" y="5239009"/>
            <a:ext cx="998388" cy="26360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pic>
        <p:nvPicPr>
          <p:cNvPr id="115" name="Picture 114" descr="MapR-FS_nav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408" y="5310428"/>
            <a:ext cx="873628" cy="1308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36423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/>
          <p:cNvGrpSpPr/>
          <p:nvPr/>
        </p:nvGrpSpPr>
        <p:grpSpPr>
          <a:xfrm>
            <a:off x="9983432" y="1360522"/>
            <a:ext cx="1828800" cy="4859409"/>
            <a:chOff x="487100" y="1360521"/>
            <a:chExt cx="2132045" cy="4859409"/>
          </a:xfrm>
        </p:grpSpPr>
        <p:sp>
          <p:nvSpPr>
            <p:cNvPr id="202" name="Rectangle 201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Serve Data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7646555" y="1360522"/>
            <a:ext cx="1828800" cy="4859409"/>
            <a:chOff x="487100" y="1360521"/>
            <a:chExt cx="2132045" cy="4859409"/>
          </a:xfrm>
        </p:grpSpPr>
        <p:sp>
          <p:nvSpPr>
            <p:cNvPr id="187" name="Rectangle 186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Store Data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2972799" y="1360522"/>
            <a:ext cx="1828800" cy="4859409"/>
            <a:chOff x="487100" y="1360521"/>
            <a:chExt cx="2132045" cy="4859409"/>
          </a:xfrm>
        </p:grpSpPr>
        <p:sp>
          <p:nvSpPr>
            <p:cNvPr id="178" name="Rectangle 177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Collect Data</a:t>
              </a:r>
              <a:endParaRPr lang="en" sz="1900">
                <a:solidFill>
                  <a:prstClr val="white"/>
                </a:solidFill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 We Need to </a:t>
            </a:r>
            <a:r>
              <a:rPr lang="en-US"/>
              <a:t>D</a:t>
            </a:r>
            <a:r>
              <a:rPr lang="en-US" smtClean="0"/>
              <a:t>o ?</a:t>
            </a:r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374730" y="5149871"/>
            <a:ext cx="1350655" cy="894560"/>
            <a:chOff x="2823425" y="5217507"/>
            <a:chExt cx="1147282" cy="759863"/>
          </a:xfrm>
        </p:grpSpPr>
        <p:sp>
          <p:nvSpPr>
            <p:cNvPr id="48" name="Shape 605"/>
            <p:cNvSpPr>
              <a:spLocks noChangeAspect="1"/>
            </p:cNvSpPr>
            <p:nvPr/>
          </p:nvSpPr>
          <p:spPr>
            <a:xfrm>
              <a:off x="2823425" y="5217507"/>
              <a:ext cx="1147282" cy="75986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50800">
              <a:noFill/>
              <a:miter lim="800000"/>
            </a:ln>
          </p:spPr>
          <p:txBody>
            <a:bodyPr lIns="0" tIns="91440" rIns="0" bIns="0" anchor="t" anchorCtr="0">
              <a:noAutofit/>
            </a:bodyPr>
            <a:lstStyle/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r>
                <a:rPr lang="en" sz="160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MapR-</a:t>
              </a:r>
              <a:r>
                <a:rPr lang="en" sz="1600">
                  <a:solidFill>
                    <a:srgbClr val="FFFFFF"/>
                  </a:solidFill>
                </a:rPr>
                <a:t>FS</a:t>
              </a:r>
              <a:endParaRPr lang="en-US" sz="1600">
                <a:solidFill>
                  <a:srgbClr val="FFFFFF"/>
                </a:solidFill>
              </a:endParaRPr>
            </a:p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endParaRPr sz="160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pic>
          <p:nvPicPr>
            <p:cNvPr id="49" name="Shape 6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8841" y="5530747"/>
              <a:ext cx="516451" cy="3480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57" y="3851557"/>
            <a:ext cx="1625146" cy="1220208"/>
          </a:xfrm>
          <a:prstGeom prst="rect">
            <a:avLst/>
          </a:prstGeom>
        </p:spPr>
      </p:pic>
      <p:grpSp>
        <p:nvGrpSpPr>
          <p:cNvPr id="180" name="Group 179"/>
          <p:cNvGrpSpPr/>
          <p:nvPr/>
        </p:nvGrpSpPr>
        <p:grpSpPr>
          <a:xfrm>
            <a:off x="5309677" y="1360522"/>
            <a:ext cx="1828800" cy="4859409"/>
            <a:chOff x="487100" y="1360521"/>
            <a:chExt cx="2132045" cy="4859409"/>
          </a:xfrm>
        </p:grpSpPr>
        <p:sp>
          <p:nvSpPr>
            <p:cNvPr id="181" name="Rectangle 180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Process Data</a:t>
              </a:r>
              <a:endParaRPr lang="en" sz="1900">
                <a:solidFill>
                  <a:prstClr val="white"/>
                </a:solidFill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5439169" y="3402067"/>
            <a:ext cx="1569819" cy="1332660"/>
            <a:chOff x="1919137" y="2950123"/>
            <a:chExt cx="1347101" cy="1143589"/>
          </a:xfrm>
        </p:grpSpPr>
        <p:sp>
          <p:nvSpPr>
            <p:cNvPr id="193" name="Rounded Rectangle 192"/>
            <p:cNvSpPr/>
            <p:nvPr/>
          </p:nvSpPr>
          <p:spPr>
            <a:xfrm>
              <a:off x="1919137" y="2950123"/>
              <a:ext cx="1347101" cy="114358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</a:endParaRPr>
            </a:p>
          </p:txBody>
        </p:sp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608" y="3103557"/>
              <a:ext cx="1289310" cy="836721"/>
            </a:xfrm>
            <a:prstGeom prst="rect">
              <a:avLst/>
            </a:prstGeom>
          </p:spPr>
        </p:pic>
      </p:grpSp>
      <p:cxnSp>
        <p:nvCxnSpPr>
          <p:cNvPr id="198" name="Straight Arrow Connector 197"/>
          <p:cNvCxnSpPr/>
          <p:nvPr/>
        </p:nvCxnSpPr>
        <p:spPr>
          <a:xfrm>
            <a:off x="2494647" y="4140683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4649195" y="4140683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7138477" y="4140683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9475355" y="3072005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Arc 50"/>
          <p:cNvSpPr/>
          <p:nvPr/>
        </p:nvSpPr>
        <p:spPr bwMode="auto">
          <a:xfrm>
            <a:off x="8877269" y="3891134"/>
            <a:ext cx="1215838" cy="1215839"/>
          </a:xfrm>
          <a:prstGeom prst="arc">
            <a:avLst>
              <a:gd name="adj1" fmla="val 16200000"/>
              <a:gd name="adj2" fmla="val 5273459"/>
            </a:avLst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grpSp>
        <p:nvGrpSpPr>
          <p:cNvPr id="171" name="Group 170"/>
          <p:cNvGrpSpPr/>
          <p:nvPr/>
        </p:nvGrpSpPr>
        <p:grpSpPr>
          <a:xfrm>
            <a:off x="635921" y="1360522"/>
            <a:ext cx="1828800" cy="4859409"/>
            <a:chOff x="487100" y="1360521"/>
            <a:chExt cx="2132045" cy="4859409"/>
          </a:xfrm>
        </p:grpSpPr>
        <p:sp>
          <p:nvSpPr>
            <p:cNvPr id="172" name="Rectangle 171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Data </a:t>
              </a:r>
              <a:r>
                <a:rPr lang="en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Source</a:t>
              </a: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</a:t>
              </a:r>
              <a:endParaRPr lang="en" sz="1900">
                <a:solidFill>
                  <a:prstClr val="white"/>
                </a:solidFill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549085" y="1981641"/>
            <a:ext cx="905190" cy="1001601"/>
            <a:chOff x="6002338" y="1958975"/>
            <a:chExt cx="3219450" cy="3562350"/>
          </a:xfrm>
        </p:grpSpPr>
        <p:sp>
          <p:nvSpPr>
            <p:cNvPr id="183" name="Freeform 5"/>
            <p:cNvSpPr>
              <a:spLocks noEditPoints="1"/>
            </p:cNvSpPr>
            <p:nvPr/>
          </p:nvSpPr>
          <p:spPr bwMode="auto">
            <a:xfrm>
              <a:off x="6002338" y="1958975"/>
              <a:ext cx="3219450" cy="3562350"/>
            </a:xfrm>
            <a:custGeom>
              <a:avLst/>
              <a:gdLst>
                <a:gd name="T0" fmla="*/ 1858 w 2028"/>
                <a:gd name="T1" fmla="*/ 710 h 2244"/>
                <a:gd name="T2" fmla="*/ 2020 w 2028"/>
                <a:gd name="T3" fmla="*/ 466 h 2244"/>
                <a:gd name="T4" fmla="*/ 1982 w 2028"/>
                <a:gd name="T5" fmla="*/ 204 h 2244"/>
                <a:gd name="T6" fmla="*/ 1756 w 2028"/>
                <a:gd name="T7" fmla="*/ 18 h 2244"/>
                <a:gd name="T8" fmla="*/ 1490 w 2028"/>
                <a:gd name="T9" fmla="*/ 32 h 2244"/>
                <a:gd name="T10" fmla="*/ 1284 w 2028"/>
                <a:gd name="T11" fmla="*/ 238 h 2244"/>
                <a:gd name="T12" fmla="*/ 1264 w 2028"/>
                <a:gd name="T13" fmla="*/ 486 h 2244"/>
                <a:gd name="T14" fmla="*/ 1202 w 2028"/>
                <a:gd name="T15" fmla="*/ 716 h 2244"/>
                <a:gd name="T16" fmla="*/ 952 w 2028"/>
                <a:gd name="T17" fmla="*/ 636 h 2244"/>
                <a:gd name="T18" fmla="*/ 656 w 2028"/>
                <a:gd name="T19" fmla="*/ 756 h 2244"/>
                <a:gd name="T20" fmla="*/ 518 w 2028"/>
                <a:gd name="T21" fmla="*/ 494 h 2244"/>
                <a:gd name="T22" fmla="*/ 488 w 2028"/>
                <a:gd name="T23" fmla="*/ 332 h 2244"/>
                <a:gd name="T24" fmla="*/ 338 w 2028"/>
                <a:gd name="T25" fmla="*/ 208 h 2244"/>
                <a:gd name="T26" fmla="*/ 158 w 2028"/>
                <a:gd name="T27" fmla="*/ 216 h 2244"/>
                <a:gd name="T28" fmla="*/ 20 w 2028"/>
                <a:gd name="T29" fmla="*/ 354 h 2244"/>
                <a:gd name="T30" fmla="*/ 12 w 2028"/>
                <a:gd name="T31" fmla="*/ 534 h 2244"/>
                <a:gd name="T32" fmla="*/ 136 w 2028"/>
                <a:gd name="T33" fmla="*/ 684 h 2244"/>
                <a:gd name="T34" fmla="*/ 298 w 2028"/>
                <a:gd name="T35" fmla="*/ 714 h 2244"/>
                <a:gd name="T36" fmla="*/ 584 w 2028"/>
                <a:gd name="T37" fmla="*/ 844 h 2244"/>
                <a:gd name="T38" fmla="*/ 524 w 2028"/>
                <a:gd name="T39" fmla="*/ 1066 h 2244"/>
                <a:gd name="T40" fmla="*/ 282 w 2028"/>
                <a:gd name="T41" fmla="*/ 1306 h 2244"/>
                <a:gd name="T42" fmla="*/ 170 w 2028"/>
                <a:gd name="T43" fmla="*/ 1340 h 2244"/>
                <a:gd name="T44" fmla="*/ 136 w 2028"/>
                <a:gd name="T45" fmla="*/ 1440 h 2244"/>
                <a:gd name="T46" fmla="*/ 222 w 2028"/>
                <a:gd name="T47" fmla="*/ 1546 h 2244"/>
                <a:gd name="T48" fmla="*/ 306 w 2028"/>
                <a:gd name="T49" fmla="*/ 1542 h 2244"/>
                <a:gd name="T50" fmla="*/ 382 w 2028"/>
                <a:gd name="T51" fmla="*/ 1428 h 2244"/>
                <a:gd name="T52" fmla="*/ 616 w 2028"/>
                <a:gd name="T53" fmla="*/ 1332 h 2244"/>
                <a:gd name="T54" fmla="*/ 770 w 2028"/>
                <a:gd name="T55" fmla="*/ 1454 h 2244"/>
                <a:gd name="T56" fmla="*/ 874 w 2028"/>
                <a:gd name="T57" fmla="*/ 1760 h 2244"/>
                <a:gd name="T58" fmla="*/ 744 w 2028"/>
                <a:gd name="T59" fmla="*/ 1856 h 2244"/>
                <a:gd name="T60" fmla="*/ 702 w 2028"/>
                <a:gd name="T61" fmla="*/ 1996 h 2244"/>
                <a:gd name="T62" fmla="*/ 774 w 2028"/>
                <a:gd name="T63" fmla="*/ 2172 h 2244"/>
                <a:gd name="T64" fmla="*/ 950 w 2028"/>
                <a:gd name="T65" fmla="*/ 2244 h 2244"/>
                <a:gd name="T66" fmla="*/ 1108 w 2028"/>
                <a:gd name="T67" fmla="*/ 2188 h 2244"/>
                <a:gd name="T68" fmla="*/ 1196 w 2028"/>
                <a:gd name="T69" fmla="*/ 2022 h 2244"/>
                <a:gd name="T70" fmla="*/ 1166 w 2028"/>
                <a:gd name="T71" fmla="*/ 1876 h 2244"/>
                <a:gd name="T72" fmla="*/ 1046 w 2028"/>
                <a:gd name="T73" fmla="*/ 1768 h 2244"/>
                <a:gd name="T74" fmla="*/ 1116 w 2028"/>
                <a:gd name="T75" fmla="*/ 1464 h 2244"/>
                <a:gd name="T76" fmla="*/ 1290 w 2028"/>
                <a:gd name="T77" fmla="*/ 1330 h 2244"/>
                <a:gd name="T78" fmla="*/ 1574 w 2028"/>
                <a:gd name="T79" fmla="*/ 1350 h 2244"/>
                <a:gd name="T80" fmla="*/ 1690 w 2028"/>
                <a:gd name="T81" fmla="*/ 1408 h 2244"/>
                <a:gd name="T82" fmla="*/ 1796 w 2028"/>
                <a:gd name="T83" fmla="*/ 1322 h 2244"/>
                <a:gd name="T84" fmla="*/ 1792 w 2028"/>
                <a:gd name="T85" fmla="*/ 1236 h 2244"/>
                <a:gd name="T86" fmla="*/ 1678 w 2028"/>
                <a:gd name="T87" fmla="*/ 1160 h 2244"/>
                <a:gd name="T88" fmla="*/ 1594 w 2028"/>
                <a:gd name="T89" fmla="*/ 1194 h 2244"/>
                <a:gd name="T90" fmla="*/ 1376 w 2028"/>
                <a:gd name="T91" fmla="*/ 1000 h 2244"/>
                <a:gd name="T92" fmla="*/ 1414 w 2028"/>
                <a:gd name="T93" fmla="*/ 704 h 2244"/>
                <a:gd name="T94" fmla="*/ 1640 w 2028"/>
                <a:gd name="T95" fmla="*/ 776 h 2244"/>
                <a:gd name="T96" fmla="*/ 812 w 2028"/>
                <a:gd name="T97" fmla="*/ 1324 h 2244"/>
                <a:gd name="T98" fmla="*/ 672 w 2028"/>
                <a:gd name="T99" fmla="*/ 1154 h 2244"/>
                <a:gd name="T100" fmla="*/ 682 w 2028"/>
                <a:gd name="T101" fmla="*/ 952 h 2244"/>
                <a:gd name="T102" fmla="*/ 838 w 2028"/>
                <a:gd name="T103" fmla="*/ 794 h 2244"/>
                <a:gd name="T104" fmla="*/ 1040 w 2028"/>
                <a:gd name="T105" fmla="*/ 784 h 2244"/>
                <a:gd name="T106" fmla="*/ 1210 w 2028"/>
                <a:gd name="T107" fmla="*/ 926 h 2244"/>
                <a:gd name="T108" fmla="*/ 1240 w 2028"/>
                <a:gd name="T109" fmla="*/ 1124 h 2244"/>
                <a:gd name="T110" fmla="*/ 1116 w 2028"/>
                <a:gd name="T111" fmla="*/ 1310 h 2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28" h="2244">
                  <a:moveTo>
                    <a:pt x="1640" y="776"/>
                  </a:moveTo>
                  <a:lnTo>
                    <a:pt x="1640" y="776"/>
                  </a:lnTo>
                  <a:lnTo>
                    <a:pt x="1680" y="774"/>
                  </a:lnTo>
                  <a:lnTo>
                    <a:pt x="1718" y="768"/>
                  </a:lnTo>
                  <a:lnTo>
                    <a:pt x="1756" y="760"/>
                  </a:lnTo>
                  <a:lnTo>
                    <a:pt x="1792" y="746"/>
                  </a:lnTo>
                  <a:lnTo>
                    <a:pt x="1826" y="730"/>
                  </a:lnTo>
                  <a:lnTo>
                    <a:pt x="1858" y="710"/>
                  </a:lnTo>
                  <a:lnTo>
                    <a:pt x="1888" y="688"/>
                  </a:lnTo>
                  <a:lnTo>
                    <a:pt x="1916" y="664"/>
                  </a:lnTo>
                  <a:lnTo>
                    <a:pt x="1940" y="636"/>
                  </a:lnTo>
                  <a:lnTo>
                    <a:pt x="1962" y="606"/>
                  </a:lnTo>
                  <a:lnTo>
                    <a:pt x="1982" y="574"/>
                  </a:lnTo>
                  <a:lnTo>
                    <a:pt x="1998" y="540"/>
                  </a:lnTo>
                  <a:lnTo>
                    <a:pt x="2012" y="504"/>
                  </a:lnTo>
                  <a:lnTo>
                    <a:pt x="2020" y="466"/>
                  </a:lnTo>
                  <a:lnTo>
                    <a:pt x="2026" y="428"/>
                  </a:lnTo>
                  <a:lnTo>
                    <a:pt x="2028" y="388"/>
                  </a:lnTo>
                  <a:lnTo>
                    <a:pt x="2028" y="388"/>
                  </a:lnTo>
                  <a:lnTo>
                    <a:pt x="2026" y="348"/>
                  </a:lnTo>
                  <a:lnTo>
                    <a:pt x="2020" y="310"/>
                  </a:lnTo>
                  <a:lnTo>
                    <a:pt x="2012" y="274"/>
                  </a:lnTo>
                  <a:lnTo>
                    <a:pt x="1998" y="238"/>
                  </a:lnTo>
                  <a:lnTo>
                    <a:pt x="1982" y="204"/>
                  </a:lnTo>
                  <a:lnTo>
                    <a:pt x="1962" y="172"/>
                  </a:lnTo>
                  <a:lnTo>
                    <a:pt x="1940" y="142"/>
                  </a:lnTo>
                  <a:lnTo>
                    <a:pt x="1916" y="114"/>
                  </a:lnTo>
                  <a:lnTo>
                    <a:pt x="1888" y="90"/>
                  </a:lnTo>
                  <a:lnTo>
                    <a:pt x="1858" y="66"/>
                  </a:lnTo>
                  <a:lnTo>
                    <a:pt x="1826" y="48"/>
                  </a:lnTo>
                  <a:lnTo>
                    <a:pt x="1792" y="32"/>
                  </a:lnTo>
                  <a:lnTo>
                    <a:pt x="1756" y="18"/>
                  </a:lnTo>
                  <a:lnTo>
                    <a:pt x="1718" y="8"/>
                  </a:lnTo>
                  <a:lnTo>
                    <a:pt x="1680" y="2"/>
                  </a:lnTo>
                  <a:lnTo>
                    <a:pt x="1640" y="0"/>
                  </a:lnTo>
                  <a:lnTo>
                    <a:pt x="1640" y="0"/>
                  </a:lnTo>
                  <a:lnTo>
                    <a:pt x="1600" y="2"/>
                  </a:lnTo>
                  <a:lnTo>
                    <a:pt x="1562" y="8"/>
                  </a:lnTo>
                  <a:lnTo>
                    <a:pt x="1526" y="18"/>
                  </a:lnTo>
                  <a:lnTo>
                    <a:pt x="1490" y="32"/>
                  </a:lnTo>
                  <a:lnTo>
                    <a:pt x="1456" y="48"/>
                  </a:lnTo>
                  <a:lnTo>
                    <a:pt x="1424" y="66"/>
                  </a:lnTo>
                  <a:lnTo>
                    <a:pt x="1394" y="90"/>
                  </a:lnTo>
                  <a:lnTo>
                    <a:pt x="1366" y="114"/>
                  </a:lnTo>
                  <a:lnTo>
                    <a:pt x="1342" y="142"/>
                  </a:lnTo>
                  <a:lnTo>
                    <a:pt x="1318" y="172"/>
                  </a:lnTo>
                  <a:lnTo>
                    <a:pt x="1300" y="204"/>
                  </a:lnTo>
                  <a:lnTo>
                    <a:pt x="1284" y="238"/>
                  </a:lnTo>
                  <a:lnTo>
                    <a:pt x="1270" y="274"/>
                  </a:lnTo>
                  <a:lnTo>
                    <a:pt x="1260" y="310"/>
                  </a:lnTo>
                  <a:lnTo>
                    <a:pt x="1254" y="348"/>
                  </a:lnTo>
                  <a:lnTo>
                    <a:pt x="1252" y="388"/>
                  </a:lnTo>
                  <a:lnTo>
                    <a:pt x="1252" y="388"/>
                  </a:lnTo>
                  <a:lnTo>
                    <a:pt x="1254" y="422"/>
                  </a:lnTo>
                  <a:lnTo>
                    <a:pt x="1258" y="454"/>
                  </a:lnTo>
                  <a:lnTo>
                    <a:pt x="1264" y="486"/>
                  </a:lnTo>
                  <a:lnTo>
                    <a:pt x="1274" y="516"/>
                  </a:lnTo>
                  <a:lnTo>
                    <a:pt x="1286" y="546"/>
                  </a:lnTo>
                  <a:lnTo>
                    <a:pt x="1300" y="574"/>
                  </a:lnTo>
                  <a:lnTo>
                    <a:pt x="1316" y="600"/>
                  </a:lnTo>
                  <a:lnTo>
                    <a:pt x="1334" y="626"/>
                  </a:lnTo>
                  <a:lnTo>
                    <a:pt x="1230" y="738"/>
                  </a:lnTo>
                  <a:lnTo>
                    <a:pt x="1230" y="738"/>
                  </a:lnTo>
                  <a:lnTo>
                    <a:pt x="1202" y="716"/>
                  </a:lnTo>
                  <a:lnTo>
                    <a:pt x="1170" y="696"/>
                  </a:lnTo>
                  <a:lnTo>
                    <a:pt x="1138" y="678"/>
                  </a:lnTo>
                  <a:lnTo>
                    <a:pt x="1102" y="664"/>
                  </a:lnTo>
                  <a:lnTo>
                    <a:pt x="1068" y="652"/>
                  </a:lnTo>
                  <a:lnTo>
                    <a:pt x="1030" y="644"/>
                  </a:lnTo>
                  <a:lnTo>
                    <a:pt x="992" y="638"/>
                  </a:lnTo>
                  <a:lnTo>
                    <a:pt x="952" y="636"/>
                  </a:lnTo>
                  <a:lnTo>
                    <a:pt x="952" y="636"/>
                  </a:lnTo>
                  <a:lnTo>
                    <a:pt x="910" y="638"/>
                  </a:lnTo>
                  <a:lnTo>
                    <a:pt x="868" y="644"/>
                  </a:lnTo>
                  <a:lnTo>
                    <a:pt x="828" y="654"/>
                  </a:lnTo>
                  <a:lnTo>
                    <a:pt x="790" y="668"/>
                  </a:lnTo>
                  <a:lnTo>
                    <a:pt x="752" y="686"/>
                  </a:lnTo>
                  <a:lnTo>
                    <a:pt x="718" y="706"/>
                  </a:lnTo>
                  <a:lnTo>
                    <a:pt x="686" y="730"/>
                  </a:lnTo>
                  <a:lnTo>
                    <a:pt x="656" y="756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90" y="578"/>
                  </a:lnTo>
                  <a:lnTo>
                    <a:pt x="498" y="562"/>
                  </a:lnTo>
                  <a:lnTo>
                    <a:pt x="504" y="546"/>
                  </a:lnTo>
                  <a:lnTo>
                    <a:pt x="510" y="528"/>
                  </a:lnTo>
                  <a:lnTo>
                    <a:pt x="514" y="512"/>
                  </a:lnTo>
                  <a:lnTo>
                    <a:pt x="518" y="494"/>
                  </a:lnTo>
                  <a:lnTo>
                    <a:pt x="520" y="474"/>
                  </a:lnTo>
                  <a:lnTo>
                    <a:pt x="520" y="456"/>
                  </a:lnTo>
                  <a:lnTo>
                    <a:pt x="520" y="456"/>
                  </a:lnTo>
                  <a:lnTo>
                    <a:pt x="518" y="430"/>
                  </a:lnTo>
                  <a:lnTo>
                    <a:pt x="514" y="404"/>
                  </a:lnTo>
                  <a:lnTo>
                    <a:pt x="508" y="378"/>
                  </a:lnTo>
                  <a:lnTo>
                    <a:pt x="500" y="354"/>
                  </a:lnTo>
                  <a:lnTo>
                    <a:pt x="488" y="332"/>
                  </a:lnTo>
                  <a:lnTo>
                    <a:pt x="476" y="310"/>
                  </a:lnTo>
                  <a:lnTo>
                    <a:pt x="460" y="290"/>
                  </a:lnTo>
                  <a:lnTo>
                    <a:pt x="444" y="272"/>
                  </a:lnTo>
                  <a:lnTo>
                    <a:pt x="426" y="256"/>
                  </a:lnTo>
                  <a:lnTo>
                    <a:pt x="406" y="240"/>
                  </a:lnTo>
                  <a:lnTo>
                    <a:pt x="384" y="228"/>
                  </a:lnTo>
                  <a:lnTo>
                    <a:pt x="362" y="216"/>
                  </a:lnTo>
                  <a:lnTo>
                    <a:pt x="338" y="208"/>
                  </a:lnTo>
                  <a:lnTo>
                    <a:pt x="312" y="202"/>
                  </a:lnTo>
                  <a:lnTo>
                    <a:pt x="286" y="198"/>
                  </a:lnTo>
                  <a:lnTo>
                    <a:pt x="260" y="196"/>
                  </a:lnTo>
                  <a:lnTo>
                    <a:pt x="260" y="196"/>
                  </a:lnTo>
                  <a:lnTo>
                    <a:pt x="234" y="198"/>
                  </a:lnTo>
                  <a:lnTo>
                    <a:pt x="208" y="202"/>
                  </a:lnTo>
                  <a:lnTo>
                    <a:pt x="182" y="208"/>
                  </a:lnTo>
                  <a:lnTo>
                    <a:pt x="158" y="216"/>
                  </a:lnTo>
                  <a:lnTo>
                    <a:pt x="136" y="228"/>
                  </a:lnTo>
                  <a:lnTo>
                    <a:pt x="114" y="240"/>
                  </a:lnTo>
                  <a:lnTo>
                    <a:pt x="94" y="256"/>
                  </a:lnTo>
                  <a:lnTo>
                    <a:pt x="76" y="272"/>
                  </a:lnTo>
                  <a:lnTo>
                    <a:pt x="60" y="290"/>
                  </a:lnTo>
                  <a:lnTo>
                    <a:pt x="44" y="310"/>
                  </a:lnTo>
                  <a:lnTo>
                    <a:pt x="32" y="332"/>
                  </a:lnTo>
                  <a:lnTo>
                    <a:pt x="20" y="354"/>
                  </a:lnTo>
                  <a:lnTo>
                    <a:pt x="12" y="378"/>
                  </a:lnTo>
                  <a:lnTo>
                    <a:pt x="6" y="404"/>
                  </a:lnTo>
                  <a:lnTo>
                    <a:pt x="2" y="430"/>
                  </a:lnTo>
                  <a:lnTo>
                    <a:pt x="0" y="456"/>
                  </a:lnTo>
                  <a:lnTo>
                    <a:pt x="0" y="456"/>
                  </a:lnTo>
                  <a:lnTo>
                    <a:pt x="2" y="482"/>
                  </a:lnTo>
                  <a:lnTo>
                    <a:pt x="6" y="508"/>
                  </a:lnTo>
                  <a:lnTo>
                    <a:pt x="12" y="534"/>
                  </a:lnTo>
                  <a:lnTo>
                    <a:pt x="20" y="558"/>
                  </a:lnTo>
                  <a:lnTo>
                    <a:pt x="32" y="580"/>
                  </a:lnTo>
                  <a:lnTo>
                    <a:pt x="44" y="602"/>
                  </a:lnTo>
                  <a:lnTo>
                    <a:pt x="60" y="622"/>
                  </a:lnTo>
                  <a:lnTo>
                    <a:pt x="76" y="640"/>
                  </a:lnTo>
                  <a:lnTo>
                    <a:pt x="94" y="656"/>
                  </a:lnTo>
                  <a:lnTo>
                    <a:pt x="114" y="672"/>
                  </a:lnTo>
                  <a:lnTo>
                    <a:pt x="136" y="684"/>
                  </a:lnTo>
                  <a:lnTo>
                    <a:pt x="158" y="696"/>
                  </a:lnTo>
                  <a:lnTo>
                    <a:pt x="182" y="704"/>
                  </a:lnTo>
                  <a:lnTo>
                    <a:pt x="208" y="710"/>
                  </a:lnTo>
                  <a:lnTo>
                    <a:pt x="234" y="714"/>
                  </a:lnTo>
                  <a:lnTo>
                    <a:pt x="260" y="716"/>
                  </a:lnTo>
                  <a:lnTo>
                    <a:pt x="260" y="716"/>
                  </a:lnTo>
                  <a:lnTo>
                    <a:pt x="280" y="716"/>
                  </a:lnTo>
                  <a:lnTo>
                    <a:pt x="298" y="714"/>
                  </a:lnTo>
                  <a:lnTo>
                    <a:pt x="318" y="710"/>
                  </a:lnTo>
                  <a:lnTo>
                    <a:pt x="336" y="704"/>
                  </a:lnTo>
                  <a:lnTo>
                    <a:pt x="354" y="698"/>
                  </a:lnTo>
                  <a:lnTo>
                    <a:pt x="370" y="692"/>
                  </a:lnTo>
                  <a:lnTo>
                    <a:pt x="386" y="682"/>
                  </a:lnTo>
                  <a:lnTo>
                    <a:pt x="402" y="674"/>
                  </a:lnTo>
                  <a:lnTo>
                    <a:pt x="584" y="844"/>
                  </a:lnTo>
                  <a:lnTo>
                    <a:pt x="584" y="844"/>
                  </a:lnTo>
                  <a:lnTo>
                    <a:pt x="570" y="868"/>
                  </a:lnTo>
                  <a:lnTo>
                    <a:pt x="558" y="894"/>
                  </a:lnTo>
                  <a:lnTo>
                    <a:pt x="548" y="920"/>
                  </a:lnTo>
                  <a:lnTo>
                    <a:pt x="540" y="948"/>
                  </a:lnTo>
                  <a:lnTo>
                    <a:pt x="532" y="976"/>
                  </a:lnTo>
                  <a:lnTo>
                    <a:pt x="528" y="1006"/>
                  </a:lnTo>
                  <a:lnTo>
                    <a:pt x="524" y="1036"/>
                  </a:lnTo>
                  <a:lnTo>
                    <a:pt x="524" y="1066"/>
                  </a:lnTo>
                  <a:lnTo>
                    <a:pt x="524" y="1066"/>
                  </a:lnTo>
                  <a:lnTo>
                    <a:pt x="524" y="1090"/>
                  </a:lnTo>
                  <a:lnTo>
                    <a:pt x="526" y="1116"/>
                  </a:lnTo>
                  <a:lnTo>
                    <a:pt x="530" y="1140"/>
                  </a:lnTo>
                  <a:lnTo>
                    <a:pt x="534" y="1164"/>
                  </a:lnTo>
                  <a:lnTo>
                    <a:pt x="304" y="1312"/>
                  </a:lnTo>
                  <a:lnTo>
                    <a:pt x="304" y="1312"/>
                  </a:lnTo>
                  <a:lnTo>
                    <a:pt x="282" y="1306"/>
                  </a:lnTo>
                  <a:lnTo>
                    <a:pt x="258" y="1304"/>
                  </a:lnTo>
                  <a:lnTo>
                    <a:pt x="258" y="1304"/>
                  </a:lnTo>
                  <a:lnTo>
                    <a:pt x="246" y="1304"/>
                  </a:lnTo>
                  <a:lnTo>
                    <a:pt x="234" y="1306"/>
                  </a:lnTo>
                  <a:lnTo>
                    <a:pt x="222" y="1310"/>
                  </a:lnTo>
                  <a:lnTo>
                    <a:pt x="210" y="1314"/>
                  </a:lnTo>
                  <a:lnTo>
                    <a:pt x="190" y="1326"/>
                  </a:lnTo>
                  <a:lnTo>
                    <a:pt x="170" y="1340"/>
                  </a:lnTo>
                  <a:lnTo>
                    <a:pt x="156" y="1358"/>
                  </a:lnTo>
                  <a:lnTo>
                    <a:pt x="144" y="1380"/>
                  </a:lnTo>
                  <a:lnTo>
                    <a:pt x="140" y="1392"/>
                  </a:lnTo>
                  <a:lnTo>
                    <a:pt x="138" y="1404"/>
                  </a:lnTo>
                  <a:lnTo>
                    <a:pt x="136" y="1416"/>
                  </a:lnTo>
                  <a:lnTo>
                    <a:pt x="134" y="1428"/>
                  </a:lnTo>
                  <a:lnTo>
                    <a:pt x="134" y="1428"/>
                  </a:lnTo>
                  <a:lnTo>
                    <a:pt x="136" y="1440"/>
                  </a:lnTo>
                  <a:lnTo>
                    <a:pt x="138" y="1452"/>
                  </a:lnTo>
                  <a:lnTo>
                    <a:pt x="140" y="1464"/>
                  </a:lnTo>
                  <a:lnTo>
                    <a:pt x="144" y="1476"/>
                  </a:lnTo>
                  <a:lnTo>
                    <a:pt x="156" y="1498"/>
                  </a:lnTo>
                  <a:lnTo>
                    <a:pt x="170" y="1516"/>
                  </a:lnTo>
                  <a:lnTo>
                    <a:pt x="190" y="1530"/>
                  </a:lnTo>
                  <a:lnTo>
                    <a:pt x="210" y="1542"/>
                  </a:lnTo>
                  <a:lnTo>
                    <a:pt x="222" y="1546"/>
                  </a:lnTo>
                  <a:lnTo>
                    <a:pt x="234" y="1550"/>
                  </a:lnTo>
                  <a:lnTo>
                    <a:pt x="246" y="1552"/>
                  </a:lnTo>
                  <a:lnTo>
                    <a:pt x="258" y="1552"/>
                  </a:lnTo>
                  <a:lnTo>
                    <a:pt x="258" y="1552"/>
                  </a:lnTo>
                  <a:lnTo>
                    <a:pt x="272" y="1552"/>
                  </a:lnTo>
                  <a:lnTo>
                    <a:pt x="284" y="1550"/>
                  </a:lnTo>
                  <a:lnTo>
                    <a:pt x="296" y="1546"/>
                  </a:lnTo>
                  <a:lnTo>
                    <a:pt x="306" y="1542"/>
                  </a:lnTo>
                  <a:lnTo>
                    <a:pt x="328" y="1530"/>
                  </a:lnTo>
                  <a:lnTo>
                    <a:pt x="346" y="1516"/>
                  </a:lnTo>
                  <a:lnTo>
                    <a:pt x="362" y="1498"/>
                  </a:lnTo>
                  <a:lnTo>
                    <a:pt x="372" y="1476"/>
                  </a:lnTo>
                  <a:lnTo>
                    <a:pt x="378" y="1464"/>
                  </a:lnTo>
                  <a:lnTo>
                    <a:pt x="380" y="1452"/>
                  </a:lnTo>
                  <a:lnTo>
                    <a:pt x="382" y="1440"/>
                  </a:lnTo>
                  <a:lnTo>
                    <a:pt x="382" y="1428"/>
                  </a:lnTo>
                  <a:lnTo>
                    <a:pt x="382" y="1428"/>
                  </a:lnTo>
                  <a:lnTo>
                    <a:pt x="382" y="1412"/>
                  </a:lnTo>
                  <a:lnTo>
                    <a:pt x="378" y="1398"/>
                  </a:lnTo>
                  <a:lnTo>
                    <a:pt x="574" y="1270"/>
                  </a:lnTo>
                  <a:lnTo>
                    <a:pt x="574" y="1270"/>
                  </a:lnTo>
                  <a:lnTo>
                    <a:pt x="588" y="1292"/>
                  </a:lnTo>
                  <a:lnTo>
                    <a:pt x="602" y="1312"/>
                  </a:lnTo>
                  <a:lnTo>
                    <a:pt x="616" y="1332"/>
                  </a:lnTo>
                  <a:lnTo>
                    <a:pt x="632" y="1352"/>
                  </a:lnTo>
                  <a:lnTo>
                    <a:pt x="650" y="1370"/>
                  </a:lnTo>
                  <a:lnTo>
                    <a:pt x="668" y="1386"/>
                  </a:lnTo>
                  <a:lnTo>
                    <a:pt x="686" y="1402"/>
                  </a:lnTo>
                  <a:lnTo>
                    <a:pt x="706" y="1418"/>
                  </a:lnTo>
                  <a:lnTo>
                    <a:pt x="726" y="1432"/>
                  </a:lnTo>
                  <a:lnTo>
                    <a:pt x="748" y="1444"/>
                  </a:lnTo>
                  <a:lnTo>
                    <a:pt x="770" y="1454"/>
                  </a:lnTo>
                  <a:lnTo>
                    <a:pt x="794" y="1464"/>
                  </a:lnTo>
                  <a:lnTo>
                    <a:pt x="818" y="1474"/>
                  </a:lnTo>
                  <a:lnTo>
                    <a:pt x="842" y="1480"/>
                  </a:lnTo>
                  <a:lnTo>
                    <a:pt x="868" y="1486"/>
                  </a:lnTo>
                  <a:lnTo>
                    <a:pt x="892" y="1490"/>
                  </a:lnTo>
                  <a:lnTo>
                    <a:pt x="896" y="1754"/>
                  </a:lnTo>
                  <a:lnTo>
                    <a:pt x="896" y="1754"/>
                  </a:lnTo>
                  <a:lnTo>
                    <a:pt x="874" y="1760"/>
                  </a:lnTo>
                  <a:lnTo>
                    <a:pt x="856" y="1766"/>
                  </a:lnTo>
                  <a:lnTo>
                    <a:pt x="836" y="1774"/>
                  </a:lnTo>
                  <a:lnTo>
                    <a:pt x="818" y="1786"/>
                  </a:lnTo>
                  <a:lnTo>
                    <a:pt x="802" y="1796"/>
                  </a:lnTo>
                  <a:lnTo>
                    <a:pt x="786" y="1810"/>
                  </a:lnTo>
                  <a:lnTo>
                    <a:pt x="770" y="1824"/>
                  </a:lnTo>
                  <a:lnTo>
                    <a:pt x="756" y="1840"/>
                  </a:lnTo>
                  <a:lnTo>
                    <a:pt x="744" y="1856"/>
                  </a:lnTo>
                  <a:lnTo>
                    <a:pt x="734" y="1874"/>
                  </a:lnTo>
                  <a:lnTo>
                    <a:pt x="724" y="1892"/>
                  </a:lnTo>
                  <a:lnTo>
                    <a:pt x="716" y="1912"/>
                  </a:lnTo>
                  <a:lnTo>
                    <a:pt x="710" y="1932"/>
                  </a:lnTo>
                  <a:lnTo>
                    <a:pt x="704" y="1952"/>
                  </a:lnTo>
                  <a:lnTo>
                    <a:pt x="702" y="1974"/>
                  </a:lnTo>
                  <a:lnTo>
                    <a:pt x="702" y="1996"/>
                  </a:lnTo>
                  <a:lnTo>
                    <a:pt x="702" y="1996"/>
                  </a:lnTo>
                  <a:lnTo>
                    <a:pt x="702" y="2022"/>
                  </a:lnTo>
                  <a:lnTo>
                    <a:pt x="706" y="2046"/>
                  </a:lnTo>
                  <a:lnTo>
                    <a:pt x="712" y="2070"/>
                  </a:lnTo>
                  <a:lnTo>
                    <a:pt x="720" y="2092"/>
                  </a:lnTo>
                  <a:lnTo>
                    <a:pt x="730" y="2114"/>
                  </a:lnTo>
                  <a:lnTo>
                    <a:pt x="744" y="2134"/>
                  </a:lnTo>
                  <a:lnTo>
                    <a:pt x="758" y="2154"/>
                  </a:lnTo>
                  <a:lnTo>
                    <a:pt x="774" y="2172"/>
                  </a:lnTo>
                  <a:lnTo>
                    <a:pt x="792" y="2188"/>
                  </a:lnTo>
                  <a:lnTo>
                    <a:pt x="810" y="2202"/>
                  </a:lnTo>
                  <a:lnTo>
                    <a:pt x="830" y="2214"/>
                  </a:lnTo>
                  <a:lnTo>
                    <a:pt x="852" y="2224"/>
                  </a:lnTo>
                  <a:lnTo>
                    <a:pt x="876" y="2234"/>
                  </a:lnTo>
                  <a:lnTo>
                    <a:pt x="900" y="2240"/>
                  </a:lnTo>
                  <a:lnTo>
                    <a:pt x="924" y="2242"/>
                  </a:lnTo>
                  <a:lnTo>
                    <a:pt x="950" y="2244"/>
                  </a:lnTo>
                  <a:lnTo>
                    <a:pt x="950" y="2244"/>
                  </a:lnTo>
                  <a:lnTo>
                    <a:pt x="974" y="2242"/>
                  </a:lnTo>
                  <a:lnTo>
                    <a:pt x="1000" y="2240"/>
                  </a:lnTo>
                  <a:lnTo>
                    <a:pt x="1024" y="2234"/>
                  </a:lnTo>
                  <a:lnTo>
                    <a:pt x="1046" y="2224"/>
                  </a:lnTo>
                  <a:lnTo>
                    <a:pt x="1068" y="2214"/>
                  </a:lnTo>
                  <a:lnTo>
                    <a:pt x="1088" y="2202"/>
                  </a:lnTo>
                  <a:lnTo>
                    <a:pt x="1108" y="2188"/>
                  </a:lnTo>
                  <a:lnTo>
                    <a:pt x="1124" y="2172"/>
                  </a:lnTo>
                  <a:lnTo>
                    <a:pt x="1140" y="2154"/>
                  </a:lnTo>
                  <a:lnTo>
                    <a:pt x="1156" y="2134"/>
                  </a:lnTo>
                  <a:lnTo>
                    <a:pt x="1168" y="2114"/>
                  </a:lnTo>
                  <a:lnTo>
                    <a:pt x="1178" y="2092"/>
                  </a:lnTo>
                  <a:lnTo>
                    <a:pt x="1186" y="2070"/>
                  </a:lnTo>
                  <a:lnTo>
                    <a:pt x="1192" y="2046"/>
                  </a:lnTo>
                  <a:lnTo>
                    <a:pt x="1196" y="2022"/>
                  </a:lnTo>
                  <a:lnTo>
                    <a:pt x="1198" y="1996"/>
                  </a:lnTo>
                  <a:lnTo>
                    <a:pt x="1198" y="1996"/>
                  </a:lnTo>
                  <a:lnTo>
                    <a:pt x="1196" y="1974"/>
                  </a:lnTo>
                  <a:lnTo>
                    <a:pt x="1194" y="1954"/>
                  </a:lnTo>
                  <a:lnTo>
                    <a:pt x="1190" y="1932"/>
                  </a:lnTo>
                  <a:lnTo>
                    <a:pt x="1184" y="1912"/>
                  </a:lnTo>
                  <a:lnTo>
                    <a:pt x="1176" y="1894"/>
                  </a:lnTo>
                  <a:lnTo>
                    <a:pt x="1166" y="1876"/>
                  </a:lnTo>
                  <a:lnTo>
                    <a:pt x="1156" y="1858"/>
                  </a:lnTo>
                  <a:lnTo>
                    <a:pt x="1144" y="1842"/>
                  </a:lnTo>
                  <a:lnTo>
                    <a:pt x="1130" y="1826"/>
                  </a:lnTo>
                  <a:lnTo>
                    <a:pt x="1116" y="1812"/>
                  </a:lnTo>
                  <a:lnTo>
                    <a:pt x="1100" y="1798"/>
                  </a:lnTo>
                  <a:lnTo>
                    <a:pt x="1084" y="1786"/>
                  </a:lnTo>
                  <a:lnTo>
                    <a:pt x="1066" y="1776"/>
                  </a:lnTo>
                  <a:lnTo>
                    <a:pt x="1046" y="1768"/>
                  </a:lnTo>
                  <a:lnTo>
                    <a:pt x="1028" y="1760"/>
                  </a:lnTo>
                  <a:lnTo>
                    <a:pt x="1008" y="1754"/>
                  </a:lnTo>
                  <a:lnTo>
                    <a:pt x="1004" y="1492"/>
                  </a:lnTo>
                  <a:lnTo>
                    <a:pt x="1004" y="1492"/>
                  </a:lnTo>
                  <a:lnTo>
                    <a:pt x="1034" y="1488"/>
                  </a:lnTo>
                  <a:lnTo>
                    <a:pt x="1062" y="1480"/>
                  </a:lnTo>
                  <a:lnTo>
                    <a:pt x="1088" y="1472"/>
                  </a:lnTo>
                  <a:lnTo>
                    <a:pt x="1116" y="1464"/>
                  </a:lnTo>
                  <a:lnTo>
                    <a:pt x="1140" y="1452"/>
                  </a:lnTo>
                  <a:lnTo>
                    <a:pt x="1166" y="1438"/>
                  </a:lnTo>
                  <a:lnTo>
                    <a:pt x="1190" y="1424"/>
                  </a:lnTo>
                  <a:lnTo>
                    <a:pt x="1212" y="1408"/>
                  </a:lnTo>
                  <a:lnTo>
                    <a:pt x="1234" y="1390"/>
                  </a:lnTo>
                  <a:lnTo>
                    <a:pt x="1254" y="1372"/>
                  </a:lnTo>
                  <a:lnTo>
                    <a:pt x="1272" y="1352"/>
                  </a:lnTo>
                  <a:lnTo>
                    <a:pt x="1290" y="1330"/>
                  </a:lnTo>
                  <a:lnTo>
                    <a:pt x="1306" y="1308"/>
                  </a:lnTo>
                  <a:lnTo>
                    <a:pt x="1322" y="1284"/>
                  </a:lnTo>
                  <a:lnTo>
                    <a:pt x="1336" y="1260"/>
                  </a:lnTo>
                  <a:lnTo>
                    <a:pt x="1348" y="1234"/>
                  </a:lnTo>
                  <a:lnTo>
                    <a:pt x="1558" y="1312"/>
                  </a:lnTo>
                  <a:lnTo>
                    <a:pt x="1558" y="1312"/>
                  </a:lnTo>
                  <a:lnTo>
                    <a:pt x="1564" y="1332"/>
                  </a:lnTo>
                  <a:lnTo>
                    <a:pt x="1574" y="1350"/>
                  </a:lnTo>
                  <a:lnTo>
                    <a:pt x="1586" y="1368"/>
                  </a:lnTo>
                  <a:lnTo>
                    <a:pt x="1600" y="1382"/>
                  </a:lnTo>
                  <a:lnTo>
                    <a:pt x="1618" y="1392"/>
                  </a:lnTo>
                  <a:lnTo>
                    <a:pt x="1636" y="1402"/>
                  </a:lnTo>
                  <a:lnTo>
                    <a:pt x="1656" y="1406"/>
                  </a:lnTo>
                  <a:lnTo>
                    <a:pt x="1678" y="1408"/>
                  </a:lnTo>
                  <a:lnTo>
                    <a:pt x="1678" y="1408"/>
                  </a:lnTo>
                  <a:lnTo>
                    <a:pt x="1690" y="1408"/>
                  </a:lnTo>
                  <a:lnTo>
                    <a:pt x="1702" y="1406"/>
                  </a:lnTo>
                  <a:lnTo>
                    <a:pt x="1714" y="1404"/>
                  </a:lnTo>
                  <a:lnTo>
                    <a:pt x="1726" y="1398"/>
                  </a:lnTo>
                  <a:lnTo>
                    <a:pt x="1748" y="1388"/>
                  </a:lnTo>
                  <a:lnTo>
                    <a:pt x="1766" y="1372"/>
                  </a:lnTo>
                  <a:lnTo>
                    <a:pt x="1780" y="1354"/>
                  </a:lnTo>
                  <a:lnTo>
                    <a:pt x="1792" y="1332"/>
                  </a:lnTo>
                  <a:lnTo>
                    <a:pt x="1796" y="1322"/>
                  </a:lnTo>
                  <a:lnTo>
                    <a:pt x="1800" y="1310"/>
                  </a:lnTo>
                  <a:lnTo>
                    <a:pt x="1802" y="1298"/>
                  </a:lnTo>
                  <a:lnTo>
                    <a:pt x="1802" y="1284"/>
                  </a:lnTo>
                  <a:lnTo>
                    <a:pt x="1802" y="1284"/>
                  </a:lnTo>
                  <a:lnTo>
                    <a:pt x="1802" y="1272"/>
                  </a:lnTo>
                  <a:lnTo>
                    <a:pt x="1800" y="1260"/>
                  </a:lnTo>
                  <a:lnTo>
                    <a:pt x="1796" y="1248"/>
                  </a:lnTo>
                  <a:lnTo>
                    <a:pt x="1792" y="1236"/>
                  </a:lnTo>
                  <a:lnTo>
                    <a:pt x="1780" y="1216"/>
                  </a:lnTo>
                  <a:lnTo>
                    <a:pt x="1766" y="1196"/>
                  </a:lnTo>
                  <a:lnTo>
                    <a:pt x="1748" y="1182"/>
                  </a:lnTo>
                  <a:lnTo>
                    <a:pt x="1726" y="1170"/>
                  </a:lnTo>
                  <a:lnTo>
                    <a:pt x="1714" y="1166"/>
                  </a:lnTo>
                  <a:lnTo>
                    <a:pt x="1702" y="1164"/>
                  </a:lnTo>
                  <a:lnTo>
                    <a:pt x="1690" y="1162"/>
                  </a:lnTo>
                  <a:lnTo>
                    <a:pt x="1678" y="1160"/>
                  </a:lnTo>
                  <a:lnTo>
                    <a:pt x="1678" y="1160"/>
                  </a:lnTo>
                  <a:lnTo>
                    <a:pt x="1664" y="1162"/>
                  </a:lnTo>
                  <a:lnTo>
                    <a:pt x="1650" y="1164"/>
                  </a:lnTo>
                  <a:lnTo>
                    <a:pt x="1638" y="1168"/>
                  </a:lnTo>
                  <a:lnTo>
                    <a:pt x="1626" y="1172"/>
                  </a:lnTo>
                  <a:lnTo>
                    <a:pt x="1614" y="1178"/>
                  </a:lnTo>
                  <a:lnTo>
                    <a:pt x="1604" y="1186"/>
                  </a:lnTo>
                  <a:lnTo>
                    <a:pt x="1594" y="1194"/>
                  </a:lnTo>
                  <a:lnTo>
                    <a:pt x="1584" y="1204"/>
                  </a:lnTo>
                  <a:lnTo>
                    <a:pt x="1378" y="1126"/>
                  </a:lnTo>
                  <a:lnTo>
                    <a:pt x="1378" y="1126"/>
                  </a:lnTo>
                  <a:lnTo>
                    <a:pt x="1380" y="1096"/>
                  </a:lnTo>
                  <a:lnTo>
                    <a:pt x="1382" y="1066"/>
                  </a:lnTo>
                  <a:lnTo>
                    <a:pt x="1382" y="1066"/>
                  </a:lnTo>
                  <a:lnTo>
                    <a:pt x="1380" y="1032"/>
                  </a:lnTo>
                  <a:lnTo>
                    <a:pt x="1376" y="1000"/>
                  </a:lnTo>
                  <a:lnTo>
                    <a:pt x="1370" y="968"/>
                  </a:lnTo>
                  <a:lnTo>
                    <a:pt x="1362" y="936"/>
                  </a:lnTo>
                  <a:lnTo>
                    <a:pt x="1350" y="906"/>
                  </a:lnTo>
                  <a:lnTo>
                    <a:pt x="1338" y="876"/>
                  </a:lnTo>
                  <a:lnTo>
                    <a:pt x="1322" y="848"/>
                  </a:lnTo>
                  <a:lnTo>
                    <a:pt x="1306" y="822"/>
                  </a:lnTo>
                  <a:lnTo>
                    <a:pt x="1414" y="704"/>
                  </a:lnTo>
                  <a:lnTo>
                    <a:pt x="1414" y="704"/>
                  </a:lnTo>
                  <a:lnTo>
                    <a:pt x="1438" y="720"/>
                  </a:lnTo>
                  <a:lnTo>
                    <a:pt x="1464" y="734"/>
                  </a:lnTo>
                  <a:lnTo>
                    <a:pt x="1492" y="746"/>
                  </a:lnTo>
                  <a:lnTo>
                    <a:pt x="1520" y="758"/>
                  </a:lnTo>
                  <a:lnTo>
                    <a:pt x="1548" y="766"/>
                  </a:lnTo>
                  <a:lnTo>
                    <a:pt x="1578" y="772"/>
                  </a:lnTo>
                  <a:lnTo>
                    <a:pt x="1610" y="776"/>
                  </a:lnTo>
                  <a:lnTo>
                    <a:pt x="1640" y="776"/>
                  </a:lnTo>
                  <a:lnTo>
                    <a:pt x="1640" y="776"/>
                  </a:lnTo>
                  <a:close/>
                  <a:moveTo>
                    <a:pt x="952" y="1360"/>
                  </a:moveTo>
                  <a:lnTo>
                    <a:pt x="952" y="1360"/>
                  </a:lnTo>
                  <a:lnTo>
                    <a:pt x="922" y="1358"/>
                  </a:lnTo>
                  <a:lnTo>
                    <a:pt x="894" y="1354"/>
                  </a:lnTo>
                  <a:lnTo>
                    <a:pt x="864" y="1346"/>
                  </a:lnTo>
                  <a:lnTo>
                    <a:pt x="838" y="1336"/>
                  </a:lnTo>
                  <a:lnTo>
                    <a:pt x="812" y="1324"/>
                  </a:lnTo>
                  <a:lnTo>
                    <a:pt x="788" y="1310"/>
                  </a:lnTo>
                  <a:lnTo>
                    <a:pt x="766" y="1292"/>
                  </a:lnTo>
                  <a:lnTo>
                    <a:pt x="744" y="1274"/>
                  </a:lnTo>
                  <a:lnTo>
                    <a:pt x="726" y="1252"/>
                  </a:lnTo>
                  <a:lnTo>
                    <a:pt x="708" y="1230"/>
                  </a:lnTo>
                  <a:lnTo>
                    <a:pt x="694" y="1206"/>
                  </a:lnTo>
                  <a:lnTo>
                    <a:pt x="682" y="1180"/>
                  </a:lnTo>
                  <a:lnTo>
                    <a:pt x="672" y="1154"/>
                  </a:lnTo>
                  <a:lnTo>
                    <a:pt x="664" y="1124"/>
                  </a:lnTo>
                  <a:lnTo>
                    <a:pt x="660" y="1096"/>
                  </a:lnTo>
                  <a:lnTo>
                    <a:pt x="658" y="1066"/>
                  </a:lnTo>
                  <a:lnTo>
                    <a:pt x="658" y="1066"/>
                  </a:lnTo>
                  <a:lnTo>
                    <a:pt x="660" y="1036"/>
                  </a:lnTo>
                  <a:lnTo>
                    <a:pt x="664" y="1006"/>
                  </a:lnTo>
                  <a:lnTo>
                    <a:pt x="672" y="978"/>
                  </a:lnTo>
                  <a:lnTo>
                    <a:pt x="682" y="952"/>
                  </a:lnTo>
                  <a:lnTo>
                    <a:pt x="694" y="926"/>
                  </a:lnTo>
                  <a:lnTo>
                    <a:pt x="708" y="902"/>
                  </a:lnTo>
                  <a:lnTo>
                    <a:pt x="726" y="878"/>
                  </a:lnTo>
                  <a:lnTo>
                    <a:pt x="744" y="858"/>
                  </a:lnTo>
                  <a:lnTo>
                    <a:pt x="766" y="838"/>
                  </a:lnTo>
                  <a:lnTo>
                    <a:pt x="788" y="822"/>
                  </a:lnTo>
                  <a:lnTo>
                    <a:pt x="812" y="808"/>
                  </a:lnTo>
                  <a:lnTo>
                    <a:pt x="838" y="794"/>
                  </a:lnTo>
                  <a:lnTo>
                    <a:pt x="864" y="784"/>
                  </a:lnTo>
                  <a:lnTo>
                    <a:pt x="894" y="778"/>
                  </a:lnTo>
                  <a:lnTo>
                    <a:pt x="922" y="774"/>
                  </a:lnTo>
                  <a:lnTo>
                    <a:pt x="952" y="772"/>
                  </a:lnTo>
                  <a:lnTo>
                    <a:pt x="952" y="772"/>
                  </a:lnTo>
                  <a:lnTo>
                    <a:pt x="982" y="774"/>
                  </a:lnTo>
                  <a:lnTo>
                    <a:pt x="1012" y="778"/>
                  </a:lnTo>
                  <a:lnTo>
                    <a:pt x="1040" y="784"/>
                  </a:lnTo>
                  <a:lnTo>
                    <a:pt x="1066" y="794"/>
                  </a:lnTo>
                  <a:lnTo>
                    <a:pt x="1092" y="808"/>
                  </a:lnTo>
                  <a:lnTo>
                    <a:pt x="1116" y="822"/>
                  </a:lnTo>
                  <a:lnTo>
                    <a:pt x="1140" y="838"/>
                  </a:lnTo>
                  <a:lnTo>
                    <a:pt x="1160" y="858"/>
                  </a:lnTo>
                  <a:lnTo>
                    <a:pt x="1180" y="878"/>
                  </a:lnTo>
                  <a:lnTo>
                    <a:pt x="1196" y="902"/>
                  </a:lnTo>
                  <a:lnTo>
                    <a:pt x="1210" y="926"/>
                  </a:lnTo>
                  <a:lnTo>
                    <a:pt x="1224" y="952"/>
                  </a:lnTo>
                  <a:lnTo>
                    <a:pt x="1234" y="978"/>
                  </a:lnTo>
                  <a:lnTo>
                    <a:pt x="1240" y="1006"/>
                  </a:lnTo>
                  <a:lnTo>
                    <a:pt x="1244" y="1036"/>
                  </a:lnTo>
                  <a:lnTo>
                    <a:pt x="1246" y="1066"/>
                  </a:lnTo>
                  <a:lnTo>
                    <a:pt x="1246" y="1066"/>
                  </a:lnTo>
                  <a:lnTo>
                    <a:pt x="1244" y="1096"/>
                  </a:lnTo>
                  <a:lnTo>
                    <a:pt x="1240" y="1124"/>
                  </a:lnTo>
                  <a:lnTo>
                    <a:pt x="1234" y="1154"/>
                  </a:lnTo>
                  <a:lnTo>
                    <a:pt x="1224" y="1180"/>
                  </a:lnTo>
                  <a:lnTo>
                    <a:pt x="1210" y="1206"/>
                  </a:lnTo>
                  <a:lnTo>
                    <a:pt x="1196" y="1230"/>
                  </a:lnTo>
                  <a:lnTo>
                    <a:pt x="1180" y="1252"/>
                  </a:lnTo>
                  <a:lnTo>
                    <a:pt x="1160" y="1274"/>
                  </a:lnTo>
                  <a:lnTo>
                    <a:pt x="1140" y="1292"/>
                  </a:lnTo>
                  <a:lnTo>
                    <a:pt x="1116" y="1310"/>
                  </a:lnTo>
                  <a:lnTo>
                    <a:pt x="1092" y="1324"/>
                  </a:lnTo>
                  <a:lnTo>
                    <a:pt x="1066" y="1336"/>
                  </a:lnTo>
                  <a:lnTo>
                    <a:pt x="1040" y="1346"/>
                  </a:lnTo>
                  <a:lnTo>
                    <a:pt x="1012" y="1354"/>
                  </a:lnTo>
                  <a:lnTo>
                    <a:pt x="982" y="1358"/>
                  </a:lnTo>
                  <a:lnTo>
                    <a:pt x="952" y="1360"/>
                  </a:lnTo>
                  <a:lnTo>
                    <a:pt x="952" y="136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6"/>
            <p:cNvSpPr>
              <a:spLocks/>
            </p:cNvSpPr>
            <p:nvPr/>
          </p:nvSpPr>
          <p:spPr bwMode="auto">
            <a:xfrm>
              <a:off x="6176963" y="2524125"/>
              <a:ext cx="476250" cy="387350"/>
            </a:xfrm>
            <a:custGeom>
              <a:avLst/>
              <a:gdLst>
                <a:gd name="T0" fmla="*/ 0 w 300"/>
                <a:gd name="T1" fmla="*/ 216 h 244"/>
                <a:gd name="T2" fmla="*/ 48 w 300"/>
                <a:gd name="T3" fmla="*/ 212 h 244"/>
                <a:gd name="T4" fmla="*/ 90 w 300"/>
                <a:gd name="T5" fmla="*/ 190 h 244"/>
                <a:gd name="T6" fmla="*/ 80 w 300"/>
                <a:gd name="T7" fmla="*/ 190 h 244"/>
                <a:gd name="T8" fmla="*/ 64 w 300"/>
                <a:gd name="T9" fmla="*/ 184 h 244"/>
                <a:gd name="T10" fmla="*/ 48 w 300"/>
                <a:gd name="T11" fmla="*/ 172 h 244"/>
                <a:gd name="T12" fmla="*/ 38 w 300"/>
                <a:gd name="T13" fmla="*/ 158 h 244"/>
                <a:gd name="T14" fmla="*/ 34 w 300"/>
                <a:gd name="T15" fmla="*/ 148 h 244"/>
                <a:gd name="T16" fmla="*/ 62 w 300"/>
                <a:gd name="T17" fmla="*/ 146 h 244"/>
                <a:gd name="T18" fmla="*/ 50 w 300"/>
                <a:gd name="T19" fmla="*/ 144 h 244"/>
                <a:gd name="T20" fmla="*/ 32 w 300"/>
                <a:gd name="T21" fmla="*/ 130 h 244"/>
                <a:gd name="T22" fmla="*/ 18 w 300"/>
                <a:gd name="T23" fmla="*/ 114 h 244"/>
                <a:gd name="T24" fmla="*/ 12 w 300"/>
                <a:gd name="T25" fmla="*/ 96 h 244"/>
                <a:gd name="T26" fmla="*/ 12 w 300"/>
                <a:gd name="T27" fmla="*/ 86 h 244"/>
                <a:gd name="T28" fmla="*/ 40 w 300"/>
                <a:gd name="T29" fmla="*/ 92 h 244"/>
                <a:gd name="T30" fmla="*/ 30 w 300"/>
                <a:gd name="T31" fmla="*/ 86 h 244"/>
                <a:gd name="T32" fmla="*/ 18 w 300"/>
                <a:gd name="T33" fmla="*/ 66 h 244"/>
                <a:gd name="T34" fmla="*/ 14 w 300"/>
                <a:gd name="T35" fmla="*/ 56 h 244"/>
                <a:gd name="T36" fmla="*/ 14 w 300"/>
                <a:gd name="T37" fmla="*/ 32 h 244"/>
                <a:gd name="T38" fmla="*/ 20 w 300"/>
                <a:gd name="T39" fmla="*/ 10 h 244"/>
                <a:gd name="T40" fmla="*/ 34 w 300"/>
                <a:gd name="T41" fmla="*/ 24 h 244"/>
                <a:gd name="T42" fmla="*/ 62 w 300"/>
                <a:gd name="T43" fmla="*/ 48 h 244"/>
                <a:gd name="T44" fmla="*/ 94 w 300"/>
                <a:gd name="T45" fmla="*/ 64 h 244"/>
                <a:gd name="T46" fmla="*/ 128 w 300"/>
                <a:gd name="T47" fmla="*/ 74 h 244"/>
                <a:gd name="T48" fmla="*/ 148 w 300"/>
                <a:gd name="T49" fmla="*/ 76 h 244"/>
                <a:gd name="T50" fmla="*/ 148 w 300"/>
                <a:gd name="T51" fmla="*/ 70 h 244"/>
                <a:gd name="T52" fmla="*/ 148 w 300"/>
                <a:gd name="T53" fmla="*/ 48 h 244"/>
                <a:gd name="T54" fmla="*/ 158 w 300"/>
                <a:gd name="T55" fmla="*/ 26 h 244"/>
                <a:gd name="T56" fmla="*/ 174 w 300"/>
                <a:gd name="T57" fmla="*/ 10 h 244"/>
                <a:gd name="T58" fmla="*/ 196 w 300"/>
                <a:gd name="T59" fmla="*/ 0 h 244"/>
                <a:gd name="T60" fmla="*/ 212 w 300"/>
                <a:gd name="T61" fmla="*/ 0 h 244"/>
                <a:gd name="T62" fmla="*/ 240 w 300"/>
                <a:gd name="T63" fmla="*/ 8 h 244"/>
                <a:gd name="T64" fmla="*/ 252 w 300"/>
                <a:gd name="T65" fmla="*/ 18 h 244"/>
                <a:gd name="T66" fmla="*/ 254 w 300"/>
                <a:gd name="T67" fmla="*/ 18 h 244"/>
                <a:gd name="T68" fmla="*/ 290 w 300"/>
                <a:gd name="T69" fmla="*/ 4 h 244"/>
                <a:gd name="T70" fmla="*/ 292 w 300"/>
                <a:gd name="T71" fmla="*/ 4 h 244"/>
                <a:gd name="T72" fmla="*/ 292 w 300"/>
                <a:gd name="T73" fmla="*/ 4 h 244"/>
                <a:gd name="T74" fmla="*/ 288 w 300"/>
                <a:gd name="T75" fmla="*/ 14 h 244"/>
                <a:gd name="T76" fmla="*/ 274 w 300"/>
                <a:gd name="T77" fmla="*/ 32 h 244"/>
                <a:gd name="T78" fmla="*/ 266 w 300"/>
                <a:gd name="T79" fmla="*/ 38 h 244"/>
                <a:gd name="T80" fmla="*/ 284 w 300"/>
                <a:gd name="T81" fmla="*/ 34 h 244"/>
                <a:gd name="T82" fmla="*/ 300 w 300"/>
                <a:gd name="T83" fmla="*/ 28 h 244"/>
                <a:gd name="T84" fmla="*/ 294 w 300"/>
                <a:gd name="T85" fmla="*/ 38 h 244"/>
                <a:gd name="T86" fmla="*/ 270 w 300"/>
                <a:gd name="T87" fmla="*/ 60 h 244"/>
                <a:gd name="T88" fmla="*/ 270 w 300"/>
                <a:gd name="T89" fmla="*/ 62 h 244"/>
                <a:gd name="T90" fmla="*/ 270 w 300"/>
                <a:gd name="T91" fmla="*/ 80 h 244"/>
                <a:gd name="T92" fmla="*/ 264 w 300"/>
                <a:gd name="T93" fmla="*/ 112 h 244"/>
                <a:gd name="T94" fmla="*/ 252 w 300"/>
                <a:gd name="T95" fmla="*/ 144 h 244"/>
                <a:gd name="T96" fmla="*/ 236 w 300"/>
                <a:gd name="T97" fmla="*/ 172 h 244"/>
                <a:gd name="T98" fmla="*/ 224 w 300"/>
                <a:gd name="T99" fmla="*/ 186 h 244"/>
                <a:gd name="T100" fmla="*/ 184 w 300"/>
                <a:gd name="T101" fmla="*/ 220 h 244"/>
                <a:gd name="T102" fmla="*/ 136 w 300"/>
                <a:gd name="T103" fmla="*/ 240 h 244"/>
                <a:gd name="T104" fmla="*/ 118 w 300"/>
                <a:gd name="T105" fmla="*/ 242 h 244"/>
                <a:gd name="T106" fmla="*/ 100 w 300"/>
                <a:gd name="T107" fmla="*/ 244 h 244"/>
                <a:gd name="T108" fmla="*/ 50 w 300"/>
                <a:gd name="T109" fmla="*/ 238 h 244"/>
                <a:gd name="T110" fmla="*/ 2 w 300"/>
                <a:gd name="T111" fmla="*/ 218 h 244"/>
                <a:gd name="T112" fmla="*/ 0 w 300"/>
                <a:gd name="T113" fmla="*/ 216 h 244"/>
                <a:gd name="T114" fmla="*/ 0 w 300"/>
                <a:gd name="T115" fmla="*/ 21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0" h="244">
                  <a:moveTo>
                    <a:pt x="0" y="216"/>
                  </a:moveTo>
                  <a:lnTo>
                    <a:pt x="0" y="216"/>
                  </a:lnTo>
                  <a:lnTo>
                    <a:pt x="24" y="216"/>
                  </a:lnTo>
                  <a:lnTo>
                    <a:pt x="48" y="212"/>
                  </a:lnTo>
                  <a:lnTo>
                    <a:pt x="70" y="204"/>
                  </a:lnTo>
                  <a:lnTo>
                    <a:pt x="90" y="190"/>
                  </a:lnTo>
                  <a:lnTo>
                    <a:pt x="90" y="190"/>
                  </a:lnTo>
                  <a:lnTo>
                    <a:pt x="80" y="190"/>
                  </a:lnTo>
                  <a:lnTo>
                    <a:pt x="72" y="186"/>
                  </a:lnTo>
                  <a:lnTo>
                    <a:pt x="64" y="184"/>
                  </a:lnTo>
                  <a:lnTo>
                    <a:pt x="56" y="178"/>
                  </a:lnTo>
                  <a:lnTo>
                    <a:pt x="48" y="172"/>
                  </a:lnTo>
                  <a:lnTo>
                    <a:pt x="42" y="166"/>
                  </a:lnTo>
                  <a:lnTo>
                    <a:pt x="38" y="158"/>
                  </a:lnTo>
                  <a:lnTo>
                    <a:pt x="34" y="148"/>
                  </a:lnTo>
                  <a:lnTo>
                    <a:pt x="34" y="148"/>
                  </a:lnTo>
                  <a:lnTo>
                    <a:pt x="48" y="148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50" y="144"/>
                  </a:lnTo>
                  <a:lnTo>
                    <a:pt x="40" y="138"/>
                  </a:lnTo>
                  <a:lnTo>
                    <a:pt x="32" y="130"/>
                  </a:lnTo>
                  <a:lnTo>
                    <a:pt x="24" y="124"/>
                  </a:lnTo>
                  <a:lnTo>
                    <a:pt x="18" y="114"/>
                  </a:lnTo>
                  <a:lnTo>
                    <a:pt x="14" y="104"/>
                  </a:lnTo>
                  <a:lnTo>
                    <a:pt x="12" y="9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8" y="66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2" y="44"/>
                  </a:lnTo>
                  <a:lnTo>
                    <a:pt x="14" y="32"/>
                  </a:lnTo>
                  <a:lnTo>
                    <a:pt x="16" y="2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34" y="24"/>
                  </a:lnTo>
                  <a:lnTo>
                    <a:pt x="48" y="38"/>
                  </a:lnTo>
                  <a:lnTo>
                    <a:pt x="62" y="48"/>
                  </a:lnTo>
                  <a:lnTo>
                    <a:pt x="78" y="56"/>
                  </a:lnTo>
                  <a:lnTo>
                    <a:pt x="94" y="64"/>
                  </a:lnTo>
                  <a:lnTo>
                    <a:pt x="110" y="70"/>
                  </a:lnTo>
                  <a:lnTo>
                    <a:pt x="128" y="74"/>
                  </a:lnTo>
                  <a:lnTo>
                    <a:pt x="148" y="76"/>
                  </a:lnTo>
                  <a:lnTo>
                    <a:pt x="148" y="76"/>
                  </a:lnTo>
                  <a:lnTo>
                    <a:pt x="148" y="70"/>
                  </a:lnTo>
                  <a:lnTo>
                    <a:pt x="148" y="70"/>
                  </a:lnTo>
                  <a:lnTo>
                    <a:pt x="146" y="58"/>
                  </a:lnTo>
                  <a:lnTo>
                    <a:pt x="148" y="48"/>
                  </a:lnTo>
                  <a:lnTo>
                    <a:pt x="152" y="36"/>
                  </a:lnTo>
                  <a:lnTo>
                    <a:pt x="158" y="26"/>
                  </a:lnTo>
                  <a:lnTo>
                    <a:pt x="166" y="16"/>
                  </a:lnTo>
                  <a:lnTo>
                    <a:pt x="174" y="10"/>
                  </a:lnTo>
                  <a:lnTo>
                    <a:pt x="184" y="4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212" y="0"/>
                  </a:lnTo>
                  <a:lnTo>
                    <a:pt x="226" y="2"/>
                  </a:lnTo>
                  <a:lnTo>
                    <a:pt x="240" y="8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4" y="18"/>
                  </a:lnTo>
                  <a:lnTo>
                    <a:pt x="254" y="18"/>
                  </a:lnTo>
                  <a:lnTo>
                    <a:pt x="274" y="14"/>
                  </a:lnTo>
                  <a:lnTo>
                    <a:pt x="290" y="4"/>
                  </a:lnTo>
                  <a:lnTo>
                    <a:pt x="290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88" y="14"/>
                  </a:lnTo>
                  <a:lnTo>
                    <a:pt x="282" y="24"/>
                  </a:lnTo>
                  <a:lnTo>
                    <a:pt x="274" y="32"/>
                  </a:lnTo>
                  <a:lnTo>
                    <a:pt x="266" y="38"/>
                  </a:lnTo>
                  <a:lnTo>
                    <a:pt x="266" y="38"/>
                  </a:lnTo>
                  <a:lnTo>
                    <a:pt x="284" y="34"/>
                  </a:lnTo>
                  <a:lnTo>
                    <a:pt x="284" y="34"/>
                  </a:lnTo>
                  <a:lnTo>
                    <a:pt x="300" y="28"/>
                  </a:lnTo>
                  <a:lnTo>
                    <a:pt x="300" y="28"/>
                  </a:lnTo>
                  <a:lnTo>
                    <a:pt x="294" y="38"/>
                  </a:lnTo>
                  <a:lnTo>
                    <a:pt x="294" y="38"/>
                  </a:lnTo>
                  <a:lnTo>
                    <a:pt x="284" y="50"/>
                  </a:lnTo>
                  <a:lnTo>
                    <a:pt x="270" y="60"/>
                  </a:lnTo>
                  <a:lnTo>
                    <a:pt x="270" y="60"/>
                  </a:lnTo>
                  <a:lnTo>
                    <a:pt x="270" y="62"/>
                  </a:lnTo>
                  <a:lnTo>
                    <a:pt x="270" y="62"/>
                  </a:lnTo>
                  <a:lnTo>
                    <a:pt x="270" y="80"/>
                  </a:lnTo>
                  <a:lnTo>
                    <a:pt x="268" y="96"/>
                  </a:lnTo>
                  <a:lnTo>
                    <a:pt x="264" y="112"/>
                  </a:lnTo>
                  <a:lnTo>
                    <a:pt x="260" y="128"/>
                  </a:lnTo>
                  <a:lnTo>
                    <a:pt x="252" y="144"/>
                  </a:lnTo>
                  <a:lnTo>
                    <a:pt x="246" y="158"/>
                  </a:lnTo>
                  <a:lnTo>
                    <a:pt x="236" y="172"/>
                  </a:lnTo>
                  <a:lnTo>
                    <a:pt x="224" y="186"/>
                  </a:lnTo>
                  <a:lnTo>
                    <a:pt x="224" y="186"/>
                  </a:lnTo>
                  <a:lnTo>
                    <a:pt x="206" y="206"/>
                  </a:lnTo>
                  <a:lnTo>
                    <a:pt x="184" y="220"/>
                  </a:lnTo>
                  <a:lnTo>
                    <a:pt x="162" y="232"/>
                  </a:lnTo>
                  <a:lnTo>
                    <a:pt x="136" y="240"/>
                  </a:lnTo>
                  <a:lnTo>
                    <a:pt x="136" y="240"/>
                  </a:lnTo>
                  <a:lnTo>
                    <a:pt x="118" y="242"/>
                  </a:lnTo>
                  <a:lnTo>
                    <a:pt x="100" y="244"/>
                  </a:lnTo>
                  <a:lnTo>
                    <a:pt x="100" y="244"/>
                  </a:lnTo>
                  <a:lnTo>
                    <a:pt x="74" y="242"/>
                  </a:lnTo>
                  <a:lnTo>
                    <a:pt x="50" y="238"/>
                  </a:lnTo>
                  <a:lnTo>
                    <a:pt x="26" y="230"/>
                  </a:lnTo>
                  <a:lnTo>
                    <a:pt x="2" y="218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7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72 w 244"/>
                <a:gd name="T1" fmla="*/ 468 h 468"/>
                <a:gd name="T2" fmla="*/ 72 w 244"/>
                <a:gd name="T3" fmla="*/ 258 h 468"/>
                <a:gd name="T4" fmla="*/ 70 w 244"/>
                <a:gd name="T5" fmla="*/ 256 h 468"/>
                <a:gd name="T6" fmla="*/ 2 w 244"/>
                <a:gd name="T7" fmla="*/ 256 h 468"/>
                <a:gd name="T8" fmla="*/ 0 w 244"/>
                <a:gd name="T9" fmla="*/ 256 h 468"/>
                <a:gd name="T10" fmla="*/ 0 w 244"/>
                <a:gd name="T11" fmla="*/ 172 h 468"/>
                <a:gd name="T12" fmla="*/ 72 w 244"/>
                <a:gd name="T13" fmla="*/ 172 h 468"/>
                <a:gd name="T14" fmla="*/ 72 w 244"/>
                <a:gd name="T15" fmla="*/ 170 h 468"/>
                <a:gd name="T16" fmla="*/ 72 w 244"/>
                <a:gd name="T17" fmla="*/ 112 h 468"/>
                <a:gd name="T18" fmla="*/ 74 w 244"/>
                <a:gd name="T19" fmla="*/ 90 h 468"/>
                <a:gd name="T20" fmla="*/ 76 w 244"/>
                <a:gd name="T21" fmla="*/ 76 h 468"/>
                <a:gd name="T22" fmla="*/ 82 w 244"/>
                <a:gd name="T23" fmla="*/ 60 h 468"/>
                <a:gd name="T24" fmla="*/ 100 w 244"/>
                <a:gd name="T25" fmla="*/ 30 h 468"/>
                <a:gd name="T26" fmla="*/ 130 w 244"/>
                <a:gd name="T27" fmla="*/ 10 h 468"/>
                <a:gd name="T28" fmla="*/ 150 w 244"/>
                <a:gd name="T29" fmla="*/ 4 h 468"/>
                <a:gd name="T30" fmla="*/ 172 w 244"/>
                <a:gd name="T31" fmla="*/ 0 h 468"/>
                <a:gd name="T32" fmla="*/ 212 w 244"/>
                <a:gd name="T33" fmla="*/ 2 h 468"/>
                <a:gd name="T34" fmla="*/ 236 w 244"/>
                <a:gd name="T35" fmla="*/ 2 h 468"/>
                <a:gd name="T36" fmla="*/ 244 w 244"/>
                <a:gd name="T37" fmla="*/ 4 h 468"/>
                <a:gd name="T38" fmla="*/ 244 w 244"/>
                <a:gd name="T39" fmla="*/ 78 h 468"/>
                <a:gd name="T40" fmla="*/ 242 w 244"/>
                <a:gd name="T41" fmla="*/ 78 h 468"/>
                <a:gd name="T42" fmla="*/ 202 w 244"/>
                <a:gd name="T43" fmla="*/ 78 h 468"/>
                <a:gd name="T44" fmla="*/ 182 w 244"/>
                <a:gd name="T45" fmla="*/ 80 h 468"/>
                <a:gd name="T46" fmla="*/ 174 w 244"/>
                <a:gd name="T47" fmla="*/ 84 h 468"/>
                <a:gd name="T48" fmla="*/ 164 w 244"/>
                <a:gd name="T49" fmla="*/ 92 h 468"/>
                <a:gd name="T50" fmla="*/ 162 w 244"/>
                <a:gd name="T51" fmla="*/ 100 h 468"/>
                <a:gd name="T52" fmla="*/ 160 w 244"/>
                <a:gd name="T53" fmla="*/ 114 h 468"/>
                <a:gd name="T54" fmla="*/ 158 w 244"/>
                <a:gd name="T55" fmla="*/ 170 h 468"/>
                <a:gd name="T56" fmla="*/ 160 w 244"/>
                <a:gd name="T57" fmla="*/ 172 h 468"/>
                <a:gd name="T58" fmla="*/ 240 w 244"/>
                <a:gd name="T59" fmla="*/ 172 h 468"/>
                <a:gd name="T60" fmla="*/ 242 w 244"/>
                <a:gd name="T61" fmla="*/ 172 h 468"/>
                <a:gd name="T62" fmla="*/ 242 w 244"/>
                <a:gd name="T63" fmla="*/ 174 h 468"/>
                <a:gd name="T64" fmla="*/ 240 w 244"/>
                <a:gd name="T65" fmla="*/ 186 h 468"/>
                <a:gd name="T66" fmla="*/ 238 w 244"/>
                <a:gd name="T67" fmla="*/ 206 h 468"/>
                <a:gd name="T68" fmla="*/ 234 w 244"/>
                <a:gd name="T69" fmla="*/ 230 h 468"/>
                <a:gd name="T70" fmla="*/ 230 w 244"/>
                <a:gd name="T71" fmla="*/ 256 h 468"/>
                <a:gd name="T72" fmla="*/ 230 w 244"/>
                <a:gd name="T73" fmla="*/ 256 h 468"/>
                <a:gd name="T74" fmla="*/ 228 w 244"/>
                <a:gd name="T75" fmla="*/ 256 h 468"/>
                <a:gd name="T76" fmla="*/ 160 w 244"/>
                <a:gd name="T77" fmla="*/ 256 h 468"/>
                <a:gd name="T78" fmla="*/ 160 w 244"/>
                <a:gd name="T79" fmla="*/ 256 h 468"/>
                <a:gd name="T80" fmla="*/ 158 w 244"/>
                <a:gd name="T81" fmla="*/ 258 h 468"/>
                <a:gd name="T82" fmla="*/ 72 w 244"/>
                <a:gd name="T8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468">
                  <a:moveTo>
                    <a:pt x="72" y="468"/>
                  </a:moveTo>
                  <a:lnTo>
                    <a:pt x="72" y="46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6" y="76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90" y="44"/>
                  </a:lnTo>
                  <a:lnTo>
                    <a:pt x="100" y="30"/>
                  </a:lnTo>
                  <a:lnTo>
                    <a:pt x="114" y="2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50" y="4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74" y="84"/>
                  </a:lnTo>
                  <a:lnTo>
                    <a:pt x="168" y="88"/>
                  </a:lnTo>
                  <a:lnTo>
                    <a:pt x="164" y="92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58" y="468"/>
                  </a:lnTo>
                  <a:lnTo>
                    <a:pt x="72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8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72 w 244"/>
                <a:gd name="T1" fmla="*/ 468 h 468"/>
                <a:gd name="T2" fmla="*/ 72 w 244"/>
                <a:gd name="T3" fmla="*/ 258 h 468"/>
                <a:gd name="T4" fmla="*/ 70 w 244"/>
                <a:gd name="T5" fmla="*/ 256 h 468"/>
                <a:gd name="T6" fmla="*/ 2 w 244"/>
                <a:gd name="T7" fmla="*/ 256 h 468"/>
                <a:gd name="T8" fmla="*/ 0 w 244"/>
                <a:gd name="T9" fmla="*/ 256 h 468"/>
                <a:gd name="T10" fmla="*/ 0 w 244"/>
                <a:gd name="T11" fmla="*/ 172 h 468"/>
                <a:gd name="T12" fmla="*/ 72 w 244"/>
                <a:gd name="T13" fmla="*/ 172 h 468"/>
                <a:gd name="T14" fmla="*/ 72 w 244"/>
                <a:gd name="T15" fmla="*/ 170 h 468"/>
                <a:gd name="T16" fmla="*/ 72 w 244"/>
                <a:gd name="T17" fmla="*/ 112 h 468"/>
                <a:gd name="T18" fmla="*/ 74 w 244"/>
                <a:gd name="T19" fmla="*/ 90 h 468"/>
                <a:gd name="T20" fmla="*/ 76 w 244"/>
                <a:gd name="T21" fmla="*/ 76 h 468"/>
                <a:gd name="T22" fmla="*/ 82 w 244"/>
                <a:gd name="T23" fmla="*/ 60 h 468"/>
                <a:gd name="T24" fmla="*/ 100 w 244"/>
                <a:gd name="T25" fmla="*/ 30 h 468"/>
                <a:gd name="T26" fmla="*/ 130 w 244"/>
                <a:gd name="T27" fmla="*/ 10 h 468"/>
                <a:gd name="T28" fmla="*/ 150 w 244"/>
                <a:gd name="T29" fmla="*/ 4 h 468"/>
                <a:gd name="T30" fmla="*/ 172 w 244"/>
                <a:gd name="T31" fmla="*/ 0 h 468"/>
                <a:gd name="T32" fmla="*/ 212 w 244"/>
                <a:gd name="T33" fmla="*/ 2 h 468"/>
                <a:gd name="T34" fmla="*/ 236 w 244"/>
                <a:gd name="T35" fmla="*/ 2 h 468"/>
                <a:gd name="T36" fmla="*/ 244 w 244"/>
                <a:gd name="T37" fmla="*/ 4 h 468"/>
                <a:gd name="T38" fmla="*/ 244 w 244"/>
                <a:gd name="T39" fmla="*/ 78 h 468"/>
                <a:gd name="T40" fmla="*/ 242 w 244"/>
                <a:gd name="T41" fmla="*/ 78 h 468"/>
                <a:gd name="T42" fmla="*/ 202 w 244"/>
                <a:gd name="T43" fmla="*/ 78 h 468"/>
                <a:gd name="T44" fmla="*/ 182 w 244"/>
                <a:gd name="T45" fmla="*/ 80 h 468"/>
                <a:gd name="T46" fmla="*/ 174 w 244"/>
                <a:gd name="T47" fmla="*/ 84 h 468"/>
                <a:gd name="T48" fmla="*/ 164 w 244"/>
                <a:gd name="T49" fmla="*/ 92 h 468"/>
                <a:gd name="T50" fmla="*/ 162 w 244"/>
                <a:gd name="T51" fmla="*/ 100 h 468"/>
                <a:gd name="T52" fmla="*/ 160 w 244"/>
                <a:gd name="T53" fmla="*/ 114 h 468"/>
                <a:gd name="T54" fmla="*/ 158 w 244"/>
                <a:gd name="T55" fmla="*/ 170 h 468"/>
                <a:gd name="T56" fmla="*/ 160 w 244"/>
                <a:gd name="T57" fmla="*/ 172 h 468"/>
                <a:gd name="T58" fmla="*/ 240 w 244"/>
                <a:gd name="T59" fmla="*/ 172 h 468"/>
                <a:gd name="T60" fmla="*/ 242 w 244"/>
                <a:gd name="T61" fmla="*/ 172 h 468"/>
                <a:gd name="T62" fmla="*/ 242 w 244"/>
                <a:gd name="T63" fmla="*/ 174 h 468"/>
                <a:gd name="T64" fmla="*/ 240 w 244"/>
                <a:gd name="T65" fmla="*/ 186 h 468"/>
                <a:gd name="T66" fmla="*/ 238 w 244"/>
                <a:gd name="T67" fmla="*/ 206 h 468"/>
                <a:gd name="T68" fmla="*/ 234 w 244"/>
                <a:gd name="T69" fmla="*/ 230 h 468"/>
                <a:gd name="T70" fmla="*/ 230 w 244"/>
                <a:gd name="T71" fmla="*/ 256 h 468"/>
                <a:gd name="T72" fmla="*/ 230 w 244"/>
                <a:gd name="T73" fmla="*/ 256 h 468"/>
                <a:gd name="T74" fmla="*/ 228 w 244"/>
                <a:gd name="T75" fmla="*/ 256 h 468"/>
                <a:gd name="T76" fmla="*/ 160 w 244"/>
                <a:gd name="T77" fmla="*/ 256 h 468"/>
                <a:gd name="T78" fmla="*/ 160 w 244"/>
                <a:gd name="T79" fmla="*/ 256 h 468"/>
                <a:gd name="T80" fmla="*/ 158 w 244"/>
                <a:gd name="T81" fmla="*/ 25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468">
                  <a:moveTo>
                    <a:pt x="72" y="468"/>
                  </a:moveTo>
                  <a:lnTo>
                    <a:pt x="72" y="46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6" y="76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90" y="44"/>
                  </a:lnTo>
                  <a:lnTo>
                    <a:pt x="100" y="30"/>
                  </a:lnTo>
                  <a:lnTo>
                    <a:pt x="114" y="2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50" y="4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74" y="84"/>
                  </a:lnTo>
                  <a:lnTo>
                    <a:pt x="168" y="88"/>
                  </a:lnTo>
                  <a:lnTo>
                    <a:pt x="164" y="92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58" y="4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9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158 w 244"/>
                <a:gd name="T1" fmla="*/ 468 h 468"/>
                <a:gd name="T2" fmla="*/ 158 w 244"/>
                <a:gd name="T3" fmla="*/ 258 h 468"/>
                <a:gd name="T4" fmla="*/ 160 w 244"/>
                <a:gd name="T5" fmla="*/ 256 h 468"/>
                <a:gd name="T6" fmla="*/ 228 w 244"/>
                <a:gd name="T7" fmla="*/ 256 h 468"/>
                <a:gd name="T8" fmla="*/ 230 w 244"/>
                <a:gd name="T9" fmla="*/ 256 h 468"/>
                <a:gd name="T10" fmla="*/ 230 w 244"/>
                <a:gd name="T11" fmla="*/ 256 h 468"/>
                <a:gd name="T12" fmla="*/ 234 w 244"/>
                <a:gd name="T13" fmla="*/ 230 h 468"/>
                <a:gd name="T14" fmla="*/ 238 w 244"/>
                <a:gd name="T15" fmla="*/ 206 h 468"/>
                <a:gd name="T16" fmla="*/ 240 w 244"/>
                <a:gd name="T17" fmla="*/ 186 h 468"/>
                <a:gd name="T18" fmla="*/ 242 w 244"/>
                <a:gd name="T19" fmla="*/ 174 h 468"/>
                <a:gd name="T20" fmla="*/ 242 w 244"/>
                <a:gd name="T21" fmla="*/ 172 h 468"/>
                <a:gd name="T22" fmla="*/ 240 w 244"/>
                <a:gd name="T23" fmla="*/ 172 h 468"/>
                <a:gd name="T24" fmla="*/ 160 w 244"/>
                <a:gd name="T25" fmla="*/ 172 h 468"/>
                <a:gd name="T26" fmla="*/ 160 w 244"/>
                <a:gd name="T27" fmla="*/ 172 h 468"/>
                <a:gd name="T28" fmla="*/ 158 w 244"/>
                <a:gd name="T29" fmla="*/ 170 h 468"/>
                <a:gd name="T30" fmla="*/ 160 w 244"/>
                <a:gd name="T31" fmla="*/ 114 h 468"/>
                <a:gd name="T32" fmla="*/ 162 w 244"/>
                <a:gd name="T33" fmla="*/ 100 h 468"/>
                <a:gd name="T34" fmla="*/ 168 w 244"/>
                <a:gd name="T35" fmla="*/ 88 h 468"/>
                <a:gd name="T36" fmla="*/ 182 w 244"/>
                <a:gd name="T37" fmla="*/ 80 h 468"/>
                <a:gd name="T38" fmla="*/ 192 w 244"/>
                <a:gd name="T39" fmla="*/ 80 h 468"/>
                <a:gd name="T40" fmla="*/ 202 w 244"/>
                <a:gd name="T41" fmla="*/ 78 h 468"/>
                <a:gd name="T42" fmla="*/ 242 w 244"/>
                <a:gd name="T43" fmla="*/ 78 h 468"/>
                <a:gd name="T44" fmla="*/ 244 w 244"/>
                <a:gd name="T45" fmla="*/ 78 h 468"/>
                <a:gd name="T46" fmla="*/ 244 w 244"/>
                <a:gd name="T47" fmla="*/ 4 h 468"/>
                <a:gd name="T48" fmla="*/ 236 w 244"/>
                <a:gd name="T49" fmla="*/ 2 h 468"/>
                <a:gd name="T50" fmla="*/ 212 w 244"/>
                <a:gd name="T51" fmla="*/ 2 h 468"/>
                <a:gd name="T52" fmla="*/ 172 w 244"/>
                <a:gd name="T53" fmla="*/ 0 h 468"/>
                <a:gd name="T54" fmla="*/ 130 w 244"/>
                <a:gd name="T55" fmla="*/ 10 h 468"/>
                <a:gd name="T56" fmla="*/ 114 w 244"/>
                <a:gd name="T57" fmla="*/ 20 h 468"/>
                <a:gd name="T58" fmla="*/ 90 w 244"/>
                <a:gd name="T59" fmla="*/ 44 h 468"/>
                <a:gd name="T60" fmla="*/ 82 w 244"/>
                <a:gd name="T61" fmla="*/ 60 h 468"/>
                <a:gd name="T62" fmla="*/ 74 w 244"/>
                <a:gd name="T63" fmla="*/ 90 h 468"/>
                <a:gd name="T64" fmla="*/ 72 w 244"/>
                <a:gd name="T65" fmla="*/ 112 h 468"/>
                <a:gd name="T66" fmla="*/ 72 w 244"/>
                <a:gd name="T67" fmla="*/ 170 h 468"/>
                <a:gd name="T68" fmla="*/ 72 w 244"/>
                <a:gd name="T69" fmla="*/ 172 h 468"/>
                <a:gd name="T70" fmla="*/ 0 w 244"/>
                <a:gd name="T71" fmla="*/ 172 h 468"/>
                <a:gd name="T72" fmla="*/ 0 w 244"/>
                <a:gd name="T73" fmla="*/ 256 h 468"/>
                <a:gd name="T74" fmla="*/ 2 w 244"/>
                <a:gd name="T75" fmla="*/ 256 h 468"/>
                <a:gd name="T76" fmla="*/ 70 w 244"/>
                <a:gd name="T77" fmla="*/ 256 h 468"/>
                <a:gd name="T78" fmla="*/ 72 w 244"/>
                <a:gd name="T79" fmla="*/ 256 h 468"/>
                <a:gd name="T80" fmla="*/ 72 w 244"/>
                <a:gd name="T81" fmla="*/ 258 h 468"/>
                <a:gd name="T82" fmla="*/ 158 w 244"/>
                <a:gd name="T8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468">
                  <a:moveTo>
                    <a:pt x="158" y="468"/>
                  </a:moveTo>
                  <a:lnTo>
                    <a:pt x="158" y="468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4" y="92"/>
                  </a:lnTo>
                  <a:lnTo>
                    <a:pt x="168" y="88"/>
                  </a:lnTo>
                  <a:lnTo>
                    <a:pt x="174" y="84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92" y="80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0" y="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14" y="20"/>
                  </a:lnTo>
                  <a:lnTo>
                    <a:pt x="100" y="30"/>
                  </a:lnTo>
                  <a:lnTo>
                    <a:pt x="90" y="44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76" y="76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72" y="256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468"/>
                  </a:lnTo>
                  <a:lnTo>
                    <a:pt x="15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0"/>
            <p:cNvSpPr>
              <a:spLocks noEditPoints="1"/>
            </p:cNvSpPr>
            <p:nvPr/>
          </p:nvSpPr>
          <p:spPr bwMode="auto">
            <a:xfrm>
              <a:off x="7294563" y="4892675"/>
              <a:ext cx="333375" cy="527050"/>
            </a:xfrm>
            <a:custGeom>
              <a:avLst/>
              <a:gdLst>
                <a:gd name="T0" fmla="*/ 106 w 210"/>
                <a:gd name="T1" fmla="*/ 182 h 332"/>
                <a:gd name="T2" fmla="*/ 104 w 210"/>
                <a:gd name="T3" fmla="*/ 158 h 332"/>
                <a:gd name="T4" fmla="*/ 96 w 210"/>
                <a:gd name="T5" fmla="*/ 150 h 332"/>
                <a:gd name="T6" fmla="*/ 58 w 210"/>
                <a:gd name="T7" fmla="*/ 142 h 332"/>
                <a:gd name="T8" fmla="*/ 30 w 210"/>
                <a:gd name="T9" fmla="*/ 116 h 332"/>
                <a:gd name="T10" fmla="*/ 22 w 210"/>
                <a:gd name="T11" fmla="*/ 78 h 332"/>
                <a:gd name="T12" fmla="*/ 36 w 210"/>
                <a:gd name="T13" fmla="*/ 38 h 332"/>
                <a:gd name="T14" fmla="*/ 66 w 210"/>
                <a:gd name="T15" fmla="*/ 10 h 332"/>
                <a:gd name="T16" fmla="*/ 110 w 210"/>
                <a:gd name="T17" fmla="*/ 0 h 332"/>
                <a:gd name="T18" fmla="*/ 208 w 210"/>
                <a:gd name="T19" fmla="*/ 0 h 332"/>
                <a:gd name="T20" fmla="*/ 208 w 210"/>
                <a:gd name="T21" fmla="*/ 0 h 332"/>
                <a:gd name="T22" fmla="*/ 182 w 210"/>
                <a:gd name="T23" fmla="*/ 16 h 332"/>
                <a:gd name="T24" fmla="*/ 158 w 210"/>
                <a:gd name="T25" fmla="*/ 16 h 332"/>
                <a:gd name="T26" fmla="*/ 180 w 210"/>
                <a:gd name="T27" fmla="*/ 42 h 332"/>
                <a:gd name="T28" fmla="*/ 186 w 210"/>
                <a:gd name="T29" fmla="*/ 86 h 332"/>
                <a:gd name="T30" fmla="*/ 176 w 210"/>
                <a:gd name="T31" fmla="*/ 112 h 332"/>
                <a:gd name="T32" fmla="*/ 156 w 210"/>
                <a:gd name="T33" fmla="*/ 134 h 332"/>
                <a:gd name="T34" fmla="*/ 142 w 210"/>
                <a:gd name="T35" fmla="*/ 158 h 332"/>
                <a:gd name="T36" fmla="*/ 162 w 210"/>
                <a:gd name="T37" fmla="*/ 184 h 332"/>
                <a:gd name="T38" fmla="*/ 188 w 210"/>
                <a:gd name="T39" fmla="*/ 208 h 332"/>
                <a:gd name="T40" fmla="*/ 202 w 210"/>
                <a:gd name="T41" fmla="*/ 240 h 332"/>
                <a:gd name="T42" fmla="*/ 176 w 210"/>
                <a:gd name="T43" fmla="*/ 304 h 332"/>
                <a:gd name="T44" fmla="*/ 140 w 210"/>
                <a:gd name="T45" fmla="*/ 324 h 332"/>
                <a:gd name="T46" fmla="*/ 92 w 210"/>
                <a:gd name="T47" fmla="*/ 332 h 332"/>
                <a:gd name="T48" fmla="*/ 46 w 210"/>
                <a:gd name="T49" fmla="*/ 326 h 332"/>
                <a:gd name="T50" fmla="*/ 14 w 210"/>
                <a:gd name="T51" fmla="*/ 304 h 332"/>
                <a:gd name="T52" fmla="*/ 4 w 210"/>
                <a:gd name="T53" fmla="*/ 250 h 332"/>
                <a:gd name="T54" fmla="*/ 28 w 210"/>
                <a:gd name="T55" fmla="*/ 220 h 332"/>
                <a:gd name="T56" fmla="*/ 64 w 210"/>
                <a:gd name="T57" fmla="*/ 204 h 332"/>
                <a:gd name="T58" fmla="*/ 114 w 210"/>
                <a:gd name="T59" fmla="*/ 196 h 332"/>
                <a:gd name="T60" fmla="*/ 112 w 210"/>
                <a:gd name="T61" fmla="*/ 314 h 332"/>
                <a:gd name="T62" fmla="*/ 138 w 210"/>
                <a:gd name="T63" fmla="*/ 310 h 332"/>
                <a:gd name="T64" fmla="*/ 168 w 210"/>
                <a:gd name="T65" fmla="*/ 288 h 332"/>
                <a:gd name="T66" fmla="*/ 170 w 210"/>
                <a:gd name="T67" fmla="*/ 250 h 332"/>
                <a:gd name="T68" fmla="*/ 130 w 210"/>
                <a:gd name="T69" fmla="*/ 210 h 332"/>
                <a:gd name="T70" fmla="*/ 104 w 210"/>
                <a:gd name="T71" fmla="*/ 210 h 332"/>
                <a:gd name="T72" fmla="*/ 56 w 210"/>
                <a:gd name="T73" fmla="*/ 224 h 332"/>
                <a:gd name="T74" fmla="*/ 40 w 210"/>
                <a:gd name="T75" fmla="*/ 244 h 332"/>
                <a:gd name="T76" fmla="*/ 38 w 210"/>
                <a:gd name="T77" fmla="*/ 276 h 332"/>
                <a:gd name="T78" fmla="*/ 54 w 210"/>
                <a:gd name="T79" fmla="*/ 296 h 332"/>
                <a:gd name="T80" fmla="*/ 90 w 210"/>
                <a:gd name="T81" fmla="*/ 312 h 332"/>
                <a:gd name="T82" fmla="*/ 150 w 210"/>
                <a:gd name="T83" fmla="*/ 96 h 332"/>
                <a:gd name="T84" fmla="*/ 140 w 210"/>
                <a:gd name="T85" fmla="*/ 50 h 332"/>
                <a:gd name="T86" fmla="*/ 122 w 210"/>
                <a:gd name="T87" fmla="*/ 24 h 332"/>
                <a:gd name="T88" fmla="*/ 92 w 210"/>
                <a:gd name="T89" fmla="*/ 14 h 332"/>
                <a:gd name="T90" fmla="*/ 66 w 210"/>
                <a:gd name="T91" fmla="*/ 32 h 332"/>
                <a:gd name="T92" fmla="*/ 58 w 210"/>
                <a:gd name="T93" fmla="*/ 58 h 332"/>
                <a:gd name="T94" fmla="*/ 66 w 210"/>
                <a:gd name="T95" fmla="*/ 98 h 332"/>
                <a:gd name="T96" fmla="*/ 92 w 210"/>
                <a:gd name="T97" fmla="*/ 132 h 332"/>
                <a:gd name="T98" fmla="*/ 122 w 210"/>
                <a:gd name="T99" fmla="*/ 138 h 332"/>
                <a:gd name="T100" fmla="*/ 148 w 210"/>
                <a:gd name="T101" fmla="*/ 11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0" h="332">
                  <a:moveTo>
                    <a:pt x="114" y="196"/>
                  </a:moveTo>
                  <a:lnTo>
                    <a:pt x="114" y="196"/>
                  </a:lnTo>
                  <a:lnTo>
                    <a:pt x="106" y="182"/>
                  </a:lnTo>
                  <a:lnTo>
                    <a:pt x="106" y="182"/>
                  </a:lnTo>
                  <a:lnTo>
                    <a:pt x="104" y="176"/>
                  </a:lnTo>
                  <a:lnTo>
                    <a:pt x="102" y="170"/>
                  </a:lnTo>
                  <a:lnTo>
                    <a:pt x="102" y="164"/>
                  </a:lnTo>
                  <a:lnTo>
                    <a:pt x="104" y="158"/>
                  </a:lnTo>
                  <a:lnTo>
                    <a:pt x="104" y="158"/>
                  </a:lnTo>
                  <a:lnTo>
                    <a:pt x="108" y="150"/>
                  </a:lnTo>
                  <a:lnTo>
                    <a:pt x="108" y="150"/>
                  </a:lnTo>
                  <a:lnTo>
                    <a:pt x="96" y="150"/>
                  </a:lnTo>
                  <a:lnTo>
                    <a:pt x="96" y="150"/>
                  </a:lnTo>
                  <a:lnTo>
                    <a:pt x="76" y="150"/>
                  </a:lnTo>
                  <a:lnTo>
                    <a:pt x="66" y="146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42" y="130"/>
                  </a:lnTo>
                  <a:lnTo>
                    <a:pt x="36" y="124"/>
                  </a:lnTo>
                  <a:lnTo>
                    <a:pt x="30" y="116"/>
                  </a:lnTo>
                  <a:lnTo>
                    <a:pt x="26" y="108"/>
                  </a:lnTo>
                  <a:lnTo>
                    <a:pt x="24" y="98"/>
                  </a:lnTo>
                  <a:lnTo>
                    <a:pt x="22" y="90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64"/>
                  </a:lnTo>
                  <a:lnTo>
                    <a:pt x="28" y="50"/>
                  </a:lnTo>
                  <a:lnTo>
                    <a:pt x="36" y="3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56" y="18"/>
                  </a:lnTo>
                  <a:lnTo>
                    <a:pt x="66" y="10"/>
                  </a:lnTo>
                  <a:lnTo>
                    <a:pt x="78" y="6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110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72" y="28"/>
                  </a:lnTo>
                  <a:lnTo>
                    <a:pt x="180" y="42"/>
                  </a:lnTo>
                  <a:lnTo>
                    <a:pt x="186" y="58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86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0" y="106"/>
                  </a:lnTo>
                  <a:lnTo>
                    <a:pt x="176" y="112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56" y="134"/>
                  </a:lnTo>
                  <a:lnTo>
                    <a:pt x="156" y="134"/>
                  </a:lnTo>
                  <a:lnTo>
                    <a:pt x="146" y="148"/>
                  </a:lnTo>
                  <a:lnTo>
                    <a:pt x="146" y="148"/>
                  </a:lnTo>
                  <a:lnTo>
                    <a:pt x="142" y="152"/>
                  </a:lnTo>
                  <a:lnTo>
                    <a:pt x="142" y="158"/>
                  </a:lnTo>
                  <a:lnTo>
                    <a:pt x="144" y="164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76" y="196"/>
                  </a:lnTo>
                  <a:lnTo>
                    <a:pt x="188" y="208"/>
                  </a:lnTo>
                  <a:lnTo>
                    <a:pt x="188" y="208"/>
                  </a:lnTo>
                  <a:lnTo>
                    <a:pt x="194" y="216"/>
                  </a:lnTo>
                  <a:lnTo>
                    <a:pt x="198" y="224"/>
                  </a:lnTo>
                  <a:lnTo>
                    <a:pt x="202" y="240"/>
                  </a:lnTo>
                  <a:lnTo>
                    <a:pt x="202" y="240"/>
                  </a:lnTo>
                  <a:lnTo>
                    <a:pt x="202" y="258"/>
                  </a:lnTo>
                  <a:lnTo>
                    <a:pt x="198" y="276"/>
                  </a:lnTo>
                  <a:lnTo>
                    <a:pt x="188" y="290"/>
                  </a:lnTo>
                  <a:lnTo>
                    <a:pt x="176" y="304"/>
                  </a:lnTo>
                  <a:lnTo>
                    <a:pt x="176" y="304"/>
                  </a:lnTo>
                  <a:lnTo>
                    <a:pt x="166" y="312"/>
                  </a:lnTo>
                  <a:lnTo>
                    <a:pt x="154" y="320"/>
                  </a:lnTo>
                  <a:lnTo>
                    <a:pt x="140" y="324"/>
                  </a:lnTo>
                  <a:lnTo>
                    <a:pt x="126" y="328"/>
                  </a:lnTo>
                  <a:lnTo>
                    <a:pt x="126" y="328"/>
                  </a:lnTo>
                  <a:lnTo>
                    <a:pt x="110" y="332"/>
                  </a:lnTo>
                  <a:lnTo>
                    <a:pt x="92" y="332"/>
                  </a:lnTo>
                  <a:lnTo>
                    <a:pt x="76" y="332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46" y="326"/>
                  </a:lnTo>
                  <a:lnTo>
                    <a:pt x="34" y="320"/>
                  </a:lnTo>
                  <a:lnTo>
                    <a:pt x="22" y="314"/>
                  </a:lnTo>
                  <a:lnTo>
                    <a:pt x="14" y="304"/>
                  </a:lnTo>
                  <a:lnTo>
                    <a:pt x="14" y="304"/>
                  </a:lnTo>
                  <a:lnTo>
                    <a:pt x="4" y="292"/>
                  </a:lnTo>
                  <a:lnTo>
                    <a:pt x="0" y="278"/>
                  </a:lnTo>
                  <a:lnTo>
                    <a:pt x="0" y="264"/>
                  </a:lnTo>
                  <a:lnTo>
                    <a:pt x="4" y="250"/>
                  </a:lnTo>
                  <a:lnTo>
                    <a:pt x="4" y="250"/>
                  </a:lnTo>
                  <a:lnTo>
                    <a:pt x="10" y="238"/>
                  </a:lnTo>
                  <a:lnTo>
                    <a:pt x="18" y="228"/>
                  </a:lnTo>
                  <a:lnTo>
                    <a:pt x="28" y="220"/>
                  </a:lnTo>
                  <a:lnTo>
                    <a:pt x="38" y="214"/>
                  </a:lnTo>
                  <a:lnTo>
                    <a:pt x="38" y="214"/>
                  </a:lnTo>
                  <a:lnTo>
                    <a:pt x="52" y="208"/>
                  </a:lnTo>
                  <a:lnTo>
                    <a:pt x="64" y="204"/>
                  </a:lnTo>
                  <a:lnTo>
                    <a:pt x="78" y="200"/>
                  </a:lnTo>
                  <a:lnTo>
                    <a:pt x="92" y="198"/>
                  </a:lnTo>
                  <a:lnTo>
                    <a:pt x="92" y="198"/>
                  </a:lnTo>
                  <a:lnTo>
                    <a:pt x="114" y="196"/>
                  </a:lnTo>
                  <a:lnTo>
                    <a:pt x="114" y="196"/>
                  </a:lnTo>
                  <a:lnTo>
                    <a:pt x="114" y="196"/>
                  </a:lnTo>
                  <a:lnTo>
                    <a:pt x="114" y="196"/>
                  </a:lnTo>
                  <a:close/>
                  <a:moveTo>
                    <a:pt x="112" y="314"/>
                  </a:moveTo>
                  <a:lnTo>
                    <a:pt x="112" y="314"/>
                  </a:lnTo>
                  <a:lnTo>
                    <a:pt x="122" y="314"/>
                  </a:lnTo>
                  <a:lnTo>
                    <a:pt x="122" y="314"/>
                  </a:lnTo>
                  <a:lnTo>
                    <a:pt x="138" y="310"/>
                  </a:lnTo>
                  <a:lnTo>
                    <a:pt x="154" y="304"/>
                  </a:lnTo>
                  <a:lnTo>
                    <a:pt x="154" y="304"/>
                  </a:lnTo>
                  <a:lnTo>
                    <a:pt x="162" y="296"/>
                  </a:lnTo>
                  <a:lnTo>
                    <a:pt x="168" y="288"/>
                  </a:lnTo>
                  <a:lnTo>
                    <a:pt x="172" y="280"/>
                  </a:lnTo>
                  <a:lnTo>
                    <a:pt x="174" y="270"/>
                  </a:lnTo>
                  <a:lnTo>
                    <a:pt x="174" y="260"/>
                  </a:lnTo>
                  <a:lnTo>
                    <a:pt x="170" y="250"/>
                  </a:lnTo>
                  <a:lnTo>
                    <a:pt x="166" y="242"/>
                  </a:lnTo>
                  <a:lnTo>
                    <a:pt x="160" y="234"/>
                  </a:lnTo>
                  <a:lnTo>
                    <a:pt x="160" y="234"/>
                  </a:lnTo>
                  <a:lnTo>
                    <a:pt x="130" y="210"/>
                  </a:lnTo>
                  <a:lnTo>
                    <a:pt x="130" y="210"/>
                  </a:lnTo>
                  <a:lnTo>
                    <a:pt x="124" y="208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84" y="212"/>
                  </a:lnTo>
                  <a:lnTo>
                    <a:pt x="84" y="212"/>
                  </a:lnTo>
                  <a:lnTo>
                    <a:pt x="68" y="218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48" y="230"/>
                  </a:lnTo>
                  <a:lnTo>
                    <a:pt x="44" y="236"/>
                  </a:lnTo>
                  <a:lnTo>
                    <a:pt x="40" y="244"/>
                  </a:lnTo>
                  <a:lnTo>
                    <a:pt x="38" y="252"/>
                  </a:lnTo>
                  <a:lnTo>
                    <a:pt x="36" y="260"/>
                  </a:lnTo>
                  <a:lnTo>
                    <a:pt x="36" y="268"/>
                  </a:lnTo>
                  <a:lnTo>
                    <a:pt x="38" y="276"/>
                  </a:lnTo>
                  <a:lnTo>
                    <a:pt x="42" y="284"/>
                  </a:lnTo>
                  <a:lnTo>
                    <a:pt x="42" y="284"/>
                  </a:lnTo>
                  <a:lnTo>
                    <a:pt x="48" y="290"/>
                  </a:lnTo>
                  <a:lnTo>
                    <a:pt x="54" y="296"/>
                  </a:lnTo>
                  <a:lnTo>
                    <a:pt x="68" y="306"/>
                  </a:lnTo>
                  <a:lnTo>
                    <a:pt x="68" y="306"/>
                  </a:lnTo>
                  <a:lnTo>
                    <a:pt x="78" y="310"/>
                  </a:lnTo>
                  <a:lnTo>
                    <a:pt x="90" y="312"/>
                  </a:lnTo>
                  <a:lnTo>
                    <a:pt x="112" y="314"/>
                  </a:lnTo>
                  <a:lnTo>
                    <a:pt x="112" y="314"/>
                  </a:lnTo>
                  <a:close/>
                  <a:moveTo>
                    <a:pt x="150" y="96"/>
                  </a:moveTo>
                  <a:lnTo>
                    <a:pt x="150" y="96"/>
                  </a:lnTo>
                  <a:lnTo>
                    <a:pt x="150" y="8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0" y="50"/>
                  </a:lnTo>
                  <a:lnTo>
                    <a:pt x="136" y="40"/>
                  </a:lnTo>
                  <a:lnTo>
                    <a:pt x="130" y="32"/>
                  </a:lnTo>
                  <a:lnTo>
                    <a:pt x="130" y="32"/>
                  </a:lnTo>
                  <a:lnTo>
                    <a:pt x="122" y="24"/>
                  </a:lnTo>
                  <a:lnTo>
                    <a:pt x="114" y="18"/>
                  </a:lnTo>
                  <a:lnTo>
                    <a:pt x="104" y="14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84" y="16"/>
                  </a:lnTo>
                  <a:lnTo>
                    <a:pt x="78" y="20"/>
                  </a:lnTo>
                  <a:lnTo>
                    <a:pt x="70" y="24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0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68"/>
                  </a:lnTo>
                  <a:lnTo>
                    <a:pt x="60" y="78"/>
                  </a:lnTo>
                  <a:lnTo>
                    <a:pt x="66" y="98"/>
                  </a:lnTo>
                  <a:lnTo>
                    <a:pt x="66" y="98"/>
                  </a:lnTo>
                  <a:lnTo>
                    <a:pt x="74" y="112"/>
                  </a:lnTo>
                  <a:lnTo>
                    <a:pt x="84" y="126"/>
                  </a:lnTo>
                  <a:lnTo>
                    <a:pt x="84" y="126"/>
                  </a:lnTo>
                  <a:lnTo>
                    <a:pt x="92" y="132"/>
                  </a:lnTo>
                  <a:lnTo>
                    <a:pt x="100" y="136"/>
                  </a:lnTo>
                  <a:lnTo>
                    <a:pt x="110" y="138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32" y="134"/>
                  </a:lnTo>
                  <a:lnTo>
                    <a:pt x="140" y="128"/>
                  </a:lnTo>
                  <a:lnTo>
                    <a:pt x="146" y="120"/>
                  </a:lnTo>
                  <a:lnTo>
                    <a:pt x="148" y="110"/>
                  </a:lnTo>
                  <a:lnTo>
                    <a:pt x="148" y="110"/>
                  </a:lnTo>
                  <a:lnTo>
                    <a:pt x="150" y="96"/>
                  </a:lnTo>
                  <a:lnTo>
                    <a:pt x="15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1"/>
            <p:cNvSpPr>
              <a:spLocks/>
            </p:cNvSpPr>
            <p:nvPr/>
          </p:nvSpPr>
          <p:spPr bwMode="auto">
            <a:xfrm>
              <a:off x="7621588" y="4975225"/>
              <a:ext cx="120650" cy="120650"/>
            </a:xfrm>
            <a:custGeom>
              <a:avLst/>
              <a:gdLst>
                <a:gd name="T0" fmla="*/ 76 w 76"/>
                <a:gd name="T1" fmla="*/ 32 h 76"/>
                <a:gd name="T2" fmla="*/ 44 w 76"/>
                <a:gd name="T3" fmla="*/ 32 h 76"/>
                <a:gd name="T4" fmla="*/ 44 w 76"/>
                <a:gd name="T5" fmla="*/ 0 h 76"/>
                <a:gd name="T6" fmla="*/ 32 w 76"/>
                <a:gd name="T7" fmla="*/ 0 h 76"/>
                <a:gd name="T8" fmla="*/ 32 w 76"/>
                <a:gd name="T9" fmla="*/ 32 h 76"/>
                <a:gd name="T10" fmla="*/ 0 w 76"/>
                <a:gd name="T11" fmla="*/ 32 h 76"/>
                <a:gd name="T12" fmla="*/ 0 w 76"/>
                <a:gd name="T13" fmla="*/ 44 h 76"/>
                <a:gd name="T14" fmla="*/ 32 w 76"/>
                <a:gd name="T15" fmla="*/ 44 h 76"/>
                <a:gd name="T16" fmla="*/ 32 w 76"/>
                <a:gd name="T17" fmla="*/ 76 h 76"/>
                <a:gd name="T18" fmla="*/ 44 w 76"/>
                <a:gd name="T19" fmla="*/ 76 h 76"/>
                <a:gd name="T20" fmla="*/ 44 w 76"/>
                <a:gd name="T21" fmla="*/ 44 h 76"/>
                <a:gd name="T22" fmla="*/ 76 w 76"/>
                <a:gd name="T23" fmla="*/ 44 h 76"/>
                <a:gd name="T24" fmla="*/ 76 w 76"/>
                <a:gd name="T25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6">
                  <a:moveTo>
                    <a:pt x="76" y="32"/>
                  </a:moveTo>
                  <a:lnTo>
                    <a:pt x="44" y="32"/>
                  </a:lnTo>
                  <a:lnTo>
                    <a:pt x="44" y="0"/>
                  </a:lnTo>
                  <a:lnTo>
                    <a:pt x="32" y="0"/>
                  </a:lnTo>
                  <a:lnTo>
                    <a:pt x="32" y="32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32" y="44"/>
                  </a:lnTo>
                  <a:lnTo>
                    <a:pt x="32" y="76"/>
                  </a:lnTo>
                  <a:lnTo>
                    <a:pt x="44" y="76"/>
                  </a:lnTo>
                  <a:lnTo>
                    <a:pt x="44" y="44"/>
                  </a:lnTo>
                  <a:lnTo>
                    <a:pt x="76" y="44"/>
                  </a:lnTo>
                  <a:lnTo>
                    <a:pt x="76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1759115" y="3024918"/>
            <a:ext cx="730255" cy="866217"/>
            <a:chOff x="4738688" y="1820863"/>
            <a:chExt cx="2711450" cy="3216275"/>
          </a:xfrm>
        </p:grpSpPr>
        <p:sp>
          <p:nvSpPr>
            <p:cNvPr id="218" name="Freeform 15"/>
            <p:cNvSpPr>
              <a:spLocks/>
            </p:cNvSpPr>
            <p:nvPr/>
          </p:nvSpPr>
          <p:spPr bwMode="auto">
            <a:xfrm>
              <a:off x="4738688" y="1820863"/>
              <a:ext cx="2711450" cy="3216275"/>
            </a:xfrm>
            <a:custGeom>
              <a:avLst/>
              <a:gdLst>
                <a:gd name="T0" fmla="*/ 1706 w 1708"/>
                <a:gd name="T1" fmla="*/ 2026 h 2026"/>
                <a:gd name="T2" fmla="*/ 1706 w 1708"/>
                <a:gd name="T3" fmla="*/ 2026 h 2026"/>
                <a:gd name="T4" fmla="*/ 1708 w 1708"/>
                <a:gd name="T5" fmla="*/ 2008 h 2026"/>
                <a:gd name="T6" fmla="*/ 1708 w 1708"/>
                <a:gd name="T7" fmla="*/ 2008 h 2026"/>
                <a:gd name="T8" fmla="*/ 1708 w 1708"/>
                <a:gd name="T9" fmla="*/ 640 h 2026"/>
                <a:gd name="T10" fmla="*/ 1708 w 1708"/>
                <a:gd name="T11" fmla="*/ 640 h 2026"/>
                <a:gd name="T12" fmla="*/ 1706 w 1708"/>
                <a:gd name="T13" fmla="*/ 628 h 2026"/>
                <a:gd name="T14" fmla="*/ 1702 w 1708"/>
                <a:gd name="T15" fmla="*/ 618 h 2026"/>
                <a:gd name="T16" fmla="*/ 1698 w 1708"/>
                <a:gd name="T17" fmla="*/ 606 h 2026"/>
                <a:gd name="T18" fmla="*/ 1690 w 1708"/>
                <a:gd name="T19" fmla="*/ 598 h 2026"/>
                <a:gd name="T20" fmla="*/ 1690 w 1708"/>
                <a:gd name="T21" fmla="*/ 598 h 2026"/>
                <a:gd name="T22" fmla="*/ 1414 w 1708"/>
                <a:gd name="T23" fmla="*/ 312 h 2026"/>
                <a:gd name="T24" fmla="*/ 1136 w 1708"/>
                <a:gd name="T25" fmla="*/ 28 h 2026"/>
                <a:gd name="T26" fmla="*/ 1136 w 1708"/>
                <a:gd name="T27" fmla="*/ 28 h 2026"/>
                <a:gd name="T28" fmla="*/ 1124 w 1708"/>
                <a:gd name="T29" fmla="*/ 18 h 2026"/>
                <a:gd name="T30" fmla="*/ 1108 w 1708"/>
                <a:gd name="T31" fmla="*/ 10 h 2026"/>
                <a:gd name="T32" fmla="*/ 1092 w 1708"/>
                <a:gd name="T33" fmla="*/ 4 h 2026"/>
                <a:gd name="T34" fmla="*/ 1074 w 1708"/>
                <a:gd name="T35" fmla="*/ 2 h 2026"/>
                <a:gd name="T36" fmla="*/ 1074 w 1708"/>
                <a:gd name="T37" fmla="*/ 2 h 2026"/>
                <a:gd name="T38" fmla="*/ 612 w 1708"/>
                <a:gd name="T39" fmla="*/ 0 h 2026"/>
                <a:gd name="T40" fmla="*/ 148 w 1708"/>
                <a:gd name="T41" fmla="*/ 0 h 2026"/>
                <a:gd name="T42" fmla="*/ 148 w 1708"/>
                <a:gd name="T43" fmla="*/ 0 h 2026"/>
                <a:gd name="T44" fmla="*/ 106 w 1708"/>
                <a:gd name="T45" fmla="*/ 0 h 2026"/>
                <a:gd name="T46" fmla="*/ 106 w 1708"/>
                <a:gd name="T47" fmla="*/ 0 h 2026"/>
                <a:gd name="T48" fmla="*/ 106 w 1708"/>
                <a:gd name="T49" fmla="*/ 1044 h 2026"/>
                <a:gd name="T50" fmla="*/ 106 w 1708"/>
                <a:gd name="T51" fmla="*/ 1044 h 2026"/>
                <a:gd name="T52" fmla="*/ 0 w 1708"/>
                <a:gd name="T53" fmla="*/ 1044 h 2026"/>
                <a:gd name="T54" fmla="*/ 0 w 1708"/>
                <a:gd name="T55" fmla="*/ 1044 h 2026"/>
                <a:gd name="T56" fmla="*/ 0 w 1708"/>
                <a:gd name="T57" fmla="*/ 1604 h 2026"/>
                <a:gd name="T58" fmla="*/ 0 w 1708"/>
                <a:gd name="T59" fmla="*/ 1604 h 2026"/>
                <a:gd name="T60" fmla="*/ 108 w 1708"/>
                <a:gd name="T61" fmla="*/ 1604 h 2026"/>
                <a:gd name="T62" fmla="*/ 108 w 1708"/>
                <a:gd name="T63" fmla="*/ 1604 h 2026"/>
                <a:gd name="T64" fmla="*/ 108 w 1708"/>
                <a:gd name="T65" fmla="*/ 2026 h 2026"/>
                <a:gd name="T66" fmla="*/ 108 w 1708"/>
                <a:gd name="T67" fmla="*/ 2026 h 2026"/>
                <a:gd name="T68" fmla="*/ 1706 w 1708"/>
                <a:gd name="T69" fmla="*/ 2026 h 2026"/>
                <a:gd name="T70" fmla="*/ 1706 w 1708"/>
                <a:gd name="T71" fmla="*/ 2026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8" h="2026">
                  <a:moveTo>
                    <a:pt x="1706" y="2026"/>
                  </a:moveTo>
                  <a:lnTo>
                    <a:pt x="1706" y="2026"/>
                  </a:lnTo>
                  <a:lnTo>
                    <a:pt x="1708" y="2008"/>
                  </a:lnTo>
                  <a:lnTo>
                    <a:pt x="1708" y="2008"/>
                  </a:lnTo>
                  <a:lnTo>
                    <a:pt x="1708" y="640"/>
                  </a:lnTo>
                  <a:lnTo>
                    <a:pt x="1708" y="640"/>
                  </a:lnTo>
                  <a:lnTo>
                    <a:pt x="1706" y="628"/>
                  </a:lnTo>
                  <a:lnTo>
                    <a:pt x="1702" y="618"/>
                  </a:lnTo>
                  <a:lnTo>
                    <a:pt x="1698" y="606"/>
                  </a:lnTo>
                  <a:lnTo>
                    <a:pt x="1690" y="598"/>
                  </a:lnTo>
                  <a:lnTo>
                    <a:pt x="1690" y="598"/>
                  </a:lnTo>
                  <a:lnTo>
                    <a:pt x="1414" y="312"/>
                  </a:lnTo>
                  <a:lnTo>
                    <a:pt x="1136" y="28"/>
                  </a:lnTo>
                  <a:lnTo>
                    <a:pt x="1136" y="28"/>
                  </a:lnTo>
                  <a:lnTo>
                    <a:pt x="1124" y="18"/>
                  </a:lnTo>
                  <a:lnTo>
                    <a:pt x="1108" y="10"/>
                  </a:lnTo>
                  <a:lnTo>
                    <a:pt x="1092" y="4"/>
                  </a:lnTo>
                  <a:lnTo>
                    <a:pt x="1074" y="2"/>
                  </a:lnTo>
                  <a:lnTo>
                    <a:pt x="1074" y="2"/>
                  </a:lnTo>
                  <a:lnTo>
                    <a:pt x="612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1044"/>
                  </a:lnTo>
                  <a:lnTo>
                    <a:pt x="106" y="1044"/>
                  </a:lnTo>
                  <a:lnTo>
                    <a:pt x="0" y="1044"/>
                  </a:lnTo>
                  <a:lnTo>
                    <a:pt x="0" y="1044"/>
                  </a:lnTo>
                  <a:lnTo>
                    <a:pt x="0" y="1604"/>
                  </a:lnTo>
                  <a:lnTo>
                    <a:pt x="0" y="1604"/>
                  </a:lnTo>
                  <a:lnTo>
                    <a:pt x="108" y="1604"/>
                  </a:lnTo>
                  <a:lnTo>
                    <a:pt x="108" y="1604"/>
                  </a:lnTo>
                  <a:lnTo>
                    <a:pt x="108" y="2026"/>
                  </a:lnTo>
                  <a:lnTo>
                    <a:pt x="108" y="2026"/>
                  </a:lnTo>
                  <a:lnTo>
                    <a:pt x="1706" y="2026"/>
                  </a:lnTo>
                  <a:lnTo>
                    <a:pt x="1706" y="2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6"/>
            <p:cNvSpPr>
              <a:spLocks/>
            </p:cNvSpPr>
            <p:nvPr/>
          </p:nvSpPr>
          <p:spPr bwMode="auto">
            <a:xfrm>
              <a:off x="6580188" y="2227263"/>
              <a:ext cx="527050" cy="539750"/>
            </a:xfrm>
            <a:custGeom>
              <a:avLst/>
              <a:gdLst>
                <a:gd name="T0" fmla="*/ 332 w 332"/>
                <a:gd name="T1" fmla="*/ 340 h 340"/>
                <a:gd name="T2" fmla="*/ 332 w 332"/>
                <a:gd name="T3" fmla="*/ 340 h 340"/>
                <a:gd name="T4" fmla="*/ 0 w 332"/>
                <a:gd name="T5" fmla="*/ 340 h 340"/>
                <a:gd name="T6" fmla="*/ 0 w 332"/>
                <a:gd name="T7" fmla="*/ 340 h 340"/>
                <a:gd name="T8" fmla="*/ 0 w 332"/>
                <a:gd name="T9" fmla="*/ 0 h 340"/>
                <a:gd name="T10" fmla="*/ 0 w 332"/>
                <a:gd name="T11" fmla="*/ 0 h 340"/>
                <a:gd name="T12" fmla="*/ 332 w 332"/>
                <a:gd name="T13" fmla="*/ 340 h 340"/>
                <a:gd name="T14" fmla="*/ 332 w 332"/>
                <a:gd name="T15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2" h="340">
                  <a:moveTo>
                    <a:pt x="332" y="340"/>
                  </a:moveTo>
                  <a:lnTo>
                    <a:pt x="332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2" y="340"/>
                  </a:lnTo>
                  <a:lnTo>
                    <a:pt x="332" y="3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7"/>
            <p:cNvSpPr>
              <a:spLocks noEditPoints="1"/>
            </p:cNvSpPr>
            <p:nvPr/>
          </p:nvSpPr>
          <p:spPr bwMode="auto">
            <a:xfrm>
              <a:off x="4738688" y="1820863"/>
              <a:ext cx="2711450" cy="3216275"/>
            </a:xfrm>
            <a:custGeom>
              <a:avLst/>
              <a:gdLst>
                <a:gd name="T0" fmla="*/ 1708 w 1708"/>
                <a:gd name="T1" fmla="*/ 640 h 2026"/>
                <a:gd name="T2" fmla="*/ 1702 w 1708"/>
                <a:gd name="T3" fmla="*/ 618 h 2026"/>
                <a:gd name="T4" fmla="*/ 1690 w 1708"/>
                <a:gd name="T5" fmla="*/ 598 h 2026"/>
                <a:gd name="T6" fmla="*/ 1414 w 1708"/>
                <a:gd name="T7" fmla="*/ 312 h 2026"/>
                <a:gd name="T8" fmla="*/ 1136 w 1708"/>
                <a:gd name="T9" fmla="*/ 28 h 2026"/>
                <a:gd name="T10" fmla="*/ 1108 w 1708"/>
                <a:gd name="T11" fmla="*/ 10 h 2026"/>
                <a:gd name="T12" fmla="*/ 1074 w 1708"/>
                <a:gd name="T13" fmla="*/ 2 h 2026"/>
                <a:gd name="T14" fmla="*/ 612 w 1708"/>
                <a:gd name="T15" fmla="*/ 0 h 2026"/>
                <a:gd name="T16" fmla="*/ 148 w 1708"/>
                <a:gd name="T17" fmla="*/ 0 h 2026"/>
                <a:gd name="T18" fmla="*/ 106 w 1708"/>
                <a:gd name="T19" fmla="*/ 0 h 2026"/>
                <a:gd name="T20" fmla="*/ 106 w 1708"/>
                <a:gd name="T21" fmla="*/ 1044 h 2026"/>
                <a:gd name="T22" fmla="*/ 0 w 1708"/>
                <a:gd name="T23" fmla="*/ 1044 h 2026"/>
                <a:gd name="T24" fmla="*/ 0 w 1708"/>
                <a:gd name="T25" fmla="*/ 1604 h 2026"/>
                <a:gd name="T26" fmla="*/ 108 w 1708"/>
                <a:gd name="T27" fmla="*/ 1604 h 2026"/>
                <a:gd name="T28" fmla="*/ 108 w 1708"/>
                <a:gd name="T29" fmla="*/ 2026 h 2026"/>
                <a:gd name="T30" fmla="*/ 1706 w 1708"/>
                <a:gd name="T31" fmla="*/ 2026 h 2026"/>
                <a:gd name="T32" fmla="*/ 1708 w 1708"/>
                <a:gd name="T33" fmla="*/ 2008 h 2026"/>
                <a:gd name="T34" fmla="*/ 1708 w 1708"/>
                <a:gd name="T35" fmla="*/ 640 h 2026"/>
                <a:gd name="T36" fmla="*/ 1160 w 1708"/>
                <a:gd name="T37" fmla="*/ 256 h 2026"/>
                <a:gd name="T38" fmla="*/ 1492 w 1708"/>
                <a:gd name="T39" fmla="*/ 596 h 2026"/>
                <a:gd name="T40" fmla="*/ 1160 w 1708"/>
                <a:gd name="T41" fmla="*/ 596 h 2026"/>
                <a:gd name="T42" fmla="*/ 1160 w 1708"/>
                <a:gd name="T43" fmla="*/ 256 h 2026"/>
                <a:gd name="T44" fmla="*/ 1564 w 1708"/>
                <a:gd name="T45" fmla="*/ 1886 h 2026"/>
                <a:gd name="T46" fmla="*/ 250 w 1708"/>
                <a:gd name="T47" fmla="*/ 1886 h 2026"/>
                <a:gd name="T48" fmla="*/ 250 w 1708"/>
                <a:gd name="T49" fmla="*/ 1602 h 2026"/>
                <a:gd name="T50" fmla="*/ 1166 w 1708"/>
                <a:gd name="T51" fmla="*/ 1602 h 2026"/>
                <a:gd name="T52" fmla="*/ 1166 w 1708"/>
                <a:gd name="T53" fmla="*/ 1046 h 2026"/>
                <a:gd name="T54" fmla="*/ 252 w 1708"/>
                <a:gd name="T55" fmla="*/ 1046 h 2026"/>
                <a:gd name="T56" fmla="*/ 252 w 1708"/>
                <a:gd name="T57" fmla="*/ 144 h 2026"/>
                <a:gd name="T58" fmla="*/ 1014 w 1708"/>
                <a:gd name="T59" fmla="*/ 144 h 2026"/>
                <a:gd name="T60" fmla="*/ 1014 w 1708"/>
                <a:gd name="T61" fmla="*/ 738 h 2026"/>
                <a:gd name="T62" fmla="*/ 1564 w 1708"/>
                <a:gd name="T63" fmla="*/ 738 h 2026"/>
                <a:gd name="T64" fmla="*/ 1564 w 1708"/>
                <a:gd name="T65" fmla="*/ 1886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8" h="2026">
                  <a:moveTo>
                    <a:pt x="1708" y="640"/>
                  </a:moveTo>
                  <a:lnTo>
                    <a:pt x="1708" y="640"/>
                  </a:lnTo>
                  <a:lnTo>
                    <a:pt x="1706" y="628"/>
                  </a:lnTo>
                  <a:lnTo>
                    <a:pt x="1702" y="618"/>
                  </a:lnTo>
                  <a:lnTo>
                    <a:pt x="1698" y="606"/>
                  </a:lnTo>
                  <a:lnTo>
                    <a:pt x="1690" y="598"/>
                  </a:lnTo>
                  <a:lnTo>
                    <a:pt x="1690" y="598"/>
                  </a:lnTo>
                  <a:lnTo>
                    <a:pt x="1414" y="312"/>
                  </a:lnTo>
                  <a:lnTo>
                    <a:pt x="1136" y="28"/>
                  </a:lnTo>
                  <a:lnTo>
                    <a:pt x="1136" y="28"/>
                  </a:lnTo>
                  <a:lnTo>
                    <a:pt x="1124" y="18"/>
                  </a:lnTo>
                  <a:lnTo>
                    <a:pt x="1108" y="10"/>
                  </a:lnTo>
                  <a:lnTo>
                    <a:pt x="1092" y="4"/>
                  </a:lnTo>
                  <a:lnTo>
                    <a:pt x="1074" y="2"/>
                  </a:lnTo>
                  <a:lnTo>
                    <a:pt x="1074" y="2"/>
                  </a:lnTo>
                  <a:lnTo>
                    <a:pt x="612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1044"/>
                  </a:lnTo>
                  <a:lnTo>
                    <a:pt x="106" y="1044"/>
                  </a:lnTo>
                  <a:lnTo>
                    <a:pt x="0" y="1044"/>
                  </a:lnTo>
                  <a:lnTo>
                    <a:pt x="0" y="1044"/>
                  </a:lnTo>
                  <a:lnTo>
                    <a:pt x="0" y="1604"/>
                  </a:lnTo>
                  <a:lnTo>
                    <a:pt x="0" y="1604"/>
                  </a:lnTo>
                  <a:lnTo>
                    <a:pt x="108" y="1604"/>
                  </a:lnTo>
                  <a:lnTo>
                    <a:pt x="108" y="1604"/>
                  </a:lnTo>
                  <a:lnTo>
                    <a:pt x="108" y="2026"/>
                  </a:lnTo>
                  <a:lnTo>
                    <a:pt x="108" y="2026"/>
                  </a:lnTo>
                  <a:lnTo>
                    <a:pt x="1706" y="2026"/>
                  </a:lnTo>
                  <a:lnTo>
                    <a:pt x="1706" y="2026"/>
                  </a:lnTo>
                  <a:lnTo>
                    <a:pt x="1708" y="2008"/>
                  </a:lnTo>
                  <a:lnTo>
                    <a:pt x="1708" y="2008"/>
                  </a:lnTo>
                  <a:lnTo>
                    <a:pt x="1708" y="640"/>
                  </a:lnTo>
                  <a:lnTo>
                    <a:pt x="1708" y="640"/>
                  </a:lnTo>
                  <a:close/>
                  <a:moveTo>
                    <a:pt x="1160" y="256"/>
                  </a:moveTo>
                  <a:lnTo>
                    <a:pt x="1160" y="256"/>
                  </a:lnTo>
                  <a:lnTo>
                    <a:pt x="1492" y="596"/>
                  </a:lnTo>
                  <a:lnTo>
                    <a:pt x="1492" y="596"/>
                  </a:lnTo>
                  <a:lnTo>
                    <a:pt x="1160" y="596"/>
                  </a:lnTo>
                  <a:lnTo>
                    <a:pt x="1160" y="596"/>
                  </a:lnTo>
                  <a:lnTo>
                    <a:pt x="1160" y="256"/>
                  </a:lnTo>
                  <a:lnTo>
                    <a:pt x="1160" y="256"/>
                  </a:lnTo>
                  <a:close/>
                  <a:moveTo>
                    <a:pt x="1564" y="1886"/>
                  </a:moveTo>
                  <a:lnTo>
                    <a:pt x="1564" y="1886"/>
                  </a:lnTo>
                  <a:lnTo>
                    <a:pt x="250" y="1886"/>
                  </a:lnTo>
                  <a:lnTo>
                    <a:pt x="250" y="1886"/>
                  </a:lnTo>
                  <a:lnTo>
                    <a:pt x="250" y="1602"/>
                  </a:lnTo>
                  <a:lnTo>
                    <a:pt x="250" y="1602"/>
                  </a:lnTo>
                  <a:lnTo>
                    <a:pt x="1166" y="1602"/>
                  </a:lnTo>
                  <a:lnTo>
                    <a:pt x="1166" y="1602"/>
                  </a:lnTo>
                  <a:lnTo>
                    <a:pt x="1166" y="1046"/>
                  </a:lnTo>
                  <a:lnTo>
                    <a:pt x="1166" y="1046"/>
                  </a:lnTo>
                  <a:lnTo>
                    <a:pt x="252" y="1046"/>
                  </a:lnTo>
                  <a:lnTo>
                    <a:pt x="252" y="1046"/>
                  </a:lnTo>
                  <a:lnTo>
                    <a:pt x="252" y="144"/>
                  </a:lnTo>
                  <a:lnTo>
                    <a:pt x="252" y="144"/>
                  </a:lnTo>
                  <a:lnTo>
                    <a:pt x="1014" y="144"/>
                  </a:lnTo>
                  <a:lnTo>
                    <a:pt x="1014" y="144"/>
                  </a:lnTo>
                  <a:lnTo>
                    <a:pt x="1014" y="738"/>
                  </a:lnTo>
                  <a:lnTo>
                    <a:pt x="1014" y="738"/>
                  </a:lnTo>
                  <a:lnTo>
                    <a:pt x="1564" y="738"/>
                  </a:lnTo>
                  <a:lnTo>
                    <a:pt x="1564" y="738"/>
                  </a:lnTo>
                  <a:lnTo>
                    <a:pt x="1564" y="1886"/>
                  </a:lnTo>
                  <a:lnTo>
                    <a:pt x="1564" y="188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8"/>
            <p:cNvSpPr>
              <a:spLocks/>
            </p:cNvSpPr>
            <p:nvPr/>
          </p:nvSpPr>
          <p:spPr bwMode="auto">
            <a:xfrm>
              <a:off x="4976813" y="3700463"/>
              <a:ext cx="365125" cy="431800"/>
            </a:xfrm>
            <a:custGeom>
              <a:avLst/>
              <a:gdLst>
                <a:gd name="T0" fmla="*/ 230 w 230"/>
                <a:gd name="T1" fmla="*/ 188 h 272"/>
                <a:gd name="T2" fmla="*/ 222 w 230"/>
                <a:gd name="T3" fmla="*/ 208 h 272"/>
                <a:gd name="T4" fmla="*/ 202 w 230"/>
                <a:gd name="T5" fmla="*/ 240 h 272"/>
                <a:gd name="T6" fmla="*/ 190 w 230"/>
                <a:gd name="T7" fmla="*/ 252 h 272"/>
                <a:gd name="T8" fmla="*/ 158 w 230"/>
                <a:gd name="T9" fmla="*/ 266 h 272"/>
                <a:gd name="T10" fmla="*/ 120 w 230"/>
                <a:gd name="T11" fmla="*/ 272 h 272"/>
                <a:gd name="T12" fmla="*/ 94 w 230"/>
                <a:gd name="T13" fmla="*/ 270 h 272"/>
                <a:gd name="T14" fmla="*/ 72 w 230"/>
                <a:gd name="T15" fmla="*/ 264 h 272"/>
                <a:gd name="T16" fmla="*/ 52 w 230"/>
                <a:gd name="T17" fmla="*/ 252 h 272"/>
                <a:gd name="T18" fmla="*/ 34 w 230"/>
                <a:gd name="T19" fmla="*/ 236 h 272"/>
                <a:gd name="T20" fmla="*/ 26 w 230"/>
                <a:gd name="T21" fmla="*/ 226 h 272"/>
                <a:gd name="T22" fmla="*/ 14 w 230"/>
                <a:gd name="T23" fmla="*/ 206 h 272"/>
                <a:gd name="T24" fmla="*/ 4 w 230"/>
                <a:gd name="T25" fmla="*/ 182 h 272"/>
                <a:gd name="T26" fmla="*/ 0 w 230"/>
                <a:gd name="T27" fmla="*/ 138 h 272"/>
                <a:gd name="T28" fmla="*/ 2 w 230"/>
                <a:gd name="T29" fmla="*/ 108 h 272"/>
                <a:gd name="T30" fmla="*/ 8 w 230"/>
                <a:gd name="T31" fmla="*/ 80 h 272"/>
                <a:gd name="T32" fmla="*/ 20 w 230"/>
                <a:gd name="T33" fmla="*/ 56 h 272"/>
                <a:gd name="T34" fmla="*/ 34 w 230"/>
                <a:gd name="T35" fmla="*/ 36 h 272"/>
                <a:gd name="T36" fmla="*/ 42 w 230"/>
                <a:gd name="T37" fmla="*/ 28 h 272"/>
                <a:gd name="T38" fmla="*/ 62 w 230"/>
                <a:gd name="T39" fmla="*/ 14 h 272"/>
                <a:gd name="T40" fmla="*/ 84 w 230"/>
                <a:gd name="T41" fmla="*/ 4 h 272"/>
                <a:gd name="T42" fmla="*/ 124 w 230"/>
                <a:gd name="T43" fmla="*/ 0 h 272"/>
                <a:gd name="T44" fmla="*/ 146 w 230"/>
                <a:gd name="T45" fmla="*/ 2 h 272"/>
                <a:gd name="T46" fmla="*/ 186 w 230"/>
                <a:gd name="T47" fmla="*/ 16 h 272"/>
                <a:gd name="T48" fmla="*/ 202 w 230"/>
                <a:gd name="T49" fmla="*/ 28 h 272"/>
                <a:gd name="T50" fmla="*/ 218 w 230"/>
                <a:gd name="T51" fmla="*/ 48 h 272"/>
                <a:gd name="T52" fmla="*/ 228 w 230"/>
                <a:gd name="T53" fmla="*/ 76 h 272"/>
                <a:gd name="T54" fmla="*/ 176 w 230"/>
                <a:gd name="T55" fmla="*/ 90 h 272"/>
                <a:gd name="T56" fmla="*/ 168 w 230"/>
                <a:gd name="T57" fmla="*/ 72 h 272"/>
                <a:gd name="T58" fmla="*/ 156 w 230"/>
                <a:gd name="T59" fmla="*/ 58 h 272"/>
                <a:gd name="T60" fmla="*/ 148 w 230"/>
                <a:gd name="T61" fmla="*/ 52 h 272"/>
                <a:gd name="T62" fmla="*/ 130 w 230"/>
                <a:gd name="T63" fmla="*/ 46 h 272"/>
                <a:gd name="T64" fmla="*/ 120 w 230"/>
                <a:gd name="T65" fmla="*/ 46 h 272"/>
                <a:gd name="T66" fmla="*/ 94 w 230"/>
                <a:gd name="T67" fmla="*/ 50 h 272"/>
                <a:gd name="T68" fmla="*/ 74 w 230"/>
                <a:gd name="T69" fmla="*/ 66 h 272"/>
                <a:gd name="T70" fmla="*/ 66 w 230"/>
                <a:gd name="T71" fmla="*/ 78 h 272"/>
                <a:gd name="T72" fmla="*/ 56 w 230"/>
                <a:gd name="T73" fmla="*/ 112 h 272"/>
                <a:gd name="T74" fmla="*/ 54 w 230"/>
                <a:gd name="T75" fmla="*/ 134 h 272"/>
                <a:gd name="T76" fmla="*/ 60 w 230"/>
                <a:gd name="T77" fmla="*/ 178 h 272"/>
                <a:gd name="T78" fmla="*/ 72 w 230"/>
                <a:gd name="T79" fmla="*/ 206 h 272"/>
                <a:gd name="T80" fmla="*/ 82 w 230"/>
                <a:gd name="T81" fmla="*/ 214 h 272"/>
                <a:gd name="T82" fmla="*/ 106 w 230"/>
                <a:gd name="T83" fmla="*/ 226 h 272"/>
                <a:gd name="T84" fmla="*/ 120 w 230"/>
                <a:gd name="T85" fmla="*/ 226 h 272"/>
                <a:gd name="T86" fmla="*/ 140 w 230"/>
                <a:gd name="T87" fmla="*/ 224 h 272"/>
                <a:gd name="T88" fmla="*/ 156 w 230"/>
                <a:gd name="T89" fmla="*/ 214 h 272"/>
                <a:gd name="T90" fmla="*/ 164 w 230"/>
                <a:gd name="T91" fmla="*/ 206 h 272"/>
                <a:gd name="T92" fmla="*/ 174 w 230"/>
                <a:gd name="T93" fmla="*/ 184 h 272"/>
                <a:gd name="T94" fmla="*/ 178 w 230"/>
                <a:gd name="T95" fmla="*/ 1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" h="272">
                  <a:moveTo>
                    <a:pt x="178" y="170"/>
                  </a:moveTo>
                  <a:lnTo>
                    <a:pt x="230" y="188"/>
                  </a:lnTo>
                  <a:lnTo>
                    <a:pt x="230" y="188"/>
                  </a:lnTo>
                  <a:lnTo>
                    <a:pt x="222" y="208"/>
                  </a:lnTo>
                  <a:lnTo>
                    <a:pt x="214" y="224"/>
                  </a:lnTo>
                  <a:lnTo>
                    <a:pt x="202" y="240"/>
                  </a:lnTo>
                  <a:lnTo>
                    <a:pt x="190" y="252"/>
                  </a:lnTo>
                  <a:lnTo>
                    <a:pt x="190" y="252"/>
                  </a:lnTo>
                  <a:lnTo>
                    <a:pt x="176" y="260"/>
                  </a:lnTo>
                  <a:lnTo>
                    <a:pt x="158" y="266"/>
                  </a:lnTo>
                  <a:lnTo>
                    <a:pt x="140" y="270"/>
                  </a:lnTo>
                  <a:lnTo>
                    <a:pt x="120" y="272"/>
                  </a:lnTo>
                  <a:lnTo>
                    <a:pt x="120" y="272"/>
                  </a:lnTo>
                  <a:lnTo>
                    <a:pt x="94" y="270"/>
                  </a:lnTo>
                  <a:lnTo>
                    <a:pt x="84" y="268"/>
                  </a:lnTo>
                  <a:lnTo>
                    <a:pt x="72" y="264"/>
                  </a:lnTo>
                  <a:lnTo>
                    <a:pt x="62" y="258"/>
                  </a:lnTo>
                  <a:lnTo>
                    <a:pt x="52" y="252"/>
                  </a:lnTo>
                  <a:lnTo>
                    <a:pt x="42" y="244"/>
                  </a:lnTo>
                  <a:lnTo>
                    <a:pt x="34" y="236"/>
                  </a:lnTo>
                  <a:lnTo>
                    <a:pt x="34" y="236"/>
                  </a:lnTo>
                  <a:lnTo>
                    <a:pt x="26" y="226"/>
                  </a:lnTo>
                  <a:lnTo>
                    <a:pt x="20" y="216"/>
                  </a:lnTo>
                  <a:lnTo>
                    <a:pt x="14" y="206"/>
                  </a:lnTo>
                  <a:lnTo>
                    <a:pt x="8" y="194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08"/>
                  </a:lnTo>
                  <a:lnTo>
                    <a:pt x="4" y="94"/>
                  </a:lnTo>
                  <a:lnTo>
                    <a:pt x="8" y="80"/>
                  </a:lnTo>
                  <a:lnTo>
                    <a:pt x="14" y="68"/>
                  </a:lnTo>
                  <a:lnTo>
                    <a:pt x="20" y="56"/>
                  </a:lnTo>
                  <a:lnTo>
                    <a:pt x="26" y="46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42" y="28"/>
                  </a:lnTo>
                  <a:lnTo>
                    <a:pt x="52" y="20"/>
                  </a:lnTo>
                  <a:lnTo>
                    <a:pt x="62" y="14"/>
                  </a:lnTo>
                  <a:lnTo>
                    <a:pt x="74" y="8"/>
                  </a:lnTo>
                  <a:lnTo>
                    <a:pt x="84" y="4"/>
                  </a:lnTo>
                  <a:lnTo>
                    <a:pt x="96" y="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6" y="2"/>
                  </a:lnTo>
                  <a:lnTo>
                    <a:pt x="168" y="6"/>
                  </a:lnTo>
                  <a:lnTo>
                    <a:pt x="186" y="16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10" y="38"/>
                  </a:lnTo>
                  <a:lnTo>
                    <a:pt x="218" y="48"/>
                  </a:lnTo>
                  <a:lnTo>
                    <a:pt x="224" y="62"/>
                  </a:lnTo>
                  <a:lnTo>
                    <a:pt x="228" y="76"/>
                  </a:lnTo>
                  <a:lnTo>
                    <a:pt x="176" y="90"/>
                  </a:lnTo>
                  <a:lnTo>
                    <a:pt x="176" y="90"/>
                  </a:lnTo>
                  <a:lnTo>
                    <a:pt x="174" y="80"/>
                  </a:lnTo>
                  <a:lnTo>
                    <a:pt x="168" y="72"/>
                  </a:lnTo>
                  <a:lnTo>
                    <a:pt x="164" y="64"/>
                  </a:lnTo>
                  <a:lnTo>
                    <a:pt x="156" y="58"/>
                  </a:lnTo>
                  <a:lnTo>
                    <a:pt x="156" y="58"/>
                  </a:lnTo>
                  <a:lnTo>
                    <a:pt x="148" y="52"/>
                  </a:lnTo>
                  <a:lnTo>
                    <a:pt x="140" y="48"/>
                  </a:lnTo>
                  <a:lnTo>
                    <a:pt x="13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06" y="46"/>
                  </a:lnTo>
                  <a:lnTo>
                    <a:pt x="94" y="50"/>
                  </a:lnTo>
                  <a:lnTo>
                    <a:pt x="82" y="58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66" y="78"/>
                  </a:lnTo>
                  <a:lnTo>
                    <a:pt x="60" y="94"/>
                  </a:lnTo>
                  <a:lnTo>
                    <a:pt x="56" y="112"/>
                  </a:lnTo>
                  <a:lnTo>
                    <a:pt x="54" y="134"/>
                  </a:lnTo>
                  <a:lnTo>
                    <a:pt x="54" y="134"/>
                  </a:lnTo>
                  <a:lnTo>
                    <a:pt x="56" y="158"/>
                  </a:lnTo>
                  <a:lnTo>
                    <a:pt x="60" y="178"/>
                  </a:lnTo>
                  <a:lnTo>
                    <a:pt x="64" y="194"/>
                  </a:lnTo>
                  <a:lnTo>
                    <a:pt x="72" y="206"/>
                  </a:lnTo>
                  <a:lnTo>
                    <a:pt x="72" y="206"/>
                  </a:lnTo>
                  <a:lnTo>
                    <a:pt x="82" y="214"/>
                  </a:lnTo>
                  <a:lnTo>
                    <a:pt x="94" y="222"/>
                  </a:lnTo>
                  <a:lnTo>
                    <a:pt x="106" y="226"/>
                  </a:lnTo>
                  <a:lnTo>
                    <a:pt x="120" y="226"/>
                  </a:lnTo>
                  <a:lnTo>
                    <a:pt x="120" y="226"/>
                  </a:lnTo>
                  <a:lnTo>
                    <a:pt x="130" y="226"/>
                  </a:lnTo>
                  <a:lnTo>
                    <a:pt x="140" y="224"/>
                  </a:lnTo>
                  <a:lnTo>
                    <a:pt x="148" y="220"/>
                  </a:lnTo>
                  <a:lnTo>
                    <a:pt x="156" y="214"/>
                  </a:lnTo>
                  <a:lnTo>
                    <a:pt x="156" y="214"/>
                  </a:lnTo>
                  <a:lnTo>
                    <a:pt x="164" y="206"/>
                  </a:lnTo>
                  <a:lnTo>
                    <a:pt x="170" y="196"/>
                  </a:lnTo>
                  <a:lnTo>
                    <a:pt x="174" y="184"/>
                  </a:lnTo>
                  <a:lnTo>
                    <a:pt x="178" y="170"/>
                  </a:lnTo>
                  <a:lnTo>
                    <a:pt x="178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19"/>
            <p:cNvSpPr>
              <a:spLocks/>
            </p:cNvSpPr>
            <p:nvPr/>
          </p:nvSpPr>
          <p:spPr bwMode="auto">
            <a:xfrm>
              <a:off x="5478463" y="3700463"/>
              <a:ext cx="342900" cy="431800"/>
            </a:xfrm>
            <a:custGeom>
              <a:avLst/>
              <a:gdLst>
                <a:gd name="T0" fmla="*/ 52 w 216"/>
                <a:gd name="T1" fmla="*/ 176 h 272"/>
                <a:gd name="T2" fmla="*/ 66 w 216"/>
                <a:gd name="T3" fmla="*/ 208 h 272"/>
                <a:gd name="T4" fmla="*/ 80 w 216"/>
                <a:gd name="T5" fmla="*/ 220 h 272"/>
                <a:gd name="T6" fmla="*/ 110 w 216"/>
                <a:gd name="T7" fmla="*/ 228 h 272"/>
                <a:gd name="T8" fmla="*/ 132 w 216"/>
                <a:gd name="T9" fmla="*/ 224 h 272"/>
                <a:gd name="T10" fmla="*/ 148 w 216"/>
                <a:gd name="T11" fmla="*/ 216 h 272"/>
                <a:gd name="T12" fmla="*/ 162 w 216"/>
                <a:gd name="T13" fmla="*/ 198 h 272"/>
                <a:gd name="T14" fmla="*/ 160 w 216"/>
                <a:gd name="T15" fmla="*/ 182 h 272"/>
                <a:gd name="T16" fmla="*/ 148 w 216"/>
                <a:gd name="T17" fmla="*/ 170 h 272"/>
                <a:gd name="T18" fmla="*/ 94 w 216"/>
                <a:gd name="T19" fmla="*/ 152 h 272"/>
                <a:gd name="T20" fmla="*/ 58 w 216"/>
                <a:gd name="T21" fmla="*/ 140 h 272"/>
                <a:gd name="T22" fmla="*/ 34 w 216"/>
                <a:gd name="T23" fmla="*/ 126 h 272"/>
                <a:gd name="T24" fmla="*/ 12 w 216"/>
                <a:gd name="T25" fmla="*/ 88 h 272"/>
                <a:gd name="T26" fmla="*/ 12 w 216"/>
                <a:gd name="T27" fmla="*/ 64 h 272"/>
                <a:gd name="T28" fmla="*/ 22 w 216"/>
                <a:gd name="T29" fmla="*/ 36 h 272"/>
                <a:gd name="T30" fmla="*/ 36 w 216"/>
                <a:gd name="T31" fmla="*/ 20 h 272"/>
                <a:gd name="T32" fmla="*/ 54 w 216"/>
                <a:gd name="T33" fmla="*/ 8 h 272"/>
                <a:gd name="T34" fmla="*/ 92 w 216"/>
                <a:gd name="T35" fmla="*/ 0 h 272"/>
                <a:gd name="T36" fmla="*/ 130 w 216"/>
                <a:gd name="T37" fmla="*/ 2 h 272"/>
                <a:gd name="T38" fmla="*/ 182 w 216"/>
                <a:gd name="T39" fmla="*/ 22 h 272"/>
                <a:gd name="T40" fmla="*/ 200 w 216"/>
                <a:gd name="T41" fmla="*/ 46 h 272"/>
                <a:gd name="T42" fmla="*/ 154 w 216"/>
                <a:gd name="T43" fmla="*/ 82 h 272"/>
                <a:gd name="T44" fmla="*/ 148 w 216"/>
                <a:gd name="T45" fmla="*/ 64 h 272"/>
                <a:gd name="T46" fmla="*/ 140 w 216"/>
                <a:gd name="T47" fmla="*/ 52 h 272"/>
                <a:gd name="T48" fmla="*/ 116 w 216"/>
                <a:gd name="T49" fmla="*/ 44 h 272"/>
                <a:gd name="T50" fmla="*/ 96 w 216"/>
                <a:gd name="T51" fmla="*/ 44 h 272"/>
                <a:gd name="T52" fmla="*/ 70 w 216"/>
                <a:gd name="T53" fmla="*/ 54 h 272"/>
                <a:gd name="T54" fmla="*/ 62 w 216"/>
                <a:gd name="T55" fmla="*/ 70 h 272"/>
                <a:gd name="T56" fmla="*/ 70 w 216"/>
                <a:gd name="T57" fmla="*/ 86 h 272"/>
                <a:gd name="T58" fmla="*/ 86 w 216"/>
                <a:gd name="T59" fmla="*/ 94 h 272"/>
                <a:gd name="T60" fmla="*/ 152 w 216"/>
                <a:gd name="T61" fmla="*/ 112 h 272"/>
                <a:gd name="T62" fmla="*/ 184 w 216"/>
                <a:gd name="T63" fmla="*/ 128 h 272"/>
                <a:gd name="T64" fmla="*/ 204 w 216"/>
                <a:gd name="T65" fmla="*/ 148 h 272"/>
                <a:gd name="T66" fmla="*/ 212 w 216"/>
                <a:gd name="T67" fmla="*/ 168 h 272"/>
                <a:gd name="T68" fmla="*/ 216 w 216"/>
                <a:gd name="T69" fmla="*/ 190 h 272"/>
                <a:gd name="T70" fmla="*/ 208 w 216"/>
                <a:gd name="T71" fmla="*/ 224 h 272"/>
                <a:gd name="T72" fmla="*/ 196 w 216"/>
                <a:gd name="T73" fmla="*/ 242 h 272"/>
                <a:gd name="T74" fmla="*/ 166 w 216"/>
                <a:gd name="T75" fmla="*/ 262 h 272"/>
                <a:gd name="T76" fmla="*/ 142 w 216"/>
                <a:gd name="T77" fmla="*/ 270 h 272"/>
                <a:gd name="T78" fmla="*/ 110 w 216"/>
                <a:gd name="T79" fmla="*/ 272 h 272"/>
                <a:gd name="T80" fmla="*/ 48 w 216"/>
                <a:gd name="T81" fmla="*/ 260 h 272"/>
                <a:gd name="T82" fmla="*/ 20 w 216"/>
                <a:gd name="T83" fmla="*/ 236 h 272"/>
                <a:gd name="T84" fmla="*/ 0 w 216"/>
                <a:gd name="T85" fmla="*/ 18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6" h="272">
                  <a:moveTo>
                    <a:pt x="0" y="182"/>
                  </a:moveTo>
                  <a:lnTo>
                    <a:pt x="52" y="176"/>
                  </a:lnTo>
                  <a:lnTo>
                    <a:pt x="52" y="176"/>
                  </a:lnTo>
                  <a:lnTo>
                    <a:pt x="56" y="190"/>
                  </a:lnTo>
                  <a:lnTo>
                    <a:pt x="60" y="200"/>
                  </a:lnTo>
                  <a:lnTo>
                    <a:pt x="66" y="20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80" y="220"/>
                  </a:lnTo>
                  <a:lnTo>
                    <a:pt x="88" y="224"/>
                  </a:lnTo>
                  <a:lnTo>
                    <a:pt x="98" y="226"/>
                  </a:lnTo>
                  <a:lnTo>
                    <a:pt x="110" y="228"/>
                  </a:lnTo>
                  <a:lnTo>
                    <a:pt x="110" y="228"/>
                  </a:lnTo>
                  <a:lnTo>
                    <a:pt x="122" y="226"/>
                  </a:lnTo>
                  <a:lnTo>
                    <a:pt x="132" y="224"/>
                  </a:lnTo>
                  <a:lnTo>
                    <a:pt x="142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54" y="210"/>
                  </a:lnTo>
                  <a:lnTo>
                    <a:pt x="158" y="204"/>
                  </a:lnTo>
                  <a:lnTo>
                    <a:pt x="162" y="198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0" y="182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48" y="170"/>
                  </a:lnTo>
                  <a:lnTo>
                    <a:pt x="138" y="164"/>
                  </a:lnTo>
                  <a:lnTo>
                    <a:pt x="138" y="164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74" y="146"/>
                  </a:lnTo>
                  <a:lnTo>
                    <a:pt x="58" y="140"/>
                  </a:lnTo>
                  <a:lnTo>
                    <a:pt x="44" y="13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24" y="114"/>
                  </a:lnTo>
                  <a:lnTo>
                    <a:pt x="16" y="102"/>
                  </a:lnTo>
                  <a:lnTo>
                    <a:pt x="12" y="88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2" y="64"/>
                  </a:lnTo>
                  <a:lnTo>
                    <a:pt x="14" y="54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8" y="28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66" y="4"/>
                  </a:lnTo>
                  <a:lnTo>
                    <a:pt x="78" y="2"/>
                  </a:lnTo>
                  <a:lnTo>
                    <a:pt x="92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30" y="2"/>
                  </a:lnTo>
                  <a:lnTo>
                    <a:pt x="150" y="6"/>
                  </a:lnTo>
                  <a:lnTo>
                    <a:pt x="168" y="1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92" y="34"/>
                  </a:lnTo>
                  <a:lnTo>
                    <a:pt x="200" y="46"/>
                  </a:lnTo>
                  <a:lnTo>
                    <a:pt x="206" y="62"/>
                  </a:lnTo>
                  <a:lnTo>
                    <a:pt x="208" y="80"/>
                  </a:lnTo>
                  <a:lnTo>
                    <a:pt x="154" y="82"/>
                  </a:lnTo>
                  <a:lnTo>
                    <a:pt x="154" y="82"/>
                  </a:lnTo>
                  <a:lnTo>
                    <a:pt x="152" y="72"/>
                  </a:lnTo>
                  <a:lnTo>
                    <a:pt x="148" y="64"/>
                  </a:lnTo>
                  <a:lnTo>
                    <a:pt x="144" y="58"/>
                  </a:lnTo>
                  <a:lnTo>
                    <a:pt x="140" y="52"/>
                  </a:lnTo>
                  <a:lnTo>
                    <a:pt x="140" y="52"/>
                  </a:lnTo>
                  <a:lnTo>
                    <a:pt x="134" y="48"/>
                  </a:lnTo>
                  <a:lnTo>
                    <a:pt x="126" y="46"/>
                  </a:lnTo>
                  <a:lnTo>
                    <a:pt x="116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96" y="44"/>
                  </a:lnTo>
                  <a:lnTo>
                    <a:pt x="86" y="46"/>
                  </a:lnTo>
                  <a:lnTo>
                    <a:pt x="76" y="50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4" y="6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4" y="78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6" y="90"/>
                  </a:lnTo>
                  <a:lnTo>
                    <a:pt x="86" y="9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52" y="11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84" y="128"/>
                  </a:lnTo>
                  <a:lnTo>
                    <a:pt x="192" y="134"/>
                  </a:lnTo>
                  <a:lnTo>
                    <a:pt x="198" y="140"/>
                  </a:lnTo>
                  <a:lnTo>
                    <a:pt x="204" y="148"/>
                  </a:lnTo>
                  <a:lnTo>
                    <a:pt x="204" y="148"/>
                  </a:lnTo>
                  <a:lnTo>
                    <a:pt x="210" y="158"/>
                  </a:lnTo>
                  <a:lnTo>
                    <a:pt x="212" y="168"/>
                  </a:lnTo>
                  <a:lnTo>
                    <a:pt x="214" y="178"/>
                  </a:lnTo>
                  <a:lnTo>
                    <a:pt x="216" y="190"/>
                  </a:lnTo>
                  <a:lnTo>
                    <a:pt x="216" y="190"/>
                  </a:lnTo>
                  <a:lnTo>
                    <a:pt x="214" y="202"/>
                  </a:lnTo>
                  <a:lnTo>
                    <a:pt x="212" y="212"/>
                  </a:lnTo>
                  <a:lnTo>
                    <a:pt x="208" y="224"/>
                  </a:lnTo>
                  <a:lnTo>
                    <a:pt x="202" y="234"/>
                  </a:lnTo>
                  <a:lnTo>
                    <a:pt x="202" y="234"/>
                  </a:lnTo>
                  <a:lnTo>
                    <a:pt x="196" y="242"/>
                  </a:lnTo>
                  <a:lnTo>
                    <a:pt x="188" y="250"/>
                  </a:lnTo>
                  <a:lnTo>
                    <a:pt x="178" y="258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54" y="266"/>
                  </a:lnTo>
                  <a:lnTo>
                    <a:pt x="142" y="270"/>
                  </a:lnTo>
                  <a:lnTo>
                    <a:pt x="126" y="272"/>
                  </a:lnTo>
                  <a:lnTo>
                    <a:pt x="110" y="272"/>
                  </a:lnTo>
                  <a:lnTo>
                    <a:pt x="110" y="272"/>
                  </a:lnTo>
                  <a:lnTo>
                    <a:pt x="86" y="270"/>
                  </a:lnTo>
                  <a:lnTo>
                    <a:pt x="66" y="266"/>
                  </a:lnTo>
                  <a:lnTo>
                    <a:pt x="48" y="260"/>
                  </a:lnTo>
                  <a:lnTo>
                    <a:pt x="32" y="250"/>
                  </a:lnTo>
                  <a:lnTo>
                    <a:pt x="32" y="250"/>
                  </a:lnTo>
                  <a:lnTo>
                    <a:pt x="20" y="236"/>
                  </a:lnTo>
                  <a:lnTo>
                    <a:pt x="12" y="220"/>
                  </a:lnTo>
                  <a:lnTo>
                    <a:pt x="4" y="202"/>
                  </a:lnTo>
                  <a:lnTo>
                    <a:pt x="0" y="182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20"/>
            <p:cNvSpPr>
              <a:spLocks/>
            </p:cNvSpPr>
            <p:nvPr/>
          </p:nvSpPr>
          <p:spPr bwMode="auto">
            <a:xfrm>
              <a:off x="5926138" y="3706813"/>
              <a:ext cx="390525" cy="419100"/>
            </a:xfrm>
            <a:custGeom>
              <a:avLst/>
              <a:gdLst>
                <a:gd name="T0" fmla="*/ 94 w 246"/>
                <a:gd name="T1" fmla="*/ 264 h 264"/>
                <a:gd name="T2" fmla="*/ 0 w 246"/>
                <a:gd name="T3" fmla="*/ 0 h 264"/>
                <a:gd name="T4" fmla="*/ 58 w 246"/>
                <a:gd name="T5" fmla="*/ 0 h 264"/>
                <a:gd name="T6" fmla="*/ 126 w 246"/>
                <a:gd name="T7" fmla="*/ 196 h 264"/>
                <a:gd name="T8" fmla="*/ 190 w 246"/>
                <a:gd name="T9" fmla="*/ 0 h 264"/>
                <a:gd name="T10" fmla="*/ 246 w 246"/>
                <a:gd name="T11" fmla="*/ 0 h 264"/>
                <a:gd name="T12" fmla="*/ 152 w 246"/>
                <a:gd name="T13" fmla="*/ 264 h 264"/>
                <a:gd name="T14" fmla="*/ 94 w 246"/>
                <a:gd name="T1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64">
                  <a:moveTo>
                    <a:pt x="94" y="264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26" y="196"/>
                  </a:lnTo>
                  <a:lnTo>
                    <a:pt x="190" y="0"/>
                  </a:lnTo>
                  <a:lnTo>
                    <a:pt x="246" y="0"/>
                  </a:lnTo>
                  <a:lnTo>
                    <a:pt x="152" y="264"/>
                  </a:lnTo>
                  <a:lnTo>
                    <a:pt x="94" y="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1724207" y="4372695"/>
            <a:ext cx="771962" cy="798213"/>
            <a:chOff x="6094413" y="2351088"/>
            <a:chExt cx="3454400" cy="3571875"/>
          </a:xfrm>
          <a:solidFill>
            <a:schemeClr val="tx2">
              <a:lumMod val="50000"/>
            </a:schemeClr>
          </a:solidFill>
        </p:grpSpPr>
        <p:sp>
          <p:nvSpPr>
            <p:cNvPr id="234" name="Freeform 35"/>
            <p:cNvSpPr>
              <a:spLocks/>
            </p:cNvSpPr>
            <p:nvPr/>
          </p:nvSpPr>
          <p:spPr bwMode="auto">
            <a:xfrm>
              <a:off x="8761413" y="2351088"/>
              <a:ext cx="787400" cy="3571875"/>
            </a:xfrm>
            <a:custGeom>
              <a:avLst/>
              <a:gdLst>
                <a:gd name="T0" fmla="*/ 126 w 496"/>
                <a:gd name="T1" fmla="*/ 2250 h 2250"/>
                <a:gd name="T2" fmla="*/ 0 w 496"/>
                <a:gd name="T3" fmla="*/ 2174 h 2250"/>
                <a:gd name="T4" fmla="*/ 82 w 496"/>
                <a:gd name="T5" fmla="*/ 2042 h 2250"/>
                <a:gd name="T6" fmla="*/ 154 w 496"/>
                <a:gd name="T7" fmla="*/ 1910 h 2250"/>
                <a:gd name="T8" fmla="*/ 214 w 496"/>
                <a:gd name="T9" fmla="*/ 1780 h 2250"/>
                <a:gd name="T10" fmla="*/ 264 w 496"/>
                <a:gd name="T11" fmla="*/ 1648 h 2250"/>
                <a:gd name="T12" fmla="*/ 302 w 496"/>
                <a:gd name="T13" fmla="*/ 1518 h 2250"/>
                <a:gd name="T14" fmla="*/ 330 w 496"/>
                <a:gd name="T15" fmla="*/ 1386 h 2250"/>
                <a:gd name="T16" fmla="*/ 346 w 496"/>
                <a:gd name="T17" fmla="*/ 1254 h 2250"/>
                <a:gd name="T18" fmla="*/ 350 w 496"/>
                <a:gd name="T19" fmla="*/ 1124 h 2250"/>
                <a:gd name="T20" fmla="*/ 346 w 496"/>
                <a:gd name="T21" fmla="*/ 992 h 2250"/>
                <a:gd name="T22" fmla="*/ 328 w 496"/>
                <a:gd name="T23" fmla="*/ 860 h 2250"/>
                <a:gd name="T24" fmla="*/ 302 w 496"/>
                <a:gd name="T25" fmla="*/ 730 h 2250"/>
                <a:gd name="T26" fmla="*/ 264 w 496"/>
                <a:gd name="T27" fmla="*/ 598 h 2250"/>
                <a:gd name="T28" fmla="*/ 214 w 496"/>
                <a:gd name="T29" fmla="*/ 466 h 2250"/>
                <a:gd name="T30" fmla="*/ 154 w 496"/>
                <a:gd name="T31" fmla="*/ 334 h 2250"/>
                <a:gd name="T32" fmla="*/ 82 w 496"/>
                <a:gd name="T33" fmla="*/ 204 h 2250"/>
                <a:gd name="T34" fmla="*/ 2 w 496"/>
                <a:gd name="T35" fmla="*/ 72 h 2250"/>
                <a:gd name="T36" fmla="*/ 124 w 496"/>
                <a:gd name="T37" fmla="*/ 0 h 2250"/>
                <a:gd name="T38" fmla="*/ 164 w 496"/>
                <a:gd name="T39" fmla="*/ 56 h 2250"/>
                <a:gd name="T40" fmla="*/ 236 w 496"/>
                <a:gd name="T41" fmla="*/ 168 h 2250"/>
                <a:gd name="T42" fmla="*/ 298 w 496"/>
                <a:gd name="T43" fmla="*/ 284 h 2250"/>
                <a:gd name="T44" fmla="*/ 354 w 496"/>
                <a:gd name="T45" fmla="*/ 404 h 2250"/>
                <a:gd name="T46" fmla="*/ 400 w 496"/>
                <a:gd name="T47" fmla="*/ 526 h 2250"/>
                <a:gd name="T48" fmla="*/ 438 w 496"/>
                <a:gd name="T49" fmla="*/ 650 h 2250"/>
                <a:gd name="T50" fmla="*/ 466 w 496"/>
                <a:gd name="T51" fmla="*/ 780 h 2250"/>
                <a:gd name="T52" fmla="*/ 484 w 496"/>
                <a:gd name="T53" fmla="*/ 910 h 2250"/>
                <a:gd name="T54" fmla="*/ 490 w 496"/>
                <a:gd name="T55" fmla="*/ 978 h 2250"/>
                <a:gd name="T56" fmla="*/ 496 w 496"/>
                <a:gd name="T57" fmla="*/ 1152 h 2250"/>
                <a:gd name="T58" fmla="*/ 488 w 496"/>
                <a:gd name="T59" fmla="*/ 1320 h 2250"/>
                <a:gd name="T60" fmla="*/ 464 w 496"/>
                <a:gd name="T61" fmla="*/ 1484 h 2250"/>
                <a:gd name="T62" fmla="*/ 424 w 496"/>
                <a:gd name="T63" fmla="*/ 1646 h 2250"/>
                <a:gd name="T64" fmla="*/ 370 w 496"/>
                <a:gd name="T65" fmla="*/ 1802 h 2250"/>
                <a:gd name="T66" fmla="*/ 304 w 496"/>
                <a:gd name="T67" fmla="*/ 1956 h 2250"/>
                <a:gd name="T68" fmla="*/ 222 w 496"/>
                <a:gd name="T69" fmla="*/ 2106 h 2250"/>
                <a:gd name="T70" fmla="*/ 126 w 496"/>
                <a:gd name="T71" fmla="*/ 2250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6" h="2250">
                  <a:moveTo>
                    <a:pt x="126" y="2250"/>
                  </a:moveTo>
                  <a:lnTo>
                    <a:pt x="126" y="2250"/>
                  </a:lnTo>
                  <a:lnTo>
                    <a:pt x="0" y="2174"/>
                  </a:lnTo>
                  <a:lnTo>
                    <a:pt x="0" y="2174"/>
                  </a:lnTo>
                  <a:lnTo>
                    <a:pt x="42" y="2108"/>
                  </a:lnTo>
                  <a:lnTo>
                    <a:pt x="82" y="2042"/>
                  </a:lnTo>
                  <a:lnTo>
                    <a:pt x="120" y="1976"/>
                  </a:lnTo>
                  <a:lnTo>
                    <a:pt x="154" y="1910"/>
                  </a:lnTo>
                  <a:lnTo>
                    <a:pt x="186" y="1846"/>
                  </a:lnTo>
                  <a:lnTo>
                    <a:pt x="214" y="1780"/>
                  </a:lnTo>
                  <a:lnTo>
                    <a:pt x="240" y="1714"/>
                  </a:lnTo>
                  <a:lnTo>
                    <a:pt x="264" y="1648"/>
                  </a:lnTo>
                  <a:lnTo>
                    <a:pt x="284" y="1582"/>
                  </a:lnTo>
                  <a:lnTo>
                    <a:pt x="302" y="1518"/>
                  </a:lnTo>
                  <a:lnTo>
                    <a:pt x="316" y="1452"/>
                  </a:lnTo>
                  <a:lnTo>
                    <a:pt x="330" y="1386"/>
                  </a:lnTo>
                  <a:lnTo>
                    <a:pt x="338" y="1320"/>
                  </a:lnTo>
                  <a:lnTo>
                    <a:pt x="346" y="1254"/>
                  </a:lnTo>
                  <a:lnTo>
                    <a:pt x="350" y="1188"/>
                  </a:lnTo>
                  <a:lnTo>
                    <a:pt x="350" y="1124"/>
                  </a:lnTo>
                  <a:lnTo>
                    <a:pt x="350" y="1058"/>
                  </a:lnTo>
                  <a:lnTo>
                    <a:pt x="346" y="992"/>
                  </a:lnTo>
                  <a:lnTo>
                    <a:pt x="338" y="926"/>
                  </a:lnTo>
                  <a:lnTo>
                    <a:pt x="328" y="860"/>
                  </a:lnTo>
                  <a:lnTo>
                    <a:pt x="316" y="796"/>
                  </a:lnTo>
                  <a:lnTo>
                    <a:pt x="302" y="730"/>
                  </a:lnTo>
                  <a:lnTo>
                    <a:pt x="284" y="664"/>
                  </a:lnTo>
                  <a:lnTo>
                    <a:pt x="264" y="598"/>
                  </a:lnTo>
                  <a:lnTo>
                    <a:pt x="240" y="532"/>
                  </a:lnTo>
                  <a:lnTo>
                    <a:pt x="214" y="466"/>
                  </a:lnTo>
                  <a:lnTo>
                    <a:pt x="186" y="400"/>
                  </a:lnTo>
                  <a:lnTo>
                    <a:pt x="154" y="334"/>
                  </a:lnTo>
                  <a:lnTo>
                    <a:pt x="120" y="268"/>
                  </a:lnTo>
                  <a:lnTo>
                    <a:pt x="82" y="204"/>
                  </a:lnTo>
                  <a:lnTo>
                    <a:pt x="44" y="138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64" y="56"/>
                  </a:lnTo>
                  <a:lnTo>
                    <a:pt x="200" y="112"/>
                  </a:lnTo>
                  <a:lnTo>
                    <a:pt x="236" y="168"/>
                  </a:lnTo>
                  <a:lnTo>
                    <a:pt x="268" y="226"/>
                  </a:lnTo>
                  <a:lnTo>
                    <a:pt x="298" y="284"/>
                  </a:lnTo>
                  <a:lnTo>
                    <a:pt x="328" y="344"/>
                  </a:lnTo>
                  <a:lnTo>
                    <a:pt x="354" y="404"/>
                  </a:lnTo>
                  <a:lnTo>
                    <a:pt x="378" y="464"/>
                  </a:lnTo>
                  <a:lnTo>
                    <a:pt x="400" y="526"/>
                  </a:lnTo>
                  <a:lnTo>
                    <a:pt x="420" y="588"/>
                  </a:lnTo>
                  <a:lnTo>
                    <a:pt x="438" y="650"/>
                  </a:lnTo>
                  <a:lnTo>
                    <a:pt x="452" y="714"/>
                  </a:lnTo>
                  <a:lnTo>
                    <a:pt x="466" y="780"/>
                  </a:lnTo>
                  <a:lnTo>
                    <a:pt x="476" y="844"/>
                  </a:lnTo>
                  <a:lnTo>
                    <a:pt x="484" y="910"/>
                  </a:lnTo>
                  <a:lnTo>
                    <a:pt x="490" y="978"/>
                  </a:lnTo>
                  <a:lnTo>
                    <a:pt x="490" y="978"/>
                  </a:lnTo>
                  <a:lnTo>
                    <a:pt x="496" y="1066"/>
                  </a:lnTo>
                  <a:lnTo>
                    <a:pt x="496" y="1152"/>
                  </a:lnTo>
                  <a:lnTo>
                    <a:pt x="494" y="1236"/>
                  </a:lnTo>
                  <a:lnTo>
                    <a:pt x="488" y="1320"/>
                  </a:lnTo>
                  <a:lnTo>
                    <a:pt x="476" y="1404"/>
                  </a:lnTo>
                  <a:lnTo>
                    <a:pt x="464" y="1484"/>
                  </a:lnTo>
                  <a:lnTo>
                    <a:pt x="446" y="1566"/>
                  </a:lnTo>
                  <a:lnTo>
                    <a:pt x="424" y="1646"/>
                  </a:lnTo>
                  <a:lnTo>
                    <a:pt x="400" y="1724"/>
                  </a:lnTo>
                  <a:lnTo>
                    <a:pt x="370" y="1802"/>
                  </a:lnTo>
                  <a:lnTo>
                    <a:pt x="338" y="1880"/>
                  </a:lnTo>
                  <a:lnTo>
                    <a:pt x="304" y="1956"/>
                  </a:lnTo>
                  <a:lnTo>
                    <a:pt x="264" y="2032"/>
                  </a:lnTo>
                  <a:lnTo>
                    <a:pt x="222" y="2106"/>
                  </a:lnTo>
                  <a:lnTo>
                    <a:pt x="176" y="2178"/>
                  </a:lnTo>
                  <a:lnTo>
                    <a:pt x="126" y="2250"/>
                  </a:lnTo>
                  <a:lnTo>
                    <a:pt x="126" y="2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36"/>
            <p:cNvSpPr>
              <a:spLocks/>
            </p:cNvSpPr>
            <p:nvPr/>
          </p:nvSpPr>
          <p:spPr bwMode="auto">
            <a:xfrm>
              <a:off x="8253413" y="2655888"/>
              <a:ext cx="692150" cy="2981325"/>
            </a:xfrm>
            <a:custGeom>
              <a:avLst/>
              <a:gdLst>
                <a:gd name="T0" fmla="*/ 0 w 436"/>
                <a:gd name="T1" fmla="*/ 1810 h 1878"/>
                <a:gd name="T2" fmla="*/ 68 w 436"/>
                <a:gd name="T3" fmla="*/ 1700 h 1878"/>
                <a:gd name="T4" fmla="*/ 128 w 436"/>
                <a:gd name="T5" fmla="*/ 1592 h 1878"/>
                <a:gd name="T6" fmla="*/ 178 w 436"/>
                <a:gd name="T7" fmla="*/ 1482 h 1878"/>
                <a:gd name="T8" fmla="*/ 220 w 436"/>
                <a:gd name="T9" fmla="*/ 1374 h 1878"/>
                <a:gd name="T10" fmla="*/ 252 w 436"/>
                <a:gd name="T11" fmla="*/ 1266 h 1878"/>
                <a:gd name="T12" fmla="*/ 274 w 436"/>
                <a:gd name="T13" fmla="*/ 1156 h 1878"/>
                <a:gd name="T14" fmla="*/ 288 w 436"/>
                <a:gd name="T15" fmla="*/ 1048 h 1878"/>
                <a:gd name="T16" fmla="*/ 294 w 436"/>
                <a:gd name="T17" fmla="*/ 940 h 1878"/>
                <a:gd name="T18" fmla="*/ 290 w 436"/>
                <a:gd name="T19" fmla="*/ 832 h 1878"/>
                <a:gd name="T20" fmla="*/ 276 w 436"/>
                <a:gd name="T21" fmla="*/ 722 h 1878"/>
                <a:gd name="T22" fmla="*/ 252 w 436"/>
                <a:gd name="T23" fmla="*/ 614 h 1878"/>
                <a:gd name="T24" fmla="*/ 220 w 436"/>
                <a:gd name="T25" fmla="*/ 506 h 1878"/>
                <a:gd name="T26" fmla="*/ 180 w 436"/>
                <a:gd name="T27" fmla="*/ 396 h 1878"/>
                <a:gd name="T28" fmla="*/ 128 w 436"/>
                <a:gd name="T29" fmla="*/ 288 h 1878"/>
                <a:gd name="T30" fmla="*/ 68 w 436"/>
                <a:gd name="T31" fmla="*/ 180 h 1878"/>
                <a:gd name="T32" fmla="*/ 0 w 436"/>
                <a:gd name="T33" fmla="*/ 70 h 1878"/>
                <a:gd name="T34" fmla="*/ 118 w 436"/>
                <a:gd name="T35" fmla="*/ 0 h 1878"/>
                <a:gd name="T36" fmla="*/ 154 w 436"/>
                <a:gd name="T37" fmla="*/ 48 h 1878"/>
                <a:gd name="T38" fmla="*/ 222 w 436"/>
                <a:gd name="T39" fmla="*/ 148 h 1878"/>
                <a:gd name="T40" fmla="*/ 280 w 436"/>
                <a:gd name="T41" fmla="*/ 254 h 1878"/>
                <a:gd name="T42" fmla="*/ 328 w 436"/>
                <a:gd name="T43" fmla="*/ 366 h 1878"/>
                <a:gd name="T44" fmla="*/ 370 w 436"/>
                <a:gd name="T45" fmla="*/ 482 h 1878"/>
                <a:gd name="T46" fmla="*/ 400 w 436"/>
                <a:gd name="T47" fmla="*/ 602 h 1878"/>
                <a:gd name="T48" fmla="*/ 422 w 436"/>
                <a:gd name="T49" fmla="*/ 726 h 1878"/>
                <a:gd name="T50" fmla="*/ 434 w 436"/>
                <a:gd name="T51" fmla="*/ 850 h 1878"/>
                <a:gd name="T52" fmla="*/ 436 w 436"/>
                <a:gd name="T53" fmla="*/ 978 h 1878"/>
                <a:gd name="T54" fmla="*/ 428 w 436"/>
                <a:gd name="T55" fmla="*/ 1104 h 1878"/>
                <a:gd name="T56" fmla="*/ 410 w 436"/>
                <a:gd name="T57" fmla="*/ 1230 h 1878"/>
                <a:gd name="T58" fmla="*/ 380 w 436"/>
                <a:gd name="T59" fmla="*/ 1356 h 1878"/>
                <a:gd name="T60" fmla="*/ 342 w 436"/>
                <a:gd name="T61" fmla="*/ 1478 h 1878"/>
                <a:gd name="T62" fmla="*/ 292 w 436"/>
                <a:gd name="T63" fmla="*/ 1598 h 1878"/>
                <a:gd name="T64" fmla="*/ 230 w 436"/>
                <a:gd name="T65" fmla="*/ 1714 h 1878"/>
                <a:gd name="T66" fmla="*/ 158 w 436"/>
                <a:gd name="T67" fmla="*/ 1824 h 1878"/>
                <a:gd name="T68" fmla="*/ 118 w 436"/>
                <a:gd name="T69" fmla="*/ 1878 h 1878"/>
                <a:gd name="T70" fmla="*/ 0 w 436"/>
                <a:gd name="T71" fmla="*/ 1810 h 1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6" h="1878">
                  <a:moveTo>
                    <a:pt x="0" y="1810"/>
                  </a:moveTo>
                  <a:lnTo>
                    <a:pt x="0" y="1810"/>
                  </a:lnTo>
                  <a:lnTo>
                    <a:pt x="34" y="1754"/>
                  </a:lnTo>
                  <a:lnTo>
                    <a:pt x="68" y="1700"/>
                  </a:lnTo>
                  <a:lnTo>
                    <a:pt x="100" y="1646"/>
                  </a:lnTo>
                  <a:lnTo>
                    <a:pt x="128" y="1592"/>
                  </a:lnTo>
                  <a:lnTo>
                    <a:pt x="154" y="1538"/>
                  </a:lnTo>
                  <a:lnTo>
                    <a:pt x="178" y="1482"/>
                  </a:lnTo>
                  <a:lnTo>
                    <a:pt x="200" y="1428"/>
                  </a:lnTo>
                  <a:lnTo>
                    <a:pt x="220" y="1374"/>
                  </a:lnTo>
                  <a:lnTo>
                    <a:pt x="236" y="1320"/>
                  </a:lnTo>
                  <a:lnTo>
                    <a:pt x="252" y="1266"/>
                  </a:lnTo>
                  <a:lnTo>
                    <a:pt x="264" y="1212"/>
                  </a:lnTo>
                  <a:lnTo>
                    <a:pt x="274" y="1156"/>
                  </a:lnTo>
                  <a:lnTo>
                    <a:pt x="282" y="1102"/>
                  </a:lnTo>
                  <a:lnTo>
                    <a:pt x="288" y="1048"/>
                  </a:lnTo>
                  <a:lnTo>
                    <a:pt x="292" y="994"/>
                  </a:lnTo>
                  <a:lnTo>
                    <a:pt x="294" y="940"/>
                  </a:lnTo>
                  <a:lnTo>
                    <a:pt x="292" y="886"/>
                  </a:lnTo>
                  <a:lnTo>
                    <a:pt x="290" y="832"/>
                  </a:lnTo>
                  <a:lnTo>
                    <a:pt x="284" y="776"/>
                  </a:lnTo>
                  <a:lnTo>
                    <a:pt x="276" y="722"/>
                  </a:lnTo>
                  <a:lnTo>
                    <a:pt x="266" y="668"/>
                  </a:lnTo>
                  <a:lnTo>
                    <a:pt x="252" y="614"/>
                  </a:lnTo>
                  <a:lnTo>
                    <a:pt x="238" y="560"/>
                  </a:lnTo>
                  <a:lnTo>
                    <a:pt x="220" y="506"/>
                  </a:lnTo>
                  <a:lnTo>
                    <a:pt x="200" y="452"/>
                  </a:lnTo>
                  <a:lnTo>
                    <a:pt x="180" y="396"/>
                  </a:lnTo>
                  <a:lnTo>
                    <a:pt x="154" y="342"/>
                  </a:lnTo>
                  <a:lnTo>
                    <a:pt x="128" y="288"/>
                  </a:lnTo>
                  <a:lnTo>
                    <a:pt x="100" y="234"/>
                  </a:lnTo>
                  <a:lnTo>
                    <a:pt x="68" y="180"/>
                  </a:lnTo>
                  <a:lnTo>
                    <a:pt x="36" y="12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54" y="48"/>
                  </a:lnTo>
                  <a:lnTo>
                    <a:pt x="188" y="96"/>
                  </a:lnTo>
                  <a:lnTo>
                    <a:pt x="222" y="148"/>
                  </a:lnTo>
                  <a:lnTo>
                    <a:pt x="252" y="200"/>
                  </a:lnTo>
                  <a:lnTo>
                    <a:pt x="280" y="254"/>
                  </a:lnTo>
                  <a:lnTo>
                    <a:pt x="306" y="310"/>
                  </a:lnTo>
                  <a:lnTo>
                    <a:pt x="328" y="366"/>
                  </a:lnTo>
                  <a:lnTo>
                    <a:pt x="350" y="424"/>
                  </a:lnTo>
                  <a:lnTo>
                    <a:pt x="370" y="482"/>
                  </a:lnTo>
                  <a:lnTo>
                    <a:pt x="386" y="542"/>
                  </a:lnTo>
                  <a:lnTo>
                    <a:pt x="400" y="602"/>
                  </a:lnTo>
                  <a:lnTo>
                    <a:pt x="412" y="664"/>
                  </a:lnTo>
                  <a:lnTo>
                    <a:pt x="422" y="726"/>
                  </a:lnTo>
                  <a:lnTo>
                    <a:pt x="428" y="788"/>
                  </a:lnTo>
                  <a:lnTo>
                    <a:pt x="434" y="850"/>
                  </a:lnTo>
                  <a:lnTo>
                    <a:pt x="436" y="914"/>
                  </a:lnTo>
                  <a:lnTo>
                    <a:pt x="436" y="978"/>
                  </a:lnTo>
                  <a:lnTo>
                    <a:pt x="432" y="1040"/>
                  </a:lnTo>
                  <a:lnTo>
                    <a:pt x="428" y="1104"/>
                  </a:lnTo>
                  <a:lnTo>
                    <a:pt x="420" y="1168"/>
                  </a:lnTo>
                  <a:lnTo>
                    <a:pt x="410" y="1230"/>
                  </a:lnTo>
                  <a:lnTo>
                    <a:pt x="396" y="1292"/>
                  </a:lnTo>
                  <a:lnTo>
                    <a:pt x="380" y="1356"/>
                  </a:lnTo>
                  <a:lnTo>
                    <a:pt x="362" y="1416"/>
                  </a:lnTo>
                  <a:lnTo>
                    <a:pt x="342" y="1478"/>
                  </a:lnTo>
                  <a:lnTo>
                    <a:pt x="318" y="1538"/>
                  </a:lnTo>
                  <a:lnTo>
                    <a:pt x="292" y="1598"/>
                  </a:lnTo>
                  <a:lnTo>
                    <a:pt x="262" y="1656"/>
                  </a:lnTo>
                  <a:lnTo>
                    <a:pt x="230" y="1714"/>
                  </a:lnTo>
                  <a:lnTo>
                    <a:pt x="196" y="1770"/>
                  </a:lnTo>
                  <a:lnTo>
                    <a:pt x="158" y="1824"/>
                  </a:lnTo>
                  <a:lnTo>
                    <a:pt x="118" y="1878"/>
                  </a:lnTo>
                  <a:lnTo>
                    <a:pt x="118" y="1878"/>
                  </a:lnTo>
                  <a:lnTo>
                    <a:pt x="0" y="1810"/>
                  </a:lnTo>
                  <a:lnTo>
                    <a:pt x="0" y="18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37"/>
            <p:cNvSpPr>
              <a:spLocks/>
            </p:cNvSpPr>
            <p:nvPr/>
          </p:nvSpPr>
          <p:spPr bwMode="auto">
            <a:xfrm>
              <a:off x="6094413" y="3675063"/>
              <a:ext cx="927100" cy="927100"/>
            </a:xfrm>
            <a:custGeom>
              <a:avLst/>
              <a:gdLst>
                <a:gd name="T0" fmla="*/ 0 w 584"/>
                <a:gd name="T1" fmla="*/ 290 h 584"/>
                <a:gd name="T2" fmla="*/ 6 w 584"/>
                <a:gd name="T3" fmla="*/ 230 h 584"/>
                <a:gd name="T4" fmla="*/ 22 w 584"/>
                <a:gd name="T5" fmla="*/ 176 h 584"/>
                <a:gd name="T6" fmla="*/ 50 w 584"/>
                <a:gd name="T7" fmla="*/ 126 h 584"/>
                <a:gd name="T8" fmla="*/ 84 w 584"/>
                <a:gd name="T9" fmla="*/ 84 h 584"/>
                <a:gd name="T10" fmla="*/ 128 w 584"/>
                <a:gd name="T11" fmla="*/ 48 h 584"/>
                <a:gd name="T12" fmla="*/ 178 w 584"/>
                <a:gd name="T13" fmla="*/ 22 h 584"/>
                <a:gd name="T14" fmla="*/ 234 w 584"/>
                <a:gd name="T15" fmla="*/ 6 h 584"/>
                <a:gd name="T16" fmla="*/ 294 w 584"/>
                <a:gd name="T17" fmla="*/ 0 h 584"/>
                <a:gd name="T18" fmla="*/ 324 w 584"/>
                <a:gd name="T19" fmla="*/ 2 h 584"/>
                <a:gd name="T20" fmla="*/ 380 w 584"/>
                <a:gd name="T21" fmla="*/ 14 h 584"/>
                <a:gd name="T22" fmla="*/ 434 w 584"/>
                <a:gd name="T23" fmla="*/ 36 h 584"/>
                <a:gd name="T24" fmla="*/ 480 w 584"/>
                <a:gd name="T25" fmla="*/ 68 h 584"/>
                <a:gd name="T26" fmla="*/ 518 w 584"/>
                <a:gd name="T27" fmla="*/ 106 h 584"/>
                <a:gd name="T28" fmla="*/ 550 w 584"/>
                <a:gd name="T29" fmla="*/ 154 h 584"/>
                <a:gd name="T30" fmla="*/ 572 w 584"/>
                <a:gd name="T31" fmla="*/ 206 h 584"/>
                <a:gd name="T32" fmla="*/ 582 w 584"/>
                <a:gd name="T33" fmla="*/ 262 h 584"/>
                <a:gd name="T34" fmla="*/ 584 w 584"/>
                <a:gd name="T35" fmla="*/ 292 h 584"/>
                <a:gd name="T36" fmla="*/ 578 w 584"/>
                <a:gd name="T37" fmla="*/ 352 h 584"/>
                <a:gd name="T38" fmla="*/ 560 w 584"/>
                <a:gd name="T39" fmla="*/ 406 h 584"/>
                <a:gd name="T40" fmla="*/ 532 w 584"/>
                <a:gd name="T41" fmla="*/ 456 h 584"/>
                <a:gd name="T42" fmla="*/ 496 w 584"/>
                <a:gd name="T43" fmla="*/ 500 h 584"/>
                <a:gd name="T44" fmla="*/ 452 w 584"/>
                <a:gd name="T45" fmla="*/ 536 h 584"/>
                <a:gd name="T46" fmla="*/ 404 w 584"/>
                <a:gd name="T47" fmla="*/ 562 h 584"/>
                <a:gd name="T48" fmla="*/ 348 w 584"/>
                <a:gd name="T49" fmla="*/ 580 h 584"/>
                <a:gd name="T50" fmla="*/ 290 w 584"/>
                <a:gd name="T51" fmla="*/ 584 h 584"/>
                <a:gd name="T52" fmla="*/ 260 w 584"/>
                <a:gd name="T53" fmla="*/ 582 h 584"/>
                <a:gd name="T54" fmla="*/ 204 w 584"/>
                <a:gd name="T55" fmla="*/ 570 h 584"/>
                <a:gd name="T56" fmla="*/ 150 w 584"/>
                <a:gd name="T57" fmla="*/ 548 h 584"/>
                <a:gd name="T58" fmla="*/ 104 w 584"/>
                <a:gd name="T59" fmla="*/ 516 h 584"/>
                <a:gd name="T60" fmla="*/ 66 w 584"/>
                <a:gd name="T61" fmla="*/ 476 h 584"/>
                <a:gd name="T62" fmla="*/ 34 w 584"/>
                <a:gd name="T63" fmla="*/ 430 h 584"/>
                <a:gd name="T64" fmla="*/ 12 w 584"/>
                <a:gd name="T65" fmla="*/ 378 h 584"/>
                <a:gd name="T66" fmla="*/ 2 w 584"/>
                <a:gd name="T67" fmla="*/ 320 h 584"/>
                <a:gd name="T68" fmla="*/ 0 w 584"/>
                <a:gd name="T69" fmla="*/ 29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4" h="584">
                  <a:moveTo>
                    <a:pt x="0" y="290"/>
                  </a:moveTo>
                  <a:lnTo>
                    <a:pt x="0" y="290"/>
                  </a:lnTo>
                  <a:lnTo>
                    <a:pt x="2" y="260"/>
                  </a:lnTo>
                  <a:lnTo>
                    <a:pt x="6" y="230"/>
                  </a:lnTo>
                  <a:lnTo>
                    <a:pt x="14" y="202"/>
                  </a:lnTo>
                  <a:lnTo>
                    <a:pt x="22" y="176"/>
                  </a:lnTo>
                  <a:lnTo>
                    <a:pt x="34" y="150"/>
                  </a:lnTo>
                  <a:lnTo>
                    <a:pt x="50" y="126"/>
                  </a:lnTo>
                  <a:lnTo>
                    <a:pt x="66" y="104"/>
                  </a:lnTo>
                  <a:lnTo>
                    <a:pt x="84" y="84"/>
                  </a:lnTo>
                  <a:lnTo>
                    <a:pt x="106" y="66"/>
                  </a:lnTo>
                  <a:lnTo>
                    <a:pt x="128" y="48"/>
                  </a:lnTo>
                  <a:lnTo>
                    <a:pt x="152" y="34"/>
                  </a:lnTo>
                  <a:lnTo>
                    <a:pt x="178" y="22"/>
                  </a:lnTo>
                  <a:lnTo>
                    <a:pt x="204" y="14"/>
                  </a:lnTo>
                  <a:lnTo>
                    <a:pt x="234" y="6"/>
                  </a:lnTo>
                  <a:lnTo>
                    <a:pt x="262" y="2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24" y="2"/>
                  </a:lnTo>
                  <a:lnTo>
                    <a:pt x="352" y="6"/>
                  </a:lnTo>
                  <a:lnTo>
                    <a:pt x="380" y="14"/>
                  </a:lnTo>
                  <a:lnTo>
                    <a:pt x="408" y="24"/>
                  </a:lnTo>
                  <a:lnTo>
                    <a:pt x="434" y="36"/>
                  </a:lnTo>
                  <a:lnTo>
                    <a:pt x="458" y="50"/>
                  </a:lnTo>
                  <a:lnTo>
                    <a:pt x="480" y="68"/>
                  </a:lnTo>
                  <a:lnTo>
                    <a:pt x="500" y="86"/>
                  </a:lnTo>
                  <a:lnTo>
                    <a:pt x="518" y="106"/>
                  </a:lnTo>
                  <a:lnTo>
                    <a:pt x="536" y="130"/>
                  </a:lnTo>
                  <a:lnTo>
                    <a:pt x="550" y="154"/>
                  </a:lnTo>
                  <a:lnTo>
                    <a:pt x="562" y="178"/>
                  </a:lnTo>
                  <a:lnTo>
                    <a:pt x="572" y="206"/>
                  </a:lnTo>
                  <a:lnTo>
                    <a:pt x="578" y="234"/>
                  </a:lnTo>
                  <a:lnTo>
                    <a:pt x="582" y="262"/>
                  </a:lnTo>
                  <a:lnTo>
                    <a:pt x="584" y="292"/>
                  </a:lnTo>
                  <a:lnTo>
                    <a:pt x="584" y="292"/>
                  </a:lnTo>
                  <a:lnTo>
                    <a:pt x="582" y="322"/>
                  </a:lnTo>
                  <a:lnTo>
                    <a:pt x="578" y="352"/>
                  </a:lnTo>
                  <a:lnTo>
                    <a:pt x="570" y="380"/>
                  </a:lnTo>
                  <a:lnTo>
                    <a:pt x="560" y="406"/>
                  </a:lnTo>
                  <a:lnTo>
                    <a:pt x="548" y="432"/>
                  </a:lnTo>
                  <a:lnTo>
                    <a:pt x="532" y="456"/>
                  </a:lnTo>
                  <a:lnTo>
                    <a:pt x="516" y="480"/>
                  </a:lnTo>
                  <a:lnTo>
                    <a:pt x="496" y="500"/>
                  </a:lnTo>
                  <a:lnTo>
                    <a:pt x="476" y="518"/>
                  </a:lnTo>
                  <a:lnTo>
                    <a:pt x="452" y="536"/>
                  </a:lnTo>
                  <a:lnTo>
                    <a:pt x="428" y="550"/>
                  </a:lnTo>
                  <a:lnTo>
                    <a:pt x="404" y="562"/>
                  </a:lnTo>
                  <a:lnTo>
                    <a:pt x="376" y="572"/>
                  </a:lnTo>
                  <a:lnTo>
                    <a:pt x="348" y="580"/>
                  </a:lnTo>
                  <a:lnTo>
                    <a:pt x="320" y="584"/>
                  </a:lnTo>
                  <a:lnTo>
                    <a:pt x="290" y="584"/>
                  </a:lnTo>
                  <a:lnTo>
                    <a:pt x="290" y="584"/>
                  </a:lnTo>
                  <a:lnTo>
                    <a:pt x="260" y="582"/>
                  </a:lnTo>
                  <a:lnTo>
                    <a:pt x="232" y="578"/>
                  </a:lnTo>
                  <a:lnTo>
                    <a:pt x="204" y="570"/>
                  </a:lnTo>
                  <a:lnTo>
                    <a:pt x="176" y="560"/>
                  </a:lnTo>
                  <a:lnTo>
                    <a:pt x="150" y="548"/>
                  </a:lnTo>
                  <a:lnTo>
                    <a:pt x="126" y="534"/>
                  </a:lnTo>
                  <a:lnTo>
                    <a:pt x="104" y="516"/>
                  </a:lnTo>
                  <a:lnTo>
                    <a:pt x="84" y="498"/>
                  </a:lnTo>
                  <a:lnTo>
                    <a:pt x="66" y="476"/>
                  </a:lnTo>
                  <a:lnTo>
                    <a:pt x="48" y="454"/>
                  </a:lnTo>
                  <a:lnTo>
                    <a:pt x="34" y="430"/>
                  </a:lnTo>
                  <a:lnTo>
                    <a:pt x="22" y="404"/>
                  </a:lnTo>
                  <a:lnTo>
                    <a:pt x="12" y="378"/>
                  </a:lnTo>
                  <a:lnTo>
                    <a:pt x="6" y="350"/>
                  </a:lnTo>
                  <a:lnTo>
                    <a:pt x="2" y="320"/>
                  </a:lnTo>
                  <a:lnTo>
                    <a:pt x="0" y="290"/>
                  </a:lnTo>
                  <a:lnTo>
                    <a:pt x="0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38"/>
            <p:cNvSpPr>
              <a:spLocks/>
            </p:cNvSpPr>
            <p:nvPr/>
          </p:nvSpPr>
          <p:spPr bwMode="auto">
            <a:xfrm>
              <a:off x="7666038" y="2979738"/>
              <a:ext cx="619125" cy="2320925"/>
            </a:xfrm>
            <a:custGeom>
              <a:avLst/>
              <a:gdLst>
                <a:gd name="T0" fmla="*/ 0 w 390"/>
                <a:gd name="T1" fmla="*/ 74 h 1462"/>
                <a:gd name="T2" fmla="*/ 120 w 390"/>
                <a:gd name="T3" fmla="*/ 0 h 1462"/>
                <a:gd name="T4" fmla="*/ 176 w 390"/>
                <a:gd name="T5" fmla="*/ 68 h 1462"/>
                <a:gd name="T6" fmla="*/ 228 w 390"/>
                <a:gd name="T7" fmla="*/ 142 h 1462"/>
                <a:gd name="T8" fmla="*/ 272 w 390"/>
                <a:gd name="T9" fmla="*/ 222 h 1462"/>
                <a:gd name="T10" fmla="*/ 310 w 390"/>
                <a:gd name="T11" fmla="*/ 308 h 1462"/>
                <a:gd name="T12" fmla="*/ 340 w 390"/>
                <a:gd name="T13" fmla="*/ 398 h 1462"/>
                <a:gd name="T14" fmla="*/ 364 w 390"/>
                <a:gd name="T15" fmla="*/ 490 h 1462"/>
                <a:gd name="T16" fmla="*/ 380 w 390"/>
                <a:gd name="T17" fmla="*/ 586 h 1462"/>
                <a:gd name="T18" fmla="*/ 388 w 390"/>
                <a:gd name="T19" fmla="*/ 686 h 1462"/>
                <a:gd name="T20" fmla="*/ 388 w 390"/>
                <a:gd name="T21" fmla="*/ 784 h 1462"/>
                <a:gd name="T22" fmla="*/ 380 w 390"/>
                <a:gd name="T23" fmla="*/ 886 h 1462"/>
                <a:gd name="T24" fmla="*/ 362 w 390"/>
                <a:gd name="T25" fmla="*/ 986 h 1462"/>
                <a:gd name="T26" fmla="*/ 334 w 390"/>
                <a:gd name="T27" fmla="*/ 1086 h 1462"/>
                <a:gd name="T28" fmla="*/ 296 w 390"/>
                <a:gd name="T29" fmla="*/ 1184 h 1462"/>
                <a:gd name="T30" fmla="*/ 248 w 390"/>
                <a:gd name="T31" fmla="*/ 1280 h 1462"/>
                <a:gd name="T32" fmla="*/ 190 w 390"/>
                <a:gd name="T33" fmla="*/ 1372 h 1462"/>
                <a:gd name="T34" fmla="*/ 122 w 390"/>
                <a:gd name="T35" fmla="*/ 1462 h 1462"/>
                <a:gd name="T36" fmla="*/ 0 w 390"/>
                <a:gd name="T37" fmla="*/ 1390 h 1462"/>
                <a:gd name="T38" fmla="*/ 30 w 390"/>
                <a:gd name="T39" fmla="*/ 1348 h 1462"/>
                <a:gd name="T40" fmla="*/ 82 w 390"/>
                <a:gd name="T41" fmla="*/ 1266 h 1462"/>
                <a:gd name="T42" fmla="*/ 128 w 390"/>
                <a:gd name="T43" fmla="*/ 1184 h 1462"/>
                <a:gd name="T44" fmla="*/ 168 w 390"/>
                <a:gd name="T45" fmla="*/ 1102 h 1462"/>
                <a:gd name="T46" fmla="*/ 198 w 390"/>
                <a:gd name="T47" fmla="*/ 1020 h 1462"/>
                <a:gd name="T48" fmla="*/ 222 w 390"/>
                <a:gd name="T49" fmla="*/ 938 h 1462"/>
                <a:gd name="T50" fmla="*/ 236 w 390"/>
                <a:gd name="T51" fmla="*/ 856 h 1462"/>
                <a:gd name="T52" fmla="*/ 244 w 390"/>
                <a:gd name="T53" fmla="*/ 774 h 1462"/>
                <a:gd name="T54" fmla="*/ 244 w 390"/>
                <a:gd name="T55" fmla="*/ 692 h 1462"/>
                <a:gd name="T56" fmla="*/ 238 w 390"/>
                <a:gd name="T57" fmla="*/ 610 h 1462"/>
                <a:gd name="T58" fmla="*/ 222 w 390"/>
                <a:gd name="T59" fmla="*/ 528 h 1462"/>
                <a:gd name="T60" fmla="*/ 198 w 390"/>
                <a:gd name="T61" fmla="*/ 444 h 1462"/>
                <a:gd name="T62" fmla="*/ 168 w 390"/>
                <a:gd name="T63" fmla="*/ 362 h 1462"/>
                <a:gd name="T64" fmla="*/ 130 w 390"/>
                <a:gd name="T65" fmla="*/ 280 h 1462"/>
                <a:gd name="T66" fmla="*/ 84 w 390"/>
                <a:gd name="T67" fmla="*/ 198 h 1462"/>
                <a:gd name="T68" fmla="*/ 30 w 390"/>
                <a:gd name="T69" fmla="*/ 116 h 1462"/>
                <a:gd name="T70" fmla="*/ 0 w 390"/>
                <a:gd name="T71" fmla="*/ 74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0" h="1462">
                  <a:moveTo>
                    <a:pt x="0" y="74"/>
                  </a:moveTo>
                  <a:lnTo>
                    <a:pt x="0" y="74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48" y="32"/>
                  </a:lnTo>
                  <a:lnTo>
                    <a:pt x="176" y="68"/>
                  </a:lnTo>
                  <a:lnTo>
                    <a:pt x="202" y="104"/>
                  </a:lnTo>
                  <a:lnTo>
                    <a:pt x="228" y="142"/>
                  </a:lnTo>
                  <a:lnTo>
                    <a:pt x="250" y="182"/>
                  </a:lnTo>
                  <a:lnTo>
                    <a:pt x="272" y="222"/>
                  </a:lnTo>
                  <a:lnTo>
                    <a:pt x="292" y="264"/>
                  </a:lnTo>
                  <a:lnTo>
                    <a:pt x="310" y="308"/>
                  </a:lnTo>
                  <a:lnTo>
                    <a:pt x="326" y="352"/>
                  </a:lnTo>
                  <a:lnTo>
                    <a:pt x="340" y="398"/>
                  </a:lnTo>
                  <a:lnTo>
                    <a:pt x="354" y="444"/>
                  </a:lnTo>
                  <a:lnTo>
                    <a:pt x="364" y="490"/>
                  </a:lnTo>
                  <a:lnTo>
                    <a:pt x="374" y="538"/>
                  </a:lnTo>
                  <a:lnTo>
                    <a:pt x="380" y="586"/>
                  </a:lnTo>
                  <a:lnTo>
                    <a:pt x="386" y="636"/>
                  </a:lnTo>
                  <a:lnTo>
                    <a:pt x="388" y="686"/>
                  </a:lnTo>
                  <a:lnTo>
                    <a:pt x="390" y="734"/>
                  </a:lnTo>
                  <a:lnTo>
                    <a:pt x="388" y="784"/>
                  </a:lnTo>
                  <a:lnTo>
                    <a:pt x="384" y="836"/>
                  </a:lnTo>
                  <a:lnTo>
                    <a:pt x="380" y="886"/>
                  </a:lnTo>
                  <a:lnTo>
                    <a:pt x="372" y="936"/>
                  </a:lnTo>
                  <a:lnTo>
                    <a:pt x="362" y="986"/>
                  </a:lnTo>
                  <a:lnTo>
                    <a:pt x="348" y="1036"/>
                  </a:lnTo>
                  <a:lnTo>
                    <a:pt x="334" y="1086"/>
                  </a:lnTo>
                  <a:lnTo>
                    <a:pt x="316" y="1134"/>
                  </a:lnTo>
                  <a:lnTo>
                    <a:pt x="296" y="1184"/>
                  </a:lnTo>
                  <a:lnTo>
                    <a:pt x="274" y="1232"/>
                  </a:lnTo>
                  <a:lnTo>
                    <a:pt x="248" y="1280"/>
                  </a:lnTo>
                  <a:lnTo>
                    <a:pt x="222" y="1326"/>
                  </a:lnTo>
                  <a:lnTo>
                    <a:pt x="190" y="1372"/>
                  </a:lnTo>
                  <a:lnTo>
                    <a:pt x="158" y="1418"/>
                  </a:lnTo>
                  <a:lnTo>
                    <a:pt x="122" y="1462"/>
                  </a:lnTo>
                  <a:lnTo>
                    <a:pt x="122" y="1462"/>
                  </a:lnTo>
                  <a:lnTo>
                    <a:pt x="0" y="1390"/>
                  </a:lnTo>
                  <a:lnTo>
                    <a:pt x="0" y="1390"/>
                  </a:lnTo>
                  <a:lnTo>
                    <a:pt x="30" y="1348"/>
                  </a:lnTo>
                  <a:lnTo>
                    <a:pt x="58" y="1308"/>
                  </a:lnTo>
                  <a:lnTo>
                    <a:pt x="82" y="1266"/>
                  </a:lnTo>
                  <a:lnTo>
                    <a:pt x="106" y="1226"/>
                  </a:lnTo>
                  <a:lnTo>
                    <a:pt x="128" y="1184"/>
                  </a:lnTo>
                  <a:lnTo>
                    <a:pt x="150" y="1144"/>
                  </a:lnTo>
                  <a:lnTo>
                    <a:pt x="168" y="1102"/>
                  </a:lnTo>
                  <a:lnTo>
                    <a:pt x="184" y="1062"/>
                  </a:lnTo>
                  <a:lnTo>
                    <a:pt x="198" y="1020"/>
                  </a:lnTo>
                  <a:lnTo>
                    <a:pt x="210" y="980"/>
                  </a:lnTo>
                  <a:lnTo>
                    <a:pt x="222" y="938"/>
                  </a:lnTo>
                  <a:lnTo>
                    <a:pt x="230" y="898"/>
                  </a:lnTo>
                  <a:lnTo>
                    <a:pt x="236" y="856"/>
                  </a:lnTo>
                  <a:lnTo>
                    <a:pt x="242" y="814"/>
                  </a:lnTo>
                  <a:lnTo>
                    <a:pt x="244" y="774"/>
                  </a:lnTo>
                  <a:lnTo>
                    <a:pt x="246" y="732"/>
                  </a:lnTo>
                  <a:lnTo>
                    <a:pt x="244" y="692"/>
                  </a:lnTo>
                  <a:lnTo>
                    <a:pt x="242" y="650"/>
                  </a:lnTo>
                  <a:lnTo>
                    <a:pt x="238" y="610"/>
                  </a:lnTo>
                  <a:lnTo>
                    <a:pt x="230" y="568"/>
                  </a:lnTo>
                  <a:lnTo>
                    <a:pt x="222" y="528"/>
                  </a:lnTo>
                  <a:lnTo>
                    <a:pt x="212" y="486"/>
                  </a:lnTo>
                  <a:lnTo>
                    <a:pt x="198" y="444"/>
                  </a:lnTo>
                  <a:lnTo>
                    <a:pt x="184" y="404"/>
                  </a:lnTo>
                  <a:lnTo>
                    <a:pt x="168" y="362"/>
                  </a:lnTo>
                  <a:lnTo>
                    <a:pt x="150" y="322"/>
                  </a:lnTo>
                  <a:lnTo>
                    <a:pt x="130" y="280"/>
                  </a:lnTo>
                  <a:lnTo>
                    <a:pt x="108" y="240"/>
                  </a:lnTo>
                  <a:lnTo>
                    <a:pt x="84" y="198"/>
                  </a:lnTo>
                  <a:lnTo>
                    <a:pt x="58" y="156"/>
                  </a:lnTo>
                  <a:lnTo>
                    <a:pt x="30" y="116"/>
                  </a:ln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39"/>
            <p:cNvSpPr>
              <a:spLocks/>
            </p:cNvSpPr>
            <p:nvPr/>
          </p:nvSpPr>
          <p:spPr bwMode="auto">
            <a:xfrm>
              <a:off x="7132638" y="3294063"/>
              <a:ext cx="565150" cy="1701800"/>
            </a:xfrm>
            <a:custGeom>
              <a:avLst/>
              <a:gdLst>
                <a:gd name="T0" fmla="*/ 0 w 356"/>
                <a:gd name="T1" fmla="*/ 62 h 1072"/>
                <a:gd name="T2" fmla="*/ 60 w 356"/>
                <a:gd name="T3" fmla="*/ 28 h 1072"/>
                <a:gd name="T4" fmla="*/ 78 w 356"/>
                <a:gd name="T5" fmla="*/ 16 h 1072"/>
                <a:gd name="T6" fmla="*/ 104 w 356"/>
                <a:gd name="T7" fmla="*/ 2 h 1072"/>
                <a:gd name="T8" fmla="*/ 124 w 356"/>
                <a:gd name="T9" fmla="*/ 0 h 1072"/>
                <a:gd name="T10" fmla="*/ 146 w 356"/>
                <a:gd name="T11" fmla="*/ 8 h 1072"/>
                <a:gd name="T12" fmla="*/ 166 w 356"/>
                <a:gd name="T13" fmla="*/ 28 h 1072"/>
                <a:gd name="T14" fmla="*/ 190 w 356"/>
                <a:gd name="T15" fmla="*/ 56 h 1072"/>
                <a:gd name="T16" fmla="*/ 234 w 356"/>
                <a:gd name="T17" fmla="*/ 116 h 1072"/>
                <a:gd name="T18" fmla="*/ 270 w 356"/>
                <a:gd name="T19" fmla="*/ 178 h 1072"/>
                <a:gd name="T20" fmla="*/ 300 w 356"/>
                <a:gd name="T21" fmla="*/ 242 h 1072"/>
                <a:gd name="T22" fmla="*/ 324 w 356"/>
                <a:gd name="T23" fmla="*/ 308 h 1072"/>
                <a:gd name="T24" fmla="*/ 342 w 356"/>
                <a:gd name="T25" fmla="*/ 376 h 1072"/>
                <a:gd name="T26" fmla="*/ 352 w 356"/>
                <a:gd name="T27" fmla="*/ 446 h 1072"/>
                <a:gd name="T28" fmla="*/ 356 w 356"/>
                <a:gd name="T29" fmla="*/ 516 h 1072"/>
                <a:gd name="T30" fmla="*/ 356 w 356"/>
                <a:gd name="T31" fmla="*/ 586 h 1072"/>
                <a:gd name="T32" fmla="*/ 346 w 356"/>
                <a:gd name="T33" fmla="*/ 656 h 1072"/>
                <a:gd name="T34" fmla="*/ 332 w 356"/>
                <a:gd name="T35" fmla="*/ 724 h 1072"/>
                <a:gd name="T36" fmla="*/ 312 w 356"/>
                <a:gd name="T37" fmla="*/ 790 h 1072"/>
                <a:gd name="T38" fmla="*/ 284 w 356"/>
                <a:gd name="T39" fmla="*/ 856 h 1072"/>
                <a:gd name="T40" fmla="*/ 250 w 356"/>
                <a:gd name="T41" fmla="*/ 918 h 1072"/>
                <a:gd name="T42" fmla="*/ 210 w 356"/>
                <a:gd name="T43" fmla="*/ 978 h 1072"/>
                <a:gd name="T44" fmla="*/ 164 w 356"/>
                <a:gd name="T45" fmla="*/ 1034 h 1072"/>
                <a:gd name="T46" fmla="*/ 140 w 356"/>
                <a:gd name="T47" fmla="*/ 1062 h 1072"/>
                <a:gd name="T48" fmla="*/ 126 w 356"/>
                <a:gd name="T49" fmla="*/ 1072 h 1072"/>
                <a:gd name="T50" fmla="*/ 0 w 356"/>
                <a:gd name="T51" fmla="*/ 994 h 1072"/>
                <a:gd name="T52" fmla="*/ 50 w 356"/>
                <a:gd name="T53" fmla="*/ 944 h 1072"/>
                <a:gd name="T54" fmla="*/ 92 w 356"/>
                <a:gd name="T55" fmla="*/ 888 h 1072"/>
                <a:gd name="T56" fmla="*/ 130 w 356"/>
                <a:gd name="T57" fmla="*/ 832 h 1072"/>
                <a:gd name="T58" fmla="*/ 158 w 356"/>
                <a:gd name="T59" fmla="*/ 774 h 1072"/>
                <a:gd name="T60" fmla="*/ 182 w 356"/>
                <a:gd name="T61" fmla="*/ 712 h 1072"/>
                <a:gd name="T62" fmla="*/ 198 w 356"/>
                <a:gd name="T63" fmla="*/ 650 h 1072"/>
                <a:gd name="T64" fmla="*/ 206 w 356"/>
                <a:gd name="T65" fmla="*/ 588 h 1072"/>
                <a:gd name="T66" fmla="*/ 210 w 356"/>
                <a:gd name="T67" fmla="*/ 524 h 1072"/>
                <a:gd name="T68" fmla="*/ 206 w 356"/>
                <a:gd name="T69" fmla="*/ 462 h 1072"/>
                <a:gd name="T70" fmla="*/ 196 w 356"/>
                <a:gd name="T71" fmla="*/ 400 h 1072"/>
                <a:gd name="T72" fmla="*/ 178 w 356"/>
                <a:gd name="T73" fmla="*/ 338 h 1072"/>
                <a:gd name="T74" fmla="*/ 156 w 356"/>
                <a:gd name="T75" fmla="*/ 278 h 1072"/>
                <a:gd name="T76" fmla="*/ 126 w 356"/>
                <a:gd name="T77" fmla="*/ 220 h 1072"/>
                <a:gd name="T78" fmla="*/ 90 w 356"/>
                <a:gd name="T79" fmla="*/ 164 h 1072"/>
                <a:gd name="T80" fmla="*/ 48 w 356"/>
                <a:gd name="T81" fmla="*/ 112 h 1072"/>
                <a:gd name="T82" fmla="*/ 0 w 356"/>
                <a:gd name="T83" fmla="*/ 6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6" h="1072">
                  <a:moveTo>
                    <a:pt x="0" y="62"/>
                  </a:moveTo>
                  <a:lnTo>
                    <a:pt x="0" y="62"/>
                  </a:lnTo>
                  <a:lnTo>
                    <a:pt x="42" y="40"/>
                  </a:lnTo>
                  <a:lnTo>
                    <a:pt x="60" y="28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92" y="8"/>
                  </a:lnTo>
                  <a:lnTo>
                    <a:pt x="104" y="2"/>
                  </a:lnTo>
                  <a:lnTo>
                    <a:pt x="114" y="0"/>
                  </a:lnTo>
                  <a:lnTo>
                    <a:pt x="124" y="0"/>
                  </a:lnTo>
                  <a:lnTo>
                    <a:pt x="136" y="2"/>
                  </a:lnTo>
                  <a:lnTo>
                    <a:pt x="146" y="8"/>
                  </a:lnTo>
                  <a:lnTo>
                    <a:pt x="156" y="18"/>
                  </a:lnTo>
                  <a:lnTo>
                    <a:pt x="166" y="28"/>
                  </a:lnTo>
                  <a:lnTo>
                    <a:pt x="166" y="28"/>
                  </a:lnTo>
                  <a:lnTo>
                    <a:pt x="190" y="56"/>
                  </a:lnTo>
                  <a:lnTo>
                    <a:pt x="214" y="86"/>
                  </a:lnTo>
                  <a:lnTo>
                    <a:pt x="234" y="116"/>
                  </a:lnTo>
                  <a:lnTo>
                    <a:pt x="252" y="146"/>
                  </a:lnTo>
                  <a:lnTo>
                    <a:pt x="270" y="178"/>
                  </a:lnTo>
                  <a:lnTo>
                    <a:pt x="286" y="210"/>
                  </a:lnTo>
                  <a:lnTo>
                    <a:pt x="300" y="242"/>
                  </a:lnTo>
                  <a:lnTo>
                    <a:pt x="314" y="274"/>
                  </a:lnTo>
                  <a:lnTo>
                    <a:pt x="324" y="308"/>
                  </a:lnTo>
                  <a:lnTo>
                    <a:pt x="334" y="342"/>
                  </a:lnTo>
                  <a:lnTo>
                    <a:pt x="342" y="376"/>
                  </a:lnTo>
                  <a:lnTo>
                    <a:pt x="348" y="412"/>
                  </a:lnTo>
                  <a:lnTo>
                    <a:pt x="352" y="446"/>
                  </a:lnTo>
                  <a:lnTo>
                    <a:pt x="356" y="480"/>
                  </a:lnTo>
                  <a:lnTo>
                    <a:pt x="356" y="516"/>
                  </a:lnTo>
                  <a:lnTo>
                    <a:pt x="356" y="550"/>
                  </a:lnTo>
                  <a:lnTo>
                    <a:pt x="356" y="586"/>
                  </a:lnTo>
                  <a:lnTo>
                    <a:pt x="352" y="620"/>
                  </a:lnTo>
                  <a:lnTo>
                    <a:pt x="346" y="656"/>
                  </a:lnTo>
                  <a:lnTo>
                    <a:pt x="340" y="690"/>
                  </a:lnTo>
                  <a:lnTo>
                    <a:pt x="332" y="724"/>
                  </a:lnTo>
                  <a:lnTo>
                    <a:pt x="322" y="758"/>
                  </a:lnTo>
                  <a:lnTo>
                    <a:pt x="312" y="790"/>
                  </a:lnTo>
                  <a:lnTo>
                    <a:pt x="298" y="824"/>
                  </a:lnTo>
                  <a:lnTo>
                    <a:pt x="284" y="856"/>
                  </a:lnTo>
                  <a:lnTo>
                    <a:pt x="268" y="888"/>
                  </a:lnTo>
                  <a:lnTo>
                    <a:pt x="250" y="918"/>
                  </a:lnTo>
                  <a:lnTo>
                    <a:pt x="232" y="950"/>
                  </a:lnTo>
                  <a:lnTo>
                    <a:pt x="210" y="978"/>
                  </a:lnTo>
                  <a:lnTo>
                    <a:pt x="188" y="1008"/>
                  </a:lnTo>
                  <a:lnTo>
                    <a:pt x="164" y="1034"/>
                  </a:lnTo>
                  <a:lnTo>
                    <a:pt x="140" y="1062"/>
                  </a:lnTo>
                  <a:lnTo>
                    <a:pt x="140" y="1062"/>
                  </a:lnTo>
                  <a:lnTo>
                    <a:pt x="126" y="1072"/>
                  </a:lnTo>
                  <a:lnTo>
                    <a:pt x="126" y="1072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26" y="968"/>
                  </a:lnTo>
                  <a:lnTo>
                    <a:pt x="50" y="944"/>
                  </a:lnTo>
                  <a:lnTo>
                    <a:pt x="72" y="916"/>
                  </a:lnTo>
                  <a:lnTo>
                    <a:pt x="92" y="888"/>
                  </a:lnTo>
                  <a:lnTo>
                    <a:pt x="112" y="860"/>
                  </a:lnTo>
                  <a:lnTo>
                    <a:pt x="130" y="832"/>
                  </a:lnTo>
                  <a:lnTo>
                    <a:pt x="144" y="802"/>
                  </a:lnTo>
                  <a:lnTo>
                    <a:pt x="158" y="774"/>
                  </a:lnTo>
                  <a:lnTo>
                    <a:pt x="170" y="744"/>
                  </a:lnTo>
                  <a:lnTo>
                    <a:pt x="182" y="712"/>
                  </a:lnTo>
                  <a:lnTo>
                    <a:pt x="190" y="682"/>
                  </a:lnTo>
                  <a:lnTo>
                    <a:pt x="198" y="650"/>
                  </a:lnTo>
                  <a:lnTo>
                    <a:pt x="202" y="620"/>
                  </a:lnTo>
                  <a:lnTo>
                    <a:pt x="206" y="588"/>
                  </a:lnTo>
                  <a:lnTo>
                    <a:pt x="208" y="556"/>
                  </a:lnTo>
                  <a:lnTo>
                    <a:pt x="210" y="524"/>
                  </a:lnTo>
                  <a:lnTo>
                    <a:pt x="208" y="494"/>
                  </a:lnTo>
                  <a:lnTo>
                    <a:pt x="206" y="462"/>
                  </a:lnTo>
                  <a:lnTo>
                    <a:pt x="202" y="430"/>
                  </a:lnTo>
                  <a:lnTo>
                    <a:pt x="196" y="400"/>
                  </a:lnTo>
                  <a:lnTo>
                    <a:pt x="188" y="368"/>
                  </a:lnTo>
                  <a:lnTo>
                    <a:pt x="178" y="338"/>
                  </a:lnTo>
                  <a:lnTo>
                    <a:pt x="168" y="308"/>
                  </a:lnTo>
                  <a:lnTo>
                    <a:pt x="156" y="278"/>
                  </a:lnTo>
                  <a:lnTo>
                    <a:pt x="142" y="248"/>
                  </a:lnTo>
                  <a:lnTo>
                    <a:pt x="126" y="220"/>
                  </a:lnTo>
                  <a:lnTo>
                    <a:pt x="110" y="192"/>
                  </a:lnTo>
                  <a:lnTo>
                    <a:pt x="90" y="164"/>
                  </a:lnTo>
                  <a:lnTo>
                    <a:pt x="70" y="138"/>
                  </a:lnTo>
                  <a:lnTo>
                    <a:pt x="48" y="112"/>
                  </a:lnTo>
                  <a:lnTo>
                    <a:pt x="26" y="86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535296" y="3195894"/>
            <a:ext cx="1071018" cy="1092123"/>
            <a:chOff x="6492875" y="2252663"/>
            <a:chExt cx="3222625" cy="3286125"/>
          </a:xfrm>
        </p:grpSpPr>
        <p:sp>
          <p:nvSpPr>
            <p:cNvPr id="240" name="Freeform 43"/>
            <p:cNvSpPr>
              <a:spLocks/>
            </p:cNvSpPr>
            <p:nvPr/>
          </p:nvSpPr>
          <p:spPr bwMode="auto">
            <a:xfrm>
              <a:off x="6492875" y="2252663"/>
              <a:ext cx="3222625" cy="3286125"/>
            </a:xfrm>
            <a:custGeom>
              <a:avLst/>
              <a:gdLst>
                <a:gd name="T0" fmla="*/ 0 w 2030"/>
                <a:gd name="T1" fmla="*/ 2070 h 2070"/>
                <a:gd name="T2" fmla="*/ 0 w 2030"/>
                <a:gd name="T3" fmla="*/ 2070 h 2070"/>
                <a:gd name="T4" fmla="*/ 2030 w 2030"/>
                <a:gd name="T5" fmla="*/ 2070 h 2070"/>
                <a:gd name="T6" fmla="*/ 2030 w 2030"/>
                <a:gd name="T7" fmla="*/ 2070 h 2070"/>
                <a:gd name="T8" fmla="*/ 2030 w 2030"/>
                <a:gd name="T9" fmla="*/ 1802 h 2070"/>
                <a:gd name="T10" fmla="*/ 2030 w 2030"/>
                <a:gd name="T11" fmla="*/ 1536 h 2070"/>
                <a:gd name="T12" fmla="*/ 2030 w 2030"/>
                <a:gd name="T13" fmla="*/ 1536 h 2070"/>
                <a:gd name="T14" fmla="*/ 2028 w 2030"/>
                <a:gd name="T15" fmla="*/ 1526 h 2070"/>
                <a:gd name="T16" fmla="*/ 2024 w 2030"/>
                <a:gd name="T17" fmla="*/ 1518 h 2070"/>
                <a:gd name="T18" fmla="*/ 2018 w 2030"/>
                <a:gd name="T19" fmla="*/ 1510 h 2070"/>
                <a:gd name="T20" fmla="*/ 2012 w 2030"/>
                <a:gd name="T21" fmla="*/ 1502 h 2070"/>
                <a:gd name="T22" fmla="*/ 2012 w 2030"/>
                <a:gd name="T23" fmla="*/ 1502 h 2070"/>
                <a:gd name="T24" fmla="*/ 1858 w 2030"/>
                <a:gd name="T25" fmla="*/ 1352 h 2070"/>
                <a:gd name="T26" fmla="*/ 1704 w 2030"/>
                <a:gd name="T27" fmla="*/ 1204 h 2070"/>
                <a:gd name="T28" fmla="*/ 1704 w 2030"/>
                <a:gd name="T29" fmla="*/ 1204 h 2070"/>
                <a:gd name="T30" fmla="*/ 1696 w 2030"/>
                <a:gd name="T31" fmla="*/ 1198 h 2070"/>
                <a:gd name="T32" fmla="*/ 1686 w 2030"/>
                <a:gd name="T33" fmla="*/ 1192 h 2070"/>
                <a:gd name="T34" fmla="*/ 1674 w 2030"/>
                <a:gd name="T35" fmla="*/ 1190 h 2070"/>
                <a:gd name="T36" fmla="*/ 1662 w 2030"/>
                <a:gd name="T37" fmla="*/ 1188 h 2070"/>
                <a:gd name="T38" fmla="*/ 1662 w 2030"/>
                <a:gd name="T39" fmla="*/ 1188 h 2070"/>
                <a:gd name="T40" fmla="*/ 1608 w 2030"/>
                <a:gd name="T41" fmla="*/ 1186 h 2070"/>
                <a:gd name="T42" fmla="*/ 1550 w 2030"/>
                <a:gd name="T43" fmla="*/ 1188 h 2070"/>
                <a:gd name="T44" fmla="*/ 1550 w 2030"/>
                <a:gd name="T45" fmla="*/ 1188 h 2070"/>
                <a:gd name="T46" fmla="*/ 1550 w 2030"/>
                <a:gd name="T47" fmla="*/ 1138 h 2070"/>
                <a:gd name="T48" fmla="*/ 1550 w 2030"/>
                <a:gd name="T49" fmla="*/ 1138 h 2070"/>
                <a:gd name="T50" fmla="*/ 1550 w 2030"/>
                <a:gd name="T51" fmla="*/ 778 h 2070"/>
                <a:gd name="T52" fmla="*/ 1550 w 2030"/>
                <a:gd name="T53" fmla="*/ 418 h 2070"/>
                <a:gd name="T54" fmla="*/ 1550 w 2030"/>
                <a:gd name="T55" fmla="*/ 418 h 2070"/>
                <a:gd name="T56" fmla="*/ 1550 w 2030"/>
                <a:gd name="T57" fmla="*/ 400 h 2070"/>
                <a:gd name="T58" fmla="*/ 1544 w 2030"/>
                <a:gd name="T59" fmla="*/ 382 h 2070"/>
                <a:gd name="T60" fmla="*/ 1536 w 2030"/>
                <a:gd name="T61" fmla="*/ 366 h 2070"/>
                <a:gd name="T62" fmla="*/ 1524 w 2030"/>
                <a:gd name="T63" fmla="*/ 352 h 2070"/>
                <a:gd name="T64" fmla="*/ 1524 w 2030"/>
                <a:gd name="T65" fmla="*/ 352 h 2070"/>
                <a:gd name="T66" fmla="*/ 1364 w 2030"/>
                <a:gd name="T67" fmla="*/ 190 h 2070"/>
                <a:gd name="T68" fmla="*/ 1204 w 2030"/>
                <a:gd name="T69" fmla="*/ 26 h 2070"/>
                <a:gd name="T70" fmla="*/ 1204 w 2030"/>
                <a:gd name="T71" fmla="*/ 26 h 2070"/>
                <a:gd name="T72" fmla="*/ 1192 w 2030"/>
                <a:gd name="T73" fmla="*/ 16 h 2070"/>
                <a:gd name="T74" fmla="*/ 1178 w 2030"/>
                <a:gd name="T75" fmla="*/ 10 h 2070"/>
                <a:gd name="T76" fmla="*/ 1162 w 2030"/>
                <a:gd name="T77" fmla="*/ 4 h 2070"/>
                <a:gd name="T78" fmla="*/ 1148 w 2030"/>
                <a:gd name="T79" fmla="*/ 2 h 2070"/>
                <a:gd name="T80" fmla="*/ 1148 w 2030"/>
                <a:gd name="T81" fmla="*/ 2 h 2070"/>
                <a:gd name="T82" fmla="*/ 876 w 2030"/>
                <a:gd name="T83" fmla="*/ 0 h 2070"/>
                <a:gd name="T84" fmla="*/ 604 w 2030"/>
                <a:gd name="T85" fmla="*/ 0 h 2070"/>
                <a:gd name="T86" fmla="*/ 604 w 2030"/>
                <a:gd name="T87" fmla="*/ 0 h 2070"/>
                <a:gd name="T88" fmla="*/ 566 w 2030"/>
                <a:gd name="T89" fmla="*/ 4 h 2070"/>
                <a:gd name="T90" fmla="*/ 566 w 2030"/>
                <a:gd name="T91" fmla="*/ 4 h 2070"/>
                <a:gd name="T92" fmla="*/ 566 w 2030"/>
                <a:gd name="T93" fmla="*/ 820 h 2070"/>
                <a:gd name="T94" fmla="*/ 566 w 2030"/>
                <a:gd name="T95" fmla="*/ 820 h 2070"/>
                <a:gd name="T96" fmla="*/ 0 w 2030"/>
                <a:gd name="T97" fmla="*/ 820 h 2070"/>
                <a:gd name="T98" fmla="*/ 0 w 2030"/>
                <a:gd name="T99" fmla="*/ 820 h 2070"/>
                <a:gd name="T100" fmla="*/ 0 w 2030"/>
                <a:gd name="T101" fmla="*/ 2070 h 2070"/>
                <a:gd name="T102" fmla="*/ 0 w 2030"/>
                <a:gd name="T103" fmla="*/ 2070 h 2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0" h="2070">
                  <a:moveTo>
                    <a:pt x="0" y="2070"/>
                  </a:moveTo>
                  <a:lnTo>
                    <a:pt x="0" y="2070"/>
                  </a:lnTo>
                  <a:lnTo>
                    <a:pt x="2030" y="2070"/>
                  </a:lnTo>
                  <a:lnTo>
                    <a:pt x="2030" y="2070"/>
                  </a:lnTo>
                  <a:lnTo>
                    <a:pt x="2030" y="1802"/>
                  </a:lnTo>
                  <a:lnTo>
                    <a:pt x="2030" y="1536"/>
                  </a:lnTo>
                  <a:lnTo>
                    <a:pt x="2030" y="1536"/>
                  </a:lnTo>
                  <a:lnTo>
                    <a:pt x="2028" y="1526"/>
                  </a:lnTo>
                  <a:lnTo>
                    <a:pt x="2024" y="1518"/>
                  </a:lnTo>
                  <a:lnTo>
                    <a:pt x="2018" y="1510"/>
                  </a:lnTo>
                  <a:lnTo>
                    <a:pt x="2012" y="1502"/>
                  </a:lnTo>
                  <a:lnTo>
                    <a:pt x="2012" y="1502"/>
                  </a:lnTo>
                  <a:lnTo>
                    <a:pt x="1858" y="1352"/>
                  </a:lnTo>
                  <a:lnTo>
                    <a:pt x="1704" y="1204"/>
                  </a:lnTo>
                  <a:lnTo>
                    <a:pt x="1704" y="1204"/>
                  </a:lnTo>
                  <a:lnTo>
                    <a:pt x="1696" y="1198"/>
                  </a:lnTo>
                  <a:lnTo>
                    <a:pt x="1686" y="1192"/>
                  </a:lnTo>
                  <a:lnTo>
                    <a:pt x="1674" y="1190"/>
                  </a:lnTo>
                  <a:lnTo>
                    <a:pt x="1662" y="1188"/>
                  </a:lnTo>
                  <a:lnTo>
                    <a:pt x="1662" y="1188"/>
                  </a:lnTo>
                  <a:lnTo>
                    <a:pt x="1608" y="1186"/>
                  </a:lnTo>
                  <a:lnTo>
                    <a:pt x="1550" y="1188"/>
                  </a:lnTo>
                  <a:lnTo>
                    <a:pt x="1550" y="1188"/>
                  </a:lnTo>
                  <a:lnTo>
                    <a:pt x="1550" y="1138"/>
                  </a:lnTo>
                  <a:lnTo>
                    <a:pt x="1550" y="1138"/>
                  </a:lnTo>
                  <a:lnTo>
                    <a:pt x="1550" y="778"/>
                  </a:lnTo>
                  <a:lnTo>
                    <a:pt x="1550" y="418"/>
                  </a:lnTo>
                  <a:lnTo>
                    <a:pt x="1550" y="418"/>
                  </a:lnTo>
                  <a:lnTo>
                    <a:pt x="1550" y="400"/>
                  </a:lnTo>
                  <a:lnTo>
                    <a:pt x="1544" y="382"/>
                  </a:lnTo>
                  <a:lnTo>
                    <a:pt x="1536" y="366"/>
                  </a:lnTo>
                  <a:lnTo>
                    <a:pt x="1524" y="352"/>
                  </a:lnTo>
                  <a:lnTo>
                    <a:pt x="1524" y="352"/>
                  </a:lnTo>
                  <a:lnTo>
                    <a:pt x="1364" y="190"/>
                  </a:lnTo>
                  <a:lnTo>
                    <a:pt x="1204" y="26"/>
                  </a:lnTo>
                  <a:lnTo>
                    <a:pt x="1204" y="26"/>
                  </a:lnTo>
                  <a:lnTo>
                    <a:pt x="1192" y="16"/>
                  </a:lnTo>
                  <a:lnTo>
                    <a:pt x="1178" y="10"/>
                  </a:lnTo>
                  <a:lnTo>
                    <a:pt x="1162" y="4"/>
                  </a:lnTo>
                  <a:lnTo>
                    <a:pt x="1148" y="2"/>
                  </a:lnTo>
                  <a:lnTo>
                    <a:pt x="1148" y="2"/>
                  </a:lnTo>
                  <a:lnTo>
                    <a:pt x="876" y="0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66" y="4"/>
                  </a:lnTo>
                  <a:lnTo>
                    <a:pt x="566" y="4"/>
                  </a:lnTo>
                  <a:lnTo>
                    <a:pt x="566" y="820"/>
                  </a:lnTo>
                  <a:lnTo>
                    <a:pt x="566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0" y="2070"/>
                  </a:lnTo>
                  <a:lnTo>
                    <a:pt x="0" y="20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1" name="Freeform 45"/>
            <p:cNvSpPr>
              <a:spLocks/>
            </p:cNvSpPr>
            <p:nvPr/>
          </p:nvSpPr>
          <p:spPr bwMode="auto">
            <a:xfrm>
              <a:off x="8197850" y="4891088"/>
              <a:ext cx="374650" cy="371475"/>
            </a:xfrm>
            <a:custGeom>
              <a:avLst/>
              <a:gdLst>
                <a:gd name="T0" fmla="*/ 110 w 236"/>
                <a:gd name="T1" fmla="*/ 234 h 234"/>
                <a:gd name="T2" fmla="*/ 110 w 236"/>
                <a:gd name="T3" fmla="*/ 234 h 234"/>
                <a:gd name="T4" fmla="*/ 110 w 236"/>
                <a:gd name="T5" fmla="*/ 118 h 234"/>
                <a:gd name="T6" fmla="*/ 110 w 236"/>
                <a:gd name="T7" fmla="*/ 118 h 234"/>
                <a:gd name="T8" fmla="*/ 0 w 236"/>
                <a:gd name="T9" fmla="*/ 118 h 234"/>
                <a:gd name="T10" fmla="*/ 0 w 236"/>
                <a:gd name="T11" fmla="*/ 118 h 234"/>
                <a:gd name="T12" fmla="*/ 0 w 236"/>
                <a:gd name="T13" fmla="*/ 96 h 234"/>
                <a:gd name="T14" fmla="*/ 4 w 236"/>
                <a:gd name="T15" fmla="*/ 76 h 234"/>
                <a:gd name="T16" fmla="*/ 12 w 236"/>
                <a:gd name="T17" fmla="*/ 56 h 234"/>
                <a:gd name="T18" fmla="*/ 24 w 236"/>
                <a:gd name="T19" fmla="*/ 40 h 234"/>
                <a:gd name="T20" fmla="*/ 38 w 236"/>
                <a:gd name="T21" fmla="*/ 24 h 234"/>
                <a:gd name="T22" fmla="*/ 56 w 236"/>
                <a:gd name="T23" fmla="*/ 14 h 234"/>
                <a:gd name="T24" fmla="*/ 76 w 236"/>
                <a:gd name="T25" fmla="*/ 4 h 234"/>
                <a:gd name="T26" fmla="*/ 100 w 236"/>
                <a:gd name="T27" fmla="*/ 0 h 234"/>
                <a:gd name="T28" fmla="*/ 100 w 236"/>
                <a:gd name="T29" fmla="*/ 0 h 234"/>
                <a:gd name="T30" fmla="*/ 112 w 236"/>
                <a:gd name="T31" fmla="*/ 0 h 234"/>
                <a:gd name="T32" fmla="*/ 124 w 236"/>
                <a:gd name="T33" fmla="*/ 0 h 234"/>
                <a:gd name="T34" fmla="*/ 148 w 236"/>
                <a:gd name="T35" fmla="*/ 4 h 234"/>
                <a:gd name="T36" fmla="*/ 170 w 236"/>
                <a:gd name="T37" fmla="*/ 14 h 234"/>
                <a:gd name="T38" fmla="*/ 190 w 236"/>
                <a:gd name="T39" fmla="*/ 26 h 234"/>
                <a:gd name="T40" fmla="*/ 208 w 236"/>
                <a:gd name="T41" fmla="*/ 42 h 234"/>
                <a:gd name="T42" fmla="*/ 220 w 236"/>
                <a:gd name="T43" fmla="*/ 60 h 234"/>
                <a:gd name="T44" fmla="*/ 226 w 236"/>
                <a:gd name="T45" fmla="*/ 72 h 234"/>
                <a:gd name="T46" fmla="*/ 230 w 236"/>
                <a:gd name="T47" fmla="*/ 82 h 234"/>
                <a:gd name="T48" fmla="*/ 232 w 236"/>
                <a:gd name="T49" fmla="*/ 94 h 234"/>
                <a:gd name="T50" fmla="*/ 234 w 236"/>
                <a:gd name="T51" fmla="*/ 106 h 234"/>
                <a:gd name="T52" fmla="*/ 234 w 236"/>
                <a:gd name="T53" fmla="*/ 106 h 234"/>
                <a:gd name="T54" fmla="*/ 236 w 236"/>
                <a:gd name="T55" fmla="*/ 118 h 234"/>
                <a:gd name="T56" fmla="*/ 234 w 236"/>
                <a:gd name="T57" fmla="*/ 132 h 234"/>
                <a:gd name="T58" fmla="*/ 232 w 236"/>
                <a:gd name="T59" fmla="*/ 142 h 234"/>
                <a:gd name="T60" fmla="*/ 230 w 236"/>
                <a:gd name="T61" fmla="*/ 154 h 234"/>
                <a:gd name="T62" fmla="*/ 224 w 236"/>
                <a:gd name="T63" fmla="*/ 164 h 234"/>
                <a:gd name="T64" fmla="*/ 220 w 236"/>
                <a:gd name="T65" fmla="*/ 176 h 234"/>
                <a:gd name="T66" fmla="*/ 212 w 236"/>
                <a:gd name="T67" fmla="*/ 184 h 234"/>
                <a:gd name="T68" fmla="*/ 206 w 236"/>
                <a:gd name="T69" fmla="*/ 194 h 234"/>
                <a:gd name="T70" fmla="*/ 196 w 236"/>
                <a:gd name="T71" fmla="*/ 202 h 234"/>
                <a:gd name="T72" fmla="*/ 188 w 236"/>
                <a:gd name="T73" fmla="*/ 210 h 234"/>
                <a:gd name="T74" fmla="*/ 176 w 236"/>
                <a:gd name="T75" fmla="*/ 216 h 234"/>
                <a:gd name="T76" fmla="*/ 164 w 236"/>
                <a:gd name="T77" fmla="*/ 222 h 234"/>
                <a:gd name="T78" fmla="*/ 152 w 236"/>
                <a:gd name="T79" fmla="*/ 226 h 234"/>
                <a:gd name="T80" fmla="*/ 140 w 236"/>
                <a:gd name="T81" fmla="*/ 230 h 234"/>
                <a:gd name="T82" fmla="*/ 110 w 236"/>
                <a:gd name="T83" fmla="*/ 234 h 234"/>
                <a:gd name="T84" fmla="*/ 110 w 236"/>
                <a:gd name="T8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4">
                  <a:moveTo>
                    <a:pt x="110" y="234"/>
                  </a:moveTo>
                  <a:lnTo>
                    <a:pt x="110" y="23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96"/>
                  </a:lnTo>
                  <a:lnTo>
                    <a:pt x="4" y="76"/>
                  </a:lnTo>
                  <a:lnTo>
                    <a:pt x="12" y="56"/>
                  </a:lnTo>
                  <a:lnTo>
                    <a:pt x="24" y="40"/>
                  </a:lnTo>
                  <a:lnTo>
                    <a:pt x="38" y="24"/>
                  </a:lnTo>
                  <a:lnTo>
                    <a:pt x="56" y="14"/>
                  </a:lnTo>
                  <a:lnTo>
                    <a:pt x="76" y="4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4" y="0"/>
                  </a:lnTo>
                  <a:lnTo>
                    <a:pt x="148" y="4"/>
                  </a:lnTo>
                  <a:lnTo>
                    <a:pt x="170" y="14"/>
                  </a:lnTo>
                  <a:lnTo>
                    <a:pt x="190" y="26"/>
                  </a:lnTo>
                  <a:lnTo>
                    <a:pt x="208" y="42"/>
                  </a:lnTo>
                  <a:lnTo>
                    <a:pt x="220" y="60"/>
                  </a:lnTo>
                  <a:lnTo>
                    <a:pt x="226" y="72"/>
                  </a:lnTo>
                  <a:lnTo>
                    <a:pt x="230" y="82"/>
                  </a:lnTo>
                  <a:lnTo>
                    <a:pt x="232" y="94"/>
                  </a:lnTo>
                  <a:lnTo>
                    <a:pt x="234" y="106"/>
                  </a:lnTo>
                  <a:lnTo>
                    <a:pt x="234" y="106"/>
                  </a:lnTo>
                  <a:lnTo>
                    <a:pt x="236" y="118"/>
                  </a:lnTo>
                  <a:lnTo>
                    <a:pt x="234" y="132"/>
                  </a:lnTo>
                  <a:lnTo>
                    <a:pt x="232" y="142"/>
                  </a:lnTo>
                  <a:lnTo>
                    <a:pt x="230" y="154"/>
                  </a:lnTo>
                  <a:lnTo>
                    <a:pt x="224" y="164"/>
                  </a:lnTo>
                  <a:lnTo>
                    <a:pt x="220" y="176"/>
                  </a:lnTo>
                  <a:lnTo>
                    <a:pt x="212" y="184"/>
                  </a:lnTo>
                  <a:lnTo>
                    <a:pt x="206" y="194"/>
                  </a:lnTo>
                  <a:lnTo>
                    <a:pt x="196" y="202"/>
                  </a:lnTo>
                  <a:lnTo>
                    <a:pt x="188" y="210"/>
                  </a:lnTo>
                  <a:lnTo>
                    <a:pt x="176" y="216"/>
                  </a:lnTo>
                  <a:lnTo>
                    <a:pt x="164" y="222"/>
                  </a:lnTo>
                  <a:lnTo>
                    <a:pt x="152" y="226"/>
                  </a:lnTo>
                  <a:lnTo>
                    <a:pt x="140" y="230"/>
                  </a:lnTo>
                  <a:lnTo>
                    <a:pt x="110" y="234"/>
                  </a:lnTo>
                  <a:lnTo>
                    <a:pt x="110" y="23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2" name="Freeform 46"/>
            <p:cNvSpPr>
              <a:spLocks/>
            </p:cNvSpPr>
            <p:nvPr/>
          </p:nvSpPr>
          <p:spPr bwMode="auto">
            <a:xfrm>
              <a:off x="8705850" y="4929188"/>
              <a:ext cx="727075" cy="98425"/>
            </a:xfrm>
            <a:custGeom>
              <a:avLst/>
              <a:gdLst>
                <a:gd name="T0" fmla="*/ 0 w 458"/>
                <a:gd name="T1" fmla="*/ 62 h 62"/>
                <a:gd name="T2" fmla="*/ 0 w 458"/>
                <a:gd name="T3" fmla="*/ 62 h 62"/>
                <a:gd name="T4" fmla="*/ 0 w 458"/>
                <a:gd name="T5" fmla="*/ 0 h 62"/>
                <a:gd name="T6" fmla="*/ 0 w 458"/>
                <a:gd name="T7" fmla="*/ 0 h 62"/>
                <a:gd name="T8" fmla="*/ 458 w 458"/>
                <a:gd name="T9" fmla="*/ 0 h 62"/>
                <a:gd name="T10" fmla="*/ 458 w 458"/>
                <a:gd name="T11" fmla="*/ 0 h 62"/>
                <a:gd name="T12" fmla="*/ 458 w 458"/>
                <a:gd name="T13" fmla="*/ 62 h 62"/>
                <a:gd name="T14" fmla="*/ 458 w 458"/>
                <a:gd name="T15" fmla="*/ 62 h 62"/>
                <a:gd name="T16" fmla="*/ 0 w 458"/>
                <a:gd name="T17" fmla="*/ 62 h 62"/>
                <a:gd name="T18" fmla="*/ 0 w 458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8" h="62">
                  <a:moveTo>
                    <a:pt x="0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8" y="0"/>
                  </a:lnTo>
                  <a:lnTo>
                    <a:pt x="458" y="0"/>
                  </a:lnTo>
                  <a:lnTo>
                    <a:pt x="458" y="62"/>
                  </a:lnTo>
                  <a:lnTo>
                    <a:pt x="458" y="62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47"/>
            <p:cNvSpPr>
              <a:spLocks/>
            </p:cNvSpPr>
            <p:nvPr/>
          </p:nvSpPr>
          <p:spPr bwMode="auto">
            <a:xfrm>
              <a:off x="8702675" y="5132388"/>
              <a:ext cx="730250" cy="92075"/>
            </a:xfrm>
            <a:custGeom>
              <a:avLst/>
              <a:gdLst>
                <a:gd name="T0" fmla="*/ 0 w 460"/>
                <a:gd name="T1" fmla="*/ 58 h 58"/>
                <a:gd name="T2" fmla="*/ 0 w 460"/>
                <a:gd name="T3" fmla="*/ 58 h 58"/>
                <a:gd name="T4" fmla="*/ 0 w 460"/>
                <a:gd name="T5" fmla="*/ 0 h 58"/>
                <a:gd name="T6" fmla="*/ 0 w 460"/>
                <a:gd name="T7" fmla="*/ 0 h 58"/>
                <a:gd name="T8" fmla="*/ 460 w 460"/>
                <a:gd name="T9" fmla="*/ 0 h 58"/>
                <a:gd name="T10" fmla="*/ 460 w 460"/>
                <a:gd name="T11" fmla="*/ 0 h 58"/>
                <a:gd name="T12" fmla="*/ 460 w 460"/>
                <a:gd name="T13" fmla="*/ 58 h 58"/>
                <a:gd name="T14" fmla="*/ 460 w 460"/>
                <a:gd name="T15" fmla="*/ 58 h 58"/>
                <a:gd name="T16" fmla="*/ 0 w 460"/>
                <a:gd name="T17" fmla="*/ 58 h 58"/>
                <a:gd name="T18" fmla="*/ 0 w 460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0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60" y="58"/>
                  </a:lnTo>
                  <a:lnTo>
                    <a:pt x="460" y="58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48"/>
            <p:cNvSpPr>
              <a:spLocks noEditPoints="1"/>
            </p:cNvSpPr>
            <p:nvPr/>
          </p:nvSpPr>
          <p:spPr bwMode="auto">
            <a:xfrm>
              <a:off x="6492875" y="2252663"/>
              <a:ext cx="3222625" cy="3286125"/>
            </a:xfrm>
            <a:custGeom>
              <a:avLst/>
              <a:gdLst>
                <a:gd name="T0" fmla="*/ 2018 w 2030"/>
                <a:gd name="T1" fmla="*/ 1510 h 2070"/>
                <a:gd name="T2" fmla="*/ 1704 w 2030"/>
                <a:gd name="T3" fmla="*/ 1204 h 2070"/>
                <a:gd name="T4" fmla="*/ 1662 w 2030"/>
                <a:gd name="T5" fmla="*/ 1188 h 2070"/>
                <a:gd name="T6" fmla="*/ 1550 w 2030"/>
                <a:gd name="T7" fmla="*/ 1138 h 2070"/>
                <a:gd name="T8" fmla="*/ 1544 w 2030"/>
                <a:gd name="T9" fmla="*/ 382 h 2070"/>
                <a:gd name="T10" fmla="*/ 1204 w 2030"/>
                <a:gd name="T11" fmla="*/ 26 h 2070"/>
                <a:gd name="T12" fmla="*/ 1148 w 2030"/>
                <a:gd name="T13" fmla="*/ 2 h 2070"/>
                <a:gd name="T14" fmla="*/ 566 w 2030"/>
                <a:gd name="T15" fmla="*/ 4 h 2070"/>
                <a:gd name="T16" fmla="*/ 0 w 2030"/>
                <a:gd name="T17" fmla="*/ 820 h 2070"/>
                <a:gd name="T18" fmla="*/ 2030 w 2030"/>
                <a:gd name="T19" fmla="*/ 1802 h 2070"/>
                <a:gd name="T20" fmla="*/ 1880 w 2030"/>
                <a:gd name="T21" fmla="*/ 1494 h 2070"/>
                <a:gd name="T22" fmla="*/ 1696 w 2030"/>
                <a:gd name="T23" fmla="*/ 1284 h 2070"/>
                <a:gd name="T24" fmla="*/ 1206 w 2030"/>
                <a:gd name="T25" fmla="*/ 376 h 2070"/>
                <a:gd name="T26" fmla="*/ 914 w 2030"/>
                <a:gd name="T27" fmla="*/ 2004 h 2070"/>
                <a:gd name="T28" fmla="*/ 914 w 2030"/>
                <a:gd name="T29" fmla="*/ 1260 h 2070"/>
                <a:gd name="T30" fmla="*/ 918 w 2030"/>
                <a:gd name="T31" fmla="*/ 726 h 2070"/>
                <a:gd name="T32" fmla="*/ 774 w 2030"/>
                <a:gd name="T33" fmla="*/ 726 h 2070"/>
                <a:gd name="T34" fmla="*/ 776 w 2030"/>
                <a:gd name="T35" fmla="*/ 656 h 2070"/>
                <a:gd name="T36" fmla="*/ 916 w 2030"/>
                <a:gd name="T37" fmla="*/ 656 h 2070"/>
                <a:gd name="T38" fmla="*/ 918 w 2030"/>
                <a:gd name="T39" fmla="*/ 978 h 2070"/>
                <a:gd name="T40" fmla="*/ 838 w 2030"/>
                <a:gd name="T41" fmla="*/ 1032 h 2070"/>
                <a:gd name="T42" fmla="*/ 790 w 2030"/>
                <a:gd name="T43" fmla="*/ 1000 h 2070"/>
                <a:gd name="T44" fmla="*/ 918 w 2030"/>
                <a:gd name="T45" fmla="*/ 978 h 2070"/>
                <a:gd name="T46" fmla="*/ 916 w 2030"/>
                <a:gd name="T47" fmla="*/ 854 h 2070"/>
                <a:gd name="T48" fmla="*/ 776 w 2030"/>
                <a:gd name="T49" fmla="*/ 908 h 2070"/>
                <a:gd name="T50" fmla="*/ 638 w 2030"/>
                <a:gd name="T51" fmla="*/ 952 h 2070"/>
                <a:gd name="T52" fmla="*/ 894 w 2030"/>
                <a:gd name="T53" fmla="*/ 1100 h 2070"/>
                <a:gd name="T54" fmla="*/ 706 w 2030"/>
                <a:gd name="T55" fmla="*/ 532 h 2070"/>
                <a:gd name="T56" fmla="*/ 662 w 2030"/>
                <a:gd name="T57" fmla="*/ 868 h 2070"/>
                <a:gd name="T58" fmla="*/ 630 w 2030"/>
                <a:gd name="T59" fmla="*/ 782 h 2070"/>
                <a:gd name="T60" fmla="*/ 632 w 2030"/>
                <a:gd name="T61" fmla="*/ 444 h 2070"/>
                <a:gd name="T62" fmla="*/ 1440 w 2030"/>
                <a:gd name="T63" fmla="*/ 1188 h 2070"/>
                <a:gd name="T64" fmla="*/ 1048 w 2030"/>
                <a:gd name="T65" fmla="*/ 1190 h 2070"/>
                <a:gd name="T66" fmla="*/ 940 w 2030"/>
                <a:gd name="T67" fmla="*/ 1154 h 2070"/>
                <a:gd name="T68" fmla="*/ 1120 w 2030"/>
                <a:gd name="T69" fmla="*/ 980 h 2070"/>
                <a:gd name="T70" fmla="*/ 988 w 2030"/>
                <a:gd name="T71" fmla="*/ 1032 h 2070"/>
                <a:gd name="T72" fmla="*/ 988 w 2030"/>
                <a:gd name="T73" fmla="*/ 906 h 2070"/>
                <a:gd name="T74" fmla="*/ 1120 w 2030"/>
                <a:gd name="T75" fmla="*/ 854 h 2070"/>
                <a:gd name="T76" fmla="*/ 1120 w 2030"/>
                <a:gd name="T77" fmla="*/ 784 h 2070"/>
                <a:gd name="T78" fmla="*/ 988 w 2030"/>
                <a:gd name="T79" fmla="*/ 726 h 2070"/>
                <a:gd name="T80" fmla="*/ 1120 w 2030"/>
                <a:gd name="T81" fmla="*/ 654 h 2070"/>
                <a:gd name="T82" fmla="*/ 988 w 2030"/>
                <a:gd name="T83" fmla="*/ 598 h 2070"/>
                <a:gd name="T84" fmla="*/ 1334 w 2030"/>
                <a:gd name="T85" fmla="*/ 980 h 2070"/>
                <a:gd name="T86" fmla="*/ 1192 w 2030"/>
                <a:gd name="T87" fmla="*/ 1030 h 2070"/>
                <a:gd name="T88" fmla="*/ 1332 w 2030"/>
                <a:gd name="T89" fmla="*/ 784 h 2070"/>
                <a:gd name="T90" fmla="*/ 1190 w 2030"/>
                <a:gd name="T91" fmla="*/ 726 h 2070"/>
                <a:gd name="T92" fmla="*/ 1334 w 2030"/>
                <a:gd name="T93" fmla="*/ 656 h 2070"/>
                <a:gd name="T94" fmla="*/ 1190 w 2030"/>
                <a:gd name="T95" fmla="*/ 596 h 2070"/>
                <a:gd name="T96" fmla="*/ 1332 w 2030"/>
                <a:gd name="T97" fmla="*/ 854 h 2070"/>
                <a:gd name="T98" fmla="*/ 1190 w 2030"/>
                <a:gd name="T99" fmla="*/ 906 h 2070"/>
                <a:gd name="T100" fmla="*/ 1962 w 2030"/>
                <a:gd name="T101" fmla="*/ 2004 h 2070"/>
                <a:gd name="T102" fmla="*/ 984 w 2030"/>
                <a:gd name="T103" fmla="*/ 1564 h 2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0" h="2070">
                  <a:moveTo>
                    <a:pt x="2030" y="1536"/>
                  </a:moveTo>
                  <a:lnTo>
                    <a:pt x="2030" y="1536"/>
                  </a:lnTo>
                  <a:lnTo>
                    <a:pt x="2028" y="1526"/>
                  </a:lnTo>
                  <a:lnTo>
                    <a:pt x="2024" y="1518"/>
                  </a:lnTo>
                  <a:lnTo>
                    <a:pt x="2018" y="1510"/>
                  </a:lnTo>
                  <a:lnTo>
                    <a:pt x="2012" y="1502"/>
                  </a:lnTo>
                  <a:lnTo>
                    <a:pt x="2012" y="1502"/>
                  </a:lnTo>
                  <a:lnTo>
                    <a:pt x="1858" y="1352"/>
                  </a:lnTo>
                  <a:lnTo>
                    <a:pt x="1704" y="1204"/>
                  </a:lnTo>
                  <a:lnTo>
                    <a:pt x="1704" y="1204"/>
                  </a:lnTo>
                  <a:lnTo>
                    <a:pt x="1696" y="1198"/>
                  </a:lnTo>
                  <a:lnTo>
                    <a:pt x="1686" y="1192"/>
                  </a:lnTo>
                  <a:lnTo>
                    <a:pt x="1674" y="1190"/>
                  </a:lnTo>
                  <a:lnTo>
                    <a:pt x="1662" y="1188"/>
                  </a:lnTo>
                  <a:lnTo>
                    <a:pt x="1662" y="1188"/>
                  </a:lnTo>
                  <a:lnTo>
                    <a:pt x="1608" y="1186"/>
                  </a:lnTo>
                  <a:lnTo>
                    <a:pt x="1550" y="1188"/>
                  </a:lnTo>
                  <a:lnTo>
                    <a:pt x="1550" y="1188"/>
                  </a:lnTo>
                  <a:lnTo>
                    <a:pt x="1550" y="1138"/>
                  </a:lnTo>
                  <a:lnTo>
                    <a:pt x="1550" y="1138"/>
                  </a:lnTo>
                  <a:lnTo>
                    <a:pt x="1550" y="778"/>
                  </a:lnTo>
                  <a:lnTo>
                    <a:pt x="1550" y="418"/>
                  </a:lnTo>
                  <a:lnTo>
                    <a:pt x="1550" y="418"/>
                  </a:lnTo>
                  <a:lnTo>
                    <a:pt x="1550" y="400"/>
                  </a:lnTo>
                  <a:lnTo>
                    <a:pt x="1544" y="382"/>
                  </a:lnTo>
                  <a:lnTo>
                    <a:pt x="1536" y="366"/>
                  </a:lnTo>
                  <a:lnTo>
                    <a:pt x="1524" y="352"/>
                  </a:lnTo>
                  <a:lnTo>
                    <a:pt x="1524" y="352"/>
                  </a:lnTo>
                  <a:lnTo>
                    <a:pt x="1364" y="190"/>
                  </a:lnTo>
                  <a:lnTo>
                    <a:pt x="1204" y="26"/>
                  </a:lnTo>
                  <a:lnTo>
                    <a:pt x="1204" y="26"/>
                  </a:lnTo>
                  <a:lnTo>
                    <a:pt x="1192" y="16"/>
                  </a:lnTo>
                  <a:lnTo>
                    <a:pt x="1178" y="10"/>
                  </a:lnTo>
                  <a:lnTo>
                    <a:pt x="1162" y="4"/>
                  </a:lnTo>
                  <a:lnTo>
                    <a:pt x="1148" y="2"/>
                  </a:lnTo>
                  <a:lnTo>
                    <a:pt x="1148" y="2"/>
                  </a:lnTo>
                  <a:lnTo>
                    <a:pt x="876" y="0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66" y="4"/>
                  </a:lnTo>
                  <a:lnTo>
                    <a:pt x="566" y="4"/>
                  </a:lnTo>
                  <a:lnTo>
                    <a:pt x="566" y="820"/>
                  </a:lnTo>
                  <a:lnTo>
                    <a:pt x="566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0" y="2070"/>
                  </a:lnTo>
                  <a:lnTo>
                    <a:pt x="0" y="2070"/>
                  </a:lnTo>
                  <a:lnTo>
                    <a:pt x="2030" y="2070"/>
                  </a:lnTo>
                  <a:lnTo>
                    <a:pt x="2030" y="2070"/>
                  </a:lnTo>
                  <a:lnTo>
                    <a:pt x="2030" y="1802"/>
                  </a:lnTo>
                  <a:lnTo>
                    <a:pt x="2030" y="1536"/>
                  </a:lnTo>
                  <a:lnTo>
                    <a:pt x="2030" y="1536"/>
                  </a:lnTo>
                  <a:close/>
                  <a:moveTo>
                    <a:pt x="1696" y="1284"/>
                  </a:moveTo>
                  <a:lnTo>
                    <a:pt x="1696" y="1284"/>
                  </a:lnTo>
                  <a:lnTo>
                    <a:pt x="1880" y="1494"/>
                  </a:lnTo>
                  <a:lnTo>
                    <a:pt x="1880" y="1494"/>
                  </a:lnTo>
                  <a:lnTo>
                    <a:pt x="1696" y="1494"/>
                  </a:lnTo>
                  <a:lnTo>
                    <a:pt x="1696" y="1494"/>
                  </a:lnTo>
                  <a:lnTo>
                    <a:pt x="1696" y="1284"/>
                  </a:lnTo>
                  <a:lnTo>
                    <a:pt x="1696" y="1284"/>
                  </a:lnTo>
                  <a:close/>
                  <a:moveTo>
                    <a:pt x="1206" y="138"/>
                  </a:moveTo>
                  <a:lnTo>
                    <a:pt x="1206" y="138"/>
                  </a:lnTo>
                  <a:lnTo>
                    <a:pt x="1460" y="376"/>
                  </a:lnTo>
                  <a:lnTo>
                    <a:pt x="1460" y="376"/>
                  </a:lnTo>
                  <a:lnTo>
                    <a:pt x="1206" y="376"/>
                  </a:lnTo>
                  <a:lnTo>
                    <a:pt x="1206" y="376"/>
                  </a:lnTo>
                  <a:lnTo>
                    <a:pt x="1206" y="138"/>
                  </a:lnTo>
                  <a:lnTo>
                    <a:pt x="1206" y="138"/>
                  </a:lnTo>
                  <a:close/>
                  <a:moveTo>
                    <a:pt x="914" y="2004"/>
                  </a:moveTo>
                  <a:lnTo>
                    <a:pt x="914" y="2004"/>
                  </a:lnTo>
                  <a:lnTo>
                    <a:pt x="64" y="2004"/>
                  </a:lnTo>
                  <a:lnTo>
                    <a:pt x="64" y="2004"/>
                  </a:lnTo>
                  <a:lnTo>
                    <a:pt x="64" y="1260"/>
                  </a:lnTo>
                  <a:lnTo>
                    <a:pt x="64" y="1260"/>
                  </a:lnTo>
                  <a:lnTo>
                    <a:pt x="914" y="1260"/>
                  </a:lnTo>
                  <a:lnTo>
                    <a:pt x="914" y="1260"/>
                  </a:lnTo>
                  <a:lnTo>
                    <a:pt x="914" y="2004"/>
                  </a:lnTo>
                  <a:lnTo>
                    <a:pt x="914" y="2004"/>
                  </a:lnTo>
                  <a:close/>
                  <a:moveTo>
                    <a:pt x="918" y="726"/>
                  </a:moveTo>
                  <a:lnTo>
                    <a:pt x="918" y="726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774" y="784"/>
                  </a:lnTo>
                  <a:lnTo>
                    <a:pt x="774" y="784"/>
                  </a:lnTo>
                  <a:lnTo>
                    <a:pt x="774" y="726"/>
                  </a:lnTo>
                  <a:lnTo>
                    <a:pt x="774" y="726"/>
                  </a:lnTo>
                  <a:lnTo>
                    <a:pt x="918" y="726"/>
                  </a:lnTo>
                  <a:lnTo>
                    <a:pt x="918" y="726"/>
                  </a:lnTo>
                  <a:close/>
                  <a:moveTo>
                    <a:pt x="776" y="656"/>
                  </a:moveTo>
                  <a:lnTo>
                    <a:pt x="776" y="656"/>
                  </a:lnTo>
                  <a:lnTo>
                    <a:pt x="776" y="596"/>
                  </a:lnTo>
                  <a:lnTo>
                    <a:pt x="776" y="596"/>
                  </a:lnTo>
                  <a:lnTo>
                    <a:pt x="916" y="596"/>
                  </a:lnTo>
                  <a:lnTo>
                    <a:pt x="916" y="596"/>
                  </a:lnTo>
                  <a:lnTo>
                    <a:pt x="916" y="656"/>
                  </a:lnTo>
                  <a:lnTo>
                    <a:pt x="916" y="656"/>
                  </a:lnTo>
                  <a:lnTo>
                    <a:pt x="776" y="656"/>
                  </a:lnTo>
                  <a:lnTo>
                    <a:pt x="776" y="656"/>
                  </a:lnTo>
                  <a:close/>
                  <a:moveTo>
                    <a:pt x="918" y="978"/>
                  </a:moveTo>
                  <a:lnTo>
                    <a:pt x="918" y="978"/>
                  </a:lnTo>
                  <a:lnTo>
                    <a:pt x="918" y="1032"/>
                  </a:lnTo>
                  <a:lnTo>
                    <a:pt x="918" y="1032"/>
                  </a:lnTo>
                  <a:lnTo>
                    <a:pt x="876" y="1034"/>
                  </a:lnTo>
                  <a:lnTo>
                    <a:pt x="856" y="1034"/>
                  </a:lnTo>
                  <a:lnTo>
                    <a:pt x="838" y="1032"/>
                  </a:lnTo>
                  <a:lnTo>
                    <a:pt x="820" y="1026"/>
                  </a:lnTo>
                  <a:lnTo>
                    <a:pt x="812" y="1022"/>
                  </a:lnTo>
                  <a:lnTo>
                    <a:pt x="804" y="1016"/>
                  </a:lnTo>
                  <a:lnTo>
                    <a:pt x="796" y="1010"/>
                  </a:lnTo>
                  <a:lnTo>
                    <a:pt x="790" y="1000"/>
                  </a:lnTo>
                  <a:lnTo>
                    <a:pt x="784" y="990"/>
                  </a:lnTo>
                  <a:lnTo>
                    <a:pt x="778" y="978"/>
                  </a:lnTo>
                  <a:lnTo>
                    <a:pt x="778" y="978"/>
                  </a:lnTo>
                  <a:lnTo>
                    <a:pt x="918" y="978"/>
                  </a:lnTo>
                  <a:lnTo>
                    <a:pt x="918" y="978"/>
                  </a:lnTo>
                  <a:close/>
                  <a:moveTo>
                    <a:pt x="776" y="908"/>
                  </a:moveTo>
                  <a:lnTo>
                    <a:pt x="776" y="908"/>
                  </a:lnTo>
                  <a:lnTo>
                    <a:pt x="776" y="854"/>
                  </a:lnTo>
                  <a:lnTo>
                    <a:pt x="776" y="854"/>
                  </a:lnTo>
                  <a:lnTo>
                    <a:pt x="916" y="854"/>
                  </a:lnTo>
                  <a:lnTo>
                    <a:pt x="916" y="854"/>
                  </a:lnTo>
                  <a:lnTo>
                    <a:pt x="916" y="908"/>
                  </a:lnTo>
                  <a:lnTo>
                    <a:pt x="916" y="908"/>
                  </a:lnTo>
                  <a:lnTo>
                    <a:pt x="776" y="908"/>
                  </a:lnTo>
                  <a:lnTo>
                    <a:pt x="776" y="908"/>
                  </a:lnTo>
                  <a:close/>
                  <a:moveTo>
                    <a:pt x="890" y="1190"/>
                  </a:moveTo>
                  <a:lnTo>
                    <a:pt x="890" y="1190"/>
                  </a:lnTo>
                  <a:lnTo>
                    <a:pt x="638" y="1190"/>
                  </a:lnTo>
                  <a:lnTo>
                    <a:pt x="638" y="1190"/>
                  </a:lnTo>
                  <a:lnTo>
                    <a:pt x="638" y="952"/>
                  </a:lnTo>
                  <a:lnTo>
                    <a:pt x="638" y="952"/>
                  </a:lnTo>
                  <a:lnTo>
                    <a:pt x="890" y="1190"/>
                  </a:lnTo>
                  <a:lnTo>
                    <a:pt x="890" y="1190"/>
                  </a:lnTo>
                  <a:close/>
                  <a:moveTo>
                    <a:pt x="894" y="1100"/>
                  </a:moveTo>
                  <a:lnTo>
                    <a:pt x="894" y="1100"/>
                  </a:lnTo>
                  <a:lnTo>
                    <a:pt x="1398" y="1100"/>
                  </a:lnTo>
                  <a:lnTo>
                    <a:pt x="1398" y="1100"/>
                  </a:lnTo>
                  <a:lnTo>
                    <a:pt x="1398" y="532"/>
                  </a:lnTo>
                  <a:lnTo>
                    <a:pt x="1398" y="532"/>
                  </a:lnTo>
                  <a:lnTo>
                    <a:pt x="706" y="532"/>
                  </a:lnTo>
                  <a:lnTo>
                    <a:pt x="706" y="532"/>
                  </a:lnTo>
                  <a:lnTo>
                    <a:pt x="706" y="908"/>
                  </a:lnTo>
                  <a:lnTo>
                    <a:pt x="706" y="908"/>
                  </a:lnTo>
                  <a:lnTo>
                    <a:pt x="674" y="882"/>
                  </a:lnTo>
                  <a:lnTo>
                    <a:pt x="662" y="868"/>
                  </a:lnTo>
                  <a:lnTo>
                    <a:pt x="650" y="854"/>
                  </a:lnTo>
                  <a:lnTo>
                    <a:pt x="640" y="838"/>
                  </a:lnTo>
                  <a:lnTo>
                    <a:pt x="634" y="822"/>
                  </a:lnTo>
                  <a:lnTo>
                    <a:pt x="630" y="802"/>
                  </a:lnTo>
                  <a:lnTo>
                    <a:pt x="630" y="782"/>
                  </a:lnTo>
                  <a:lnTo>
                    <a:pt x="630" y="782"/>
                  </a:lnTo>
                  <a:lnTo>
                    <a:pt x="632" y="698"/>
                  </a:lnTo>
                  <a:lnTo>
                    <a:pt x="632" y="614"/>
                  </a:lnTo>
                  <a:lnTo>
                    <a:pt x="632" y="444"/>
                  </a:lnTo>
                  <a:lnTo>
                    <a:pt x="632" y="444"/>
                  </a:lnTo>
                  <a:lnTo>
                    <a:pt x="1484" y="444"/>
                  </a:lnTo>
                  <a:lnTo>
                    <a:pt x="1484" y="444"/>
                  </a:lnTo>
                  <a:lnTo>
                    <a:pt x="1484" y="1188"/>
                  </a:lnTo>
                  <a:lnTo>
                    <a:pt x="1484" y="1188"/>
                  </a:lnTo>
                  <a:lnTo>
                    <a:pt x="1440" y="1188"/>
                  </a:lnTo>
                  <a:lnTo>
                    <a:pt x="1440" y="1188"/>
                  </a:lnTo>
                  <a:lnTo>
                    <a:pt x="1244" y="1186"/>
                  </a:lnTo>
                  <a:lnTo>
                    <a:pt x="1146" y="1186"/>
                  </a:lnTo>
                  <a:lnTo>
                    <a:pt x="1048" y="1190"/>
                  </a:lnTo>
                  <a:lnTo>
                    <a:pt x="1048" y="1190"/>
                  </a:lnTo>
                  <a:lnTo>
                    <a:pt x="1022" y="1190"/>
                  </a:lnTo>
                  <a:lnTo>
                    <a:pt x="998" y="1186"/>
                  </a:lnTo>
                  <a:lnTo>
                    <a:pt x="978" y="1178"/>
                  </a:lnTo>
                  <a:lnTo>
                    <a:pt x="958" y="1168"/>
                  </a:lnTo>
                  <a:lnTo>
                    <a:pt x="940" y="1154"/>
                  </a:lnTo>
                  <a:lnTo>
                    <a:pt x="924" y="1140"/>
                  </a:lnTo>
                  <a:lnTo>
                    <a:pt x="908" y="1120"/>
                  </a:lnTo>
                  <a:lnTo>
                    <a:pt x="894" y="1100"/>
                  </a:lnTo>
                  <a:lnTo>
                    <a:pt x="894" y="1100"/>
                  </a:lnTo>
                  <a:close/>
                  <a:moveTo>
                    <a:pt x="1120" y="980"/>
                  </a:moveTo>
                  <a:lnTo>
                    <a:pt x="1120" y="980"/>
                  </a:lnTo>
                  <a:lnTo>
                    <a:pt x="1120" y="1032"/>
                  </a:lnTo>
                  <a:lnTo>
                    <a:pt x="1120" y="1032"/>
                  </a:lnTo>
                  <a:lnTo>
                    <a:pt x="988" y="1032"/>
                  </a:lnTo>
                  <a:lnTo>
                    <a:pt x="988" y="1032"/>
                  </a:lnTo>
                  <a:lnTo>
                    <a:pt x="988" y="980"/>
                  </a:lnTo>
                  <a:lnTo>
                    <a:pt x="988" y="980"/>
                  </a:lnTo>
                  <a:lnTo>
                    <a:pt x="1120" y="980"/>
                  </a:lnTo>
                  <a:lnTo>
                    <a:pt x="1120" y="980"/>
                  </a:lnTo>
                  <a:close/>
                  <a:moveTo>
                    <a:pt x="988" y="906"/>
                  </a:moveTo>
                  <a:lnTo>
                    <a:pt x="988" y="906"/>
                  </a:lnTo>
                  <a:lnTo>
                    <a:pt x="988" y="854"/>
                  </a:lnTo>
                  <a:lnTo>
                    <a:pt x="988" y="854"/>
                  </a:lnTo>
                  <a:lnTo>
                    <a:pt x="1120" y="854"/>
                  </a:lnTo>
                  <a:lnTo>
                    <a:pt x="1120" y="854"/>
                  </a:lnTo>
                  <a:lnTo>
                    <a:pt x="1120" y="906"/>
                  </a:lnTo>
                  <a:lnTo>
                    <a:pt x="1120" y="906"/>
                  </a:lnTo>
                  <a:lnTo>
                    <a:pt x="988" y="906"/>
                  </a:lnTo>
                  <a:lnTo>
                    <a:pt x="988" y="906"/>
                  </a:lnTo>
                  <a:close/>
                  <a:moveTo>
                    <a:pt x="1120" y="784"/>
                  </a:moveTo>
                  <a:lnTo>
                    <a:pt x="1120" y="784"/>
                  </a:lnTo>
                  <a:lnTo>
                    <a:pt x="988" y="784"/>
                  </a:lnTo>
                  <a:lnTo>
                    <a:pt x="988" y="784"/>
                  </a:lnTo>
                  <a:lnTo>
                    <a:pt x="988" y="726"/>
                  </a:lnTo>
                  <a:lnTo>
                    <a:pt x="988" y="726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84"/>
                  </a:lnTo>
                  <a:lnTo>
                    <a:pt x="1120" y="784"/>
                  </a:lnTo>
                  <a:close/>
                  <a:moveTo>
                    <a:pt x="1120" y="654"/>
                  </a:moveTo>
                  <a:lnTo>
                    <a:pt x="1120" y="654"/>
                  </a:lnTo>
                  <a:lnTo>
                    <a:pt x="988" y="654"/>
                  </a:lnTo>
                  <a:lnTo>
                    <a:pt x="988" y="654"/>
                  </a:lnTo>
                  <a:lnTo>
                    <a:pt x="988" y="598"/>
                  </a:lnTo>
                  <a:lnTo>
                    <a:pt x="988" y="598"/>
                  </a:lnTo>
                  <a:lnTo>
                    <a:pt x="1120" y="598"/>
                  </a:lnTo>
                  <a:lnTo>
                    <a:pt x="1120" y="598"/>
                  </a:lnTo>
                  <a:lnTo>
                    <a:pt x="1120" y="654"/>
                  </a:lnTo>
                  <a:lnTo>
                    <a:pt x="1120" y="654"/>
                  </a:lnTo>
                  <a:close/>
                  <a:moveTo>
                    <a:pt x="1334" y="980"/>
                  </a:moveTo>
                  <a:lnTo>
                    <a:pt x="1334" y="980"/>
                  </a:lnTo>
                  <a:lnTo>
                    <a:pt x="1334" y="1030"/>
                  </a:lnTo>
                  <a:lnTo>
                    <a:pt x="1334" y="1030"/>
                  </a:lnTo>
                  <a:lnTo>
                    <a:pt x="1192" y="1030"/>
                  </a:lnTo>
                  <a:lnTo>
                    <a:pt x="1192" y="1030"/>
                  </a:lnTo>
                  <a:lnTo>
                    <a:pt x="1192" y="980"/>
                  </a:lnTo>
                  <a:lnTo>
                    <a:pt x="1192" y="980"/>
                  </a:lnTo>
                  <a:lnTo>
                    <a:pt x="1334" y="980"/>
                  </a:lnTo>
                  <a:lnTo>
                    <a:pt x="1334" y="980"/>
                  </a:lnTo>
                  <a:close/>
                  <a:moveTo>
                    <a:pt x="1332" y="784"/>
                  </a:moveTo>
                  <a:lnTo>
                    <a:pt x="1332" y="784"/>
                  </a:lnTo>
                  <a:lnTo>
                    <a:pt x="1190" y="784"/>
                  </a:lnTo>
                  <a:lnTo>
                    <a:pt x="1190" y="784"/>
                  </a:lnTo>
                  <a:lnTo>
                    <a:pt x="1190" y="726"/>
                  </a:lnTo>
                  <a:lnTo>
                    <a:pt x="1190" y="726"/>
                  </a:lnTo>
                  <a:lnTo>
                    <a:pt x="1332" y="726"/>
                  </a:lnTo>
                  <a:lnTo>
                    <a:pt x="1332" y="726"/>
                  </a:lnTo>
                  <a:lnTo>
                    <a:pt x="1332" y="784"/>
                  </a:lnTo>
                  <a:lnTo>
                    <a:pt x="1332" y="784"/>
                  </a:lnTo>
                  <a:close/>
                  <a:moveTo>
                    <a:pt x="1334" y="656"/>
                  </a:moveTo>
                  <a:lnTo>
                    <a:pt x="1334" y="656"/>
                  </a:lnTo>
                  <a:lnTo>
                    <a:pt x="1190" y="656"/>
                  </a:lnTo>
                  <a:lnTo>
                    <a:pt x="1190" y="656"/>
                  </a:lnTo>
                  <a:lnTo>
                    <a:pt x="1190" y="596"/>
                  </a:lnTo>
                  <a:lnTo>
                    <a:pt x="1190" y="596"/>
                  </a:lnTo>
                  <a:lnTo>
                    <a:pt x="1334" y="596"/>
                  </a:lnTo>
                  <a:lnTo>
                    <a:pt x="1334" y="596"/>
                  </a:lnTo>
                  <a:lnTo>
                    <a:pt x="1334" y="656"/>
                  </a:lnTo>
                  <a:lnTo>
                    <a:pt x="1334" y="656"/>
                  </a:lnTo>
                  <a:close/>
                  <a:moveTo>
                    <a:pt x="1332" y="854"/>
                  </a:moveTo>
                  <a:lnTo>
                    <a:pt x="1332" y="854"/>
                  </a:lnTo>
                  <a:lnTo>
                    <a:pt x="1332" y="906"/>
                  </a:lnTo>
                  <a:lnTo>
                    <a:pt x="1332" y="906"/>
                  </a:lnTo>
                  <a:lnTo>
                    <a:pt x="1190" y="906"/>
                  </a:lnTo>
                  <a:lnTo>
                    <a:pt x="1190" y="906"/>
                  </a:lnTo>
                  <a:lnTo>
                    <a:pt x="1190" y="854"/>
                  </a:lnTo>
                  <a:lnTo>
                    <a:pt x="1190" y="854"/>
                  </a:lnTo>
                  <a:lnTo>
                    <a:pt x="1332" y="854"/>
                  </a:lnTo>
                  <a:lnTo>
                    <a:pt x="1332" y="854"/>
                  </a:lnTo>
                  <a:close/>
                  <a:moveTo>
                    <a:pt x="1962" y="2004"/>
                  </a:moveTo>
                  <a:lnTo>
                    <a:pt x="1962" y="2004"/>
                  </a:lnTo>
                  <a:lnTo>
                    <a:pt x="984" y="2004"/>
                  </a:lnTo>
                  <a:lnTo>
                    <a:pt x="984" y="2004"/>
                  </a:lnTo>
                  <a:lnTo>
                    <a:pt x="984" y="1564"/>
                  </a:lnTo>
                  <a:lnTo>
                    <a:pt x="984" y="1564"/>
                  </a:lnTo>
                  <a:lnTo>
                    <a:pt x="1962" y="1564"/>
                  </a:lnTo>
                  <a:lnTo>
                    <a:pt x="1962" y="1564"/>
                  </a:lnTo>
                  <a:lnTo>
                    <a:pt x="1962" y="2004"/>
                  </a:lnTo>
                  <a:lnTo>
                    <a:pt x="1962" y="200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49"/>
            <p:cNvSpPr>
              <a:spLocks/>
            </p:cNvSpPr>
            <p:nvPr/>
          </p:nvSpPr>
          <p:spPr bwMode="auto">
            <a:xfrm>
              <a:off x="7623175" y="2411413"/>
              <a:ext cx="276225" cy="365125"/>
            </a:xfrm>
            <a:custGeom>
              <a:avLst/>
              <a:gdLst>
                <a:gd name="T0" fmla="*/ 0 w 174"/>
                <a:gd name="T1" fmla="*/ 230 h 230"/>
                <a:gd name="T2" fmla="*/ 0 w 174"/>
                <a:gd name="T3" fmla="*/ 0 h 230"/>
                <a:gd name="T4" fmla="*/ 170 w 174"/>
                <a:gd name="T5" fmla="*/ 0 h 230"/>
                <a:gd name="T6" fmla="*/ 170 w 174"/>
                <a:gd name="T7" fmla="*/ 40 h 230"/>
                <a:gd name="T8" fmla="*/ 46 w 174"/>
                <a:gd name="T9" fmla="*/ 40 h 230"/>
                <a:gd name="T10" fmla="*/ 46 w 174"/>
                <a:gd name="T11" fmla="*/ 90 h 230"/>
                <a:gd name="T12" fmla="*/ 160 w 174"/>
                <a:gd name="T13" fmla="*/ 90 h 230"/>
                <a:gd name="T14" fmla="*/ 160 w 174"/>
                <a:gd name="T15" fmla="*/ 128 h 230"/>
                <a:gd name="T16" fmla="*/ 46 w 174"/>
                <a:gd name="T17" fmla="*/ 128 h 230"/>
                <a:gd name="T18" fmla="*/ 46 w 174"/>
                <a:gd name="T19" fmla="*/ 192 h 230"/>
                <a:gd name="T20" fmla="*/ 174 w 174"/>
                <a:gd name="T21" fmla="*/ 192 h 230"/>
                <a:gd name="T22" fmla="*/ 174 w 174"/>
                <a:gd name="T23" fmla="*/ 230 h 230"/>
                <a:gd name="T24" fmla="*/ 0 w 174"/>
                <a:gd name="T2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0">
                  <a:moveTo>
                    <a:pt x="0" y="230"/>
                  </a:moveTo>
                  <a:lnTo>
                    <a:pt x="0" y="0"/>
                  </a:lnTo>
                  <a:lnTo>
                    <a:pt x="170" y="0"/>
                  </a:lnTo>
                  <a:lnTo>
                    <a:pt x="170" y="40"/>
                  </a:lnTo>
                  <a:lnTo>
                    <a:pt x="46" y="40"/>
                  </a:lnTo>
                  <a:lnTo>
                    <a:pt x="46" y="90"/>
                  </a:lnTo>
                  <a:lnTo>
                    <a:pt x="160" y="90"/>
                  </a:lnTo>
                  <a:lnTo>
                    <a:pt x="160" y="128"/>
                  </a:lnTo>
                  <a:lnTo>
                    <a:pt x="46" y="128"/>
                  </a:lnTo>
                  <a:lnTo>
                    <a:pt x="46" y="192"/>
                  </a:lnTo>
                  <a:lnTo>
                    <a:pt x="174" y="192"/>
                  </a:lnTo>
                  <a:lnTo>
                    <a:pt x="174" y="23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50"/>
            <p:cNvSpPr>
              <a:spLocks/>
            </p:cNvSpPr>
            <p:nvPr/>
          </p:nvSpPr>
          <p:spPr bwMode="auto">
            <a:xfrm>
              <a:off x="6715125" y="3719513"/>
              <a:ext cx="479425" cy="361950"/>
            </a:xfrm>
            <a:custGeom>
              <a:avLst/>
              <a:gdLst>
                <a:gd name="T0" fmla="*/ 56 w 302"/>
                <a:gd name="T1" fmla="*/ 228 h 228"/>
                <a:gd name="T2" fmla="*/ 0 w 302"/>
                <a:gd name="T3" fmla="*/ 0 h 228"/>
                <a:gd name="T4" fmla="*/ 48 w 302"/>
                <a:gd name="T5" fmla="*/ 0 h 228"/>
                <a:gd name="T6" fmla="*/ 82 w 302"/>
                <a:gd name="T7" fmla="*/ 156 h 228"/>
                <a:gd name="T8" fmla="*/ 124 w 302"/>
                <a:gd name="T9" fmla="*/ 0 h 228"/>
                <a:gd name="T10" fmla="*/ 180 w 302"/>
                <a:gd name="T11" fmla="*/ 0 h 228"/>
                <a:gd name="T12" fmla="*/ 220 w 302"/>
                <a:gd name="T13" fmla="*/ 160 h 228"/>
                <a:gd name="T14" fmla="*/ 254 w 302"/>
                <a:gd name="T15" fmla="*/ 0 h 228"/>
                <a:gd name="T16" fmla="*/ 302 w 302"/>
                <a:gd name="T17" fmla="*/ 0 h 228"/>
                <a:gd name="T18" fmla="*/ 246 w 302"/>
                <a:gd name="T19" fmla="*/ 228 h 228"/>
                <a:gd name="T20" fmla="*/ 196 w 302"/>
                <a:gd name="T21" fmla="*/ 228 h 228"/>
                <a:gd name="T22" fmla="*/ 150 w 302"/>
                <a:gd name="T23" fmla="*/ 58 h 228"/>
                <a:gd name="T24" fmla="*/ 106 w 302"/>
                <a:gd name="T25" fmla="*/ 228 h 228"/>
                <a:gd name="T26" fmla="*/ 56 w 302"/>
                <a:gd name="T27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8">
                  <a:moveTo>
                    <a:pt x="56" y="22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82" y="156"/>
                  </a:lnTo>
                  <a:lnTo>
                    <a:pt x="124" y="0"/>
                  </a:lnTo>
                  <a:lnTo>
                    <a:pt x="180" y="0"/>
                  </a:lnTo>
                  <a:lnTo>
                    <a:pt x="220" y="160"/>
                  </a:lnTo>
                  <a:lnTo>
                    <a:pt x="254" y="0"/>
                  </a:lnTo>
                  <a:lnTo>
                    <a:pt x="302" y="0"/>
                  </a:lnTo>
                  <a:lnTo>
                    <a:pt x="246" y="228"/>
                  </a:lnTo>
                  <a:lnTo>
                    <a:pt x="196" y="228"/>
                  </a:lnTo>
                  <a:lnTo>
                    <a:pt x="150" y="58"/>
                  </a:lnTo>
                  <a:lnTo>
                    <a:pt x="106" y="228"/>
                  </a:lnTo>
                  <a:lnTo>
                    <a:pt x="56" y="2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51"/>
            <p:cNvSpPr>
              <a:spLocks noEditPoints="1"/>
            </p:cNvSpPr>
            <p:nvPr/>
          </p:nvSpPr>
          <p:spPr bwMode="auto">
            <a:xfrm>
              <a:off x="8204200" y="4271963"/>
              <a:ext cx="279400" cy="361950"/>
            </a:xfrm>
            <a:custGeom>
              <a:avLst/>
              <a:gdLst>
                <a:gd name="T0" fmla="*/ 0 w 176"/>
                <a:gd name="T1" fmla="*/ 228 h 228"/>
                <a:gd name="T2" fmla="*/ 0 w 176"/>
                <a:gd name="T3" fmla="*/ 0 h 228"/>
                <a:gd name="T4" fmla="*/ 76 w 176"/>
                <a:gd name="T5" fmla="*/ 0 h 228"/>
                <a:gd name="T6" fmla="*/ 76 w 176"/>
                <a:gd name="T7" fmla="*/ 0 h 228"/>
                <a:gd name="T8" fmla="*/ 110 w 176"/>
                <a:gd name="T9" fmla="*/ 0 h 228"/>
                <a:gd name="T10" fmla="*/ 130 w 176"/>
                <a:gd name="T11" fmla="*/ 4 h 228"/>
                <a:gd name="T12" fmla="*/ 130 w 176"/>
                <a:gd name="T13" fmla="*/ 4 h 228"/>
                <a:gd name="T14" fmla="*/ 140 w 176"/>
                <a:gd name="T15" fmla="*/ 6 h 228"/>
                <a:gd name="T16" fmla="*/ 148 w 176"/>
                <a:gd name="T17" fmla="*/ 12 h 228"/>
                <a:gd name="T18" fmla="*/ 156 w 176"/>
                <a:gd name="T19" fmla="*/ 18 h 228"/>
                <a:gd name="T20" fmla="*/ 164 w 176"/>
                <a:gd name="T21" fmla="*/ 26 h 228"/>
                <a:gd name="T22" fmla="*/ 164 w 176"/>
                <a:gd name="T23" fmla="*/ 26 h 228"/>
                <a:gd name="T24" fmla="*/ 168 w 176"/>
                <a:gd name="T25" fmla="*/ 34 h 228"/>
                <a:gd name="T26" fmla="*/ 174 w 176"/>
                <a:gd name="T27" fmla="*/ 46 h 228"/>
                <a:gd name="T28" fmla="*/ 176 w 176"/>
                <a:gd name="T29" fmla="*/ 58 h 228"/>
                <a:gd name="T30" fmla="*/ 176 w 176"/>
                <a:gd name="T31" fmla="*/ 70 h 228"/>
                <a:gd name="T32" fmla="*/ 176 w 176"/>
                <a:gd name="T33" fmla="*/ 70 h 228"/>
                <a:gd name="T34" fmla="*/ 174 w 176"/>
                <a:gd name="T35" fmla="*/ 90 h 228"/>
                <a:gd name="T36" fmla="*/ 168 w 176"/>
                <a:gd name="T37" fmla="*/ 106 h 228"/>
                <a:gd name="T38" fmla="*/ 168 w 176"/>
                <a:gd name="T39" fmla="*/ 106 h 228"/>
                <a:gd name="T40" fmla="*/ 160 w 176"/>
                <a:gd name="T41" fmla="*/ 118 h 228"/>
                <a:gd name="T42" fmla="*/ 150 w 176"/>
                <a:gd name="T43" fmla="*/ 128 h 228"/>
                <a:gd name="T44" fmla="*/ 150 w 176"/>
                <a:gd name="T45" fmla="*/ 128 h 228"/>
                <a:gd name="T46" fmla="*/ 138 w 176"/>
                <a:gd name="T47" fmla="*/ 134 h 228"/>
                <a:gd name="T48" fmla="*/ 126 w 176"/>
                <a:gd name="T49" fmla="*/ 140 h 228"/>
                <a:gd name="T50" fmla="*/ 126 w 176"/>
                <a:gd name="T51" fmla="*/ 140 h 228"/>
                <a:gd name="T52" fmla="*/ 106 w 176"/>
                <a:gd name="T53" fmla="*/ 142 h 228"/>
                <a:gd name="T54" fmla="*/ 78 w 176"/>
                <a:gd name="T55" fmla="*/ 142 h 228"/>
                <a:gd name="T56" fmla="*/ 48 w 176"/>
                <a:gd name="T57" fmla="*/ 142 h 228"/>
                <a:gd name="T58" fmla="*/ 48 w 176"/>
                <a:gd name="T59" fmla="*/ 228 h 228"/>
                <a:gd name="T60" fmla="*/ 0 w 176"/>
                <a:gd name="T61" fmla="*/ 228 h 228"/>
                <a:gd name="T62" fmla="*/ 48 w 176"/>
                <a:gd name="T63" fmla="*/ 38 h 228"/>
                <a:gd name="T64" fmla="*/ 48 w 176"/>
                <a:gd name="T65" fmla="*/ 104 h 228"/>
                <a:gd name="T66" fmla="*/ 72 w 176"/>
                <a:gd name="T67" fmla="*/ 104 h 228"/>
                <a:gd name="T68" fmla="*/ 72 w 176"/>
                <a:gd name="T69" fmla="*/ 104 h 228"/>
                <a:gd name="T70" fmla="*/ 96 w 176"/>
                <a:gd name="T71" fmla="*/ 102 h 228"/>
                <a:gd name="T72" fmla="*/ 110 w 176"/>
                <a:gd name="T73" fmla="*/ 100 h 228"/>
                <a:gd name="T74" fmla="*/ 110 w 176"/>
                <a:gd name="T75" fmla="*/ 100 h 228"/>
                <a:gd name="T76" fmla="*/ 118 w 176"/>
                <a:gd name="T77" fmla="*/ 96 h 228"/>
                <a:gd name="T78" fmla="*/ 124 w 176"/>
                <a:gd name="T79" fmla="*/ 88 h 228"/>
                <a:gd name="T80" fmla="*/ 124 w 176"/>
                <a:gd name="T81" fmla="*/ 88 h 228"/>
                <a:gd name="T82" fmla="*/ 128 w 176"/>
                <a:gd name="T83" fmla="*/ 80 h 228"/>
                <a:gd name="T84" fmla="*/ 128 w 176"/>
                <a:gd name="T85" fmla="*/ 70 h 228"/>
                <a:gd name="T86" fmla="*/ 128 w 176"/>
                <a:gd name="T87" fmla="*/ 70 h 228"/>
                <a:gd name="T88" fmla="*/ 126 w 176"/>
                <a:gd name="T89" fmla="*/ 60 h 228"/>
                <a:gd name="T90" fmla="*/ 122 w 176"/>
                <a:gd name="T91" fmla="*/ 50 h 228"/>
                <a:gd name="T92" fmla="*/ 122 w 176"/>
                <a:gd name="T93" fmla="*/ 50 h 228"/>
                <a:gd name="T94" fmla="*/ 114 w 176"/>
                <a:gd name="T95" fmla="*/ 44 h 228"/>
                <a:gd name="T96" fmla="*/ 102 w 176"/>
                <a:gd name="T97" fmla="*/ 40 h 228"/>
                <a:gd name="T98" fmla="*/ 102 w 176"/>
                <a:gd name="T99" fmla="*/ 40 h 228"/>
                <a:gd name="T100" fmla="*/ 70 w 176"/>
                <a:gd name="T101" fmla="*/ 38 h 228"/>
                <a:gd name="T102" fmla="*/ 48 w 176"/>
                <a:gd name="T103" fmla="*/ 3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28">
                  <a:moveTo>
                    <a:pt x="0" y="228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110" y="0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40" y="6"/>
                  </a:lnTo>
                  <a:lnTo>
                    <a:pt x="148" y="12"/>
                  </a:lnTo>
                  <a:lnTo>
                    <a:pt x="156" y="1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8" y="34"/>
                  </a:lnTo>
                  <a:lnTo>
                    <a:pt x="174" y="46"/>
                  </a:lnTo>
                  <a:lnTo>
                    <a:pt x="176" y="58"/>
                  </a:lnTo>
                  <a:lnTo>
                    <a:pt x="176" y="70"/>
                  </a:lnTo>
                  <a:lnTo>
                    <a:pt x="176" y="70"/>
                  </a:lnTo>
                  <a:lnTo>
                    <a:pt x="174" y="90"/>
                  </a:lnTo>
                  <a:lnTo>
                    <a:pt x="168" y="106"/>
                  </a:lnTo>
                  <a:lnTo>
                    <a:pt x="168" y="106"/>
                  </a:lnTo>
                  <a:lnTo>
                    <a:pt x="160" y="118"/>
                  </a:lnTo>
                  <a:lnTo>
                    <a:pt x="150" y="128"/>
                  </a:lnTo>
                  <a:lnTo>
                    <a:pt x="150" y="128"/>
                  </a:lnTo>
                  <a:lnTo>
                    <a:pt x="138" y="134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06" y="142"/>
                  </a:lnTo>
                  <a:lnTo>
                    <a:pt x="78" y="142"/>
                  </a:lnTo>
                  <a:lnTo>
                    <a:pt x="48" y="142"/>
                  </a:lnTo>
                  <a:lnTo>
                    <a:pt x="48" y="228"/>
                  </a:lnTo>
                  <a:lnTo>
                    <a:pt x="0" y="228"/>
                  </a:lnTo>
                  <a:close/>
                  <a:moveTo>
                    <a:pt x="48" y="38"/>
                  </a:moveTo>
                  <a:lnTo>
                    <a:pt x="48" y="104"/>
                  </a:lnTo>
                  <a:lnTo>
                    <a:pt x="72" y="104"/>
                  </a:lnTo>
                  <a:lnTo>
                    <a:pt x="72" y="104"/>
                  </a:lnTo>
                  <a:lnTo>
                    <a:pt x="96" y="102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18" y="96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8" y="8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6" y="6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4" y="44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70" y="38"/>
                  </a:lnTo>
                  <a:lnTo>
                    <a:pt x="4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52"/>
            <p:cNvSpPr>
              <a:spLocks/>
            </p:cNvSpPr>
            <p:nvPr/>
          </p:nvSpPr>
          <p:spPr bwMode="auto">
            <a:xfrm>
              <a:off x="6821487" y="5068889"/>
              <a:ext cx="860426" cy="98425"/>
            </a:xfrm>
            <a:custGeom>
              <a:avLst/>
              <a:gdLst>
                <a:gd name="T0" fmla="*/ 542 w 542"/>
                <a:gd name="T1" fmla="*/ 0 h 62"/>
                <a:gd name="T2" fmla="*/ 542 w 542"/>
                <a:gd name="T3" fmla="*/ 0 h 62"/>
                <a:gd name="T4" fmla="*/ 542 w 542"/>
                <a:gd name="T5" fmla="*/ 62 h 62"/>
                <a:gd name="T6" fmla="*/ 542 w 542"/>
                <a:gd name="T7" fmla="*/ 62 h 62"/>
                <a:gd name="T8" fmla="*/ 0 w 542"/>
                <a:gd name="T9" fmla="*/ 62 h 62"/>
                <a:gd name="T10" fmla="*/ 0 w 542"/>
                <a:gd name="T11" fmla="*/ 62 h 62"/>
                <a:gd name="T12" fmla="*/ 0 w 542"/>
                <a:gd name="T13" fmla="*/ 0 h 62"/>
                <a:gd name="T14" fmla="*/ 0 w 542"/>
                <a:gd name="T15" fmla="*/ 0 h 62"/>
                <a:gd name="T16" fmla="*/ 542 w 542"/>
                <a:gd name="T17" fmla="*/ 0 h 62"/>
                <a:gd name="T18" fmla="*/ 542 w 542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62">
                  <a:moveTo>
                    <a:pt x="542" y="0"/>
                  </a:moveTo>
                  <a:lnTo>
                    <a:pt x="542" y="0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53"/>
            <p:cNvSpPr>
              <a:spLocks/>
            </p:cNvSpPr>
            <p:nvPr/>
          </p:nvSpPr>
          <p:spPr bwMode="auto">
            <a:xfrm>
              <a:off x="6819900" y="4535488"/>
              <a:ext cx="860425" cy="92075"/>
            </a:xfrm>
            <a:custGeom>
              <a:avLst/>
              <a:gdLst>
                <a:gd name="T0" fmla="*/ 0 w 542"/>
                <a:gd name="T1" fmla="*/ 58 h 58"/>
                <a:gd name="T2" fmla="*/ 0 w 542"/>
                <a:gd name="T3" fmla="*/ 58 h 58"/>
                <a:gd name="T4" fmla="*/ 0 w 542"/>
                <a:gd name="T5" fmla="*/ 0 h 58"/>
                <a:gd name="T6" fmla="*/ 0 w 542"/>
                <a:gd name="T7" fmla="*/ 0 h 58"/>
                <a:gd name="T8" fmla="*/ 542 w 542"/>
                <a:gd name="T9" fmla="*/ 0 h 58"/>
                <a:gd name="T10" fmla="*/ 542 w 542"/>
                <a:gd name="T11" fmla="*/ 0 h 58"/>
                <a:gd name="T12" fmla="*/ 542 w 542"/>
                <a:gd name="T13" fmla="*/ 58 h 58"/>
                <a:gd name="T14" fmla="*/ 542 w 542"/>
                <a:gd name="T15" fmla="*/ 58 h 58"/>
                <a:gd name="T16" fmla="*/ 0 w 542"/>
                <a:gd name="T17" fmla="*/ 58 h 58"/>
                <a:gd name="T18" fmla="*/ 0 w 54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42" y="58"/>
                  </a:lnTo>
                  <a:lnTo>
                    <a:pt x="542" y="58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54"/>
            <p:cNvSpPr>
              <a:spLocks/>
            </p:cNvSpPr>
            <p:nvPr/>
          </p:nvSpPr>
          <p:spPr bwMode="auto">
            <a:xfrm>
              <a:off x="6823075" y="4802188"/>
              <a:ext cx="860425" cy="95250"/>
            </a:xfrm>
            <a:custGeom>
              <a:avLst/>
              <a:gdLst>
                <a:gd name="T0" fmla="*/ 542 w 542"/>
                <a:gd name="T1" fmla="*/ 0 h 60"/>
                <a:gd name="T2" fmla="*/ 542 w 542"/>
                <a:gd name="T3" fmla="*/ 0 h 60"/>
                <a:gd name="T4" fmla="*/ 542 w 542"/>
                <a:gd name="T5" fmla="*/ 60 h 60"/>
                <a:gd name="T6" fmla="*/ 542 w 542"/>
                <a:gd name="T7" fmla="*/ 60 h 60"/>
                <a:gd name="T8" fmla="*/ 0 w 542"/>
                <a:gd name="T9" fmla="*/ 60 h 60"/>
                <a:gd name="T10" fmla="*/ 0 w 542"/>
                <a:gd name="T11" fmla="*/ 60 h 60"/>
                <a:gd name="T12" fmla="*/ 0 w 542"/>
                <a:gd name="T13" fmla="*/ 0 h 60"/>
                <a:gd name="T14" fmla="*/ 0 w 542"/>
                <a:gd name="T15" fmla="*/ 0 h 60"/>
                <a:gd name="T16" fmla="*/ 542 w 542"/>
                <a:gd name="T17" fmla="*/ 0 h 60"/>
                <a:gd name="T18" fmla="*/ 542 w 542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60">
                  <a:moveTo>
                    <a:pt x="542" y="0"/>
                  </a:moveTo>
                  <a:lnTo>
                    <a:pt x="542" y="0"/>
                  </a:lnTo>
                  <a:lnTo>
                    <a:pt x="542" y="60"/>
                  </a:lnTo>
                  <a:lnTo>
                    <a:pt x="542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490968" y="2217659"/>
            <a:ext cx="958417" cy="764340"/>
            <a:chOff x="5888037" y="2329780"/>
            <a:chExt cx="3559175" cy="2838450"/>
          </a:xfrm>
        </p:grpSpPr>
        <p:sp>
          <p:nvSpPr>
            <p:cNvPr id="252" name="Freeform 63"/>
            <p:cNvSpPr>
              <a:spLocks noEditPoints="1"/>
            </p:cNvSpPr>
            <p:nvPr/>
          </p:nvSpPr>
          <p:spPr bwMode="auto">
            <a:xfrm>
              <a:off x="5888037" y="2329780"/>
              <a:ext cx="3559175" cy="2838450"/>
            </a:xfrm>
            <a:custGeom>
              <a:avLst/>
              <a:gdLst>
                <a:gd name="T0" fmla="*/ 538 w 2242"/>
                <a:gd name="T1" fmla="*/ 1560 h 1788"/>
                <a:gd name="T2" fmla="*/ 672 w 2242"/>
                <a:gd name="T3" fmla="*/ 1464 h 1788"/>
                <a:gd name="T4" fmla="*/ 782 w 2242"/>
                <a:gd name="T5" fmla="*/ 1442 h 1788"/>
                <a:gd name="T6" fmla="*/ 944 w 2242"/>
                <a:gd name="T7" fmla="*/ 1460 h 1788"/>
                <a:gd name="T8" fmla="*/ 1172 w 2242"/>
                <a:gd name="T9" fmla="*/ 1450 h 1788"/>
                <a:gd name="T10" fmla="*/ 1346 w 2242"/>
                <a:gd name="T11" fmla="*/ 1412 h 1788"/>
                <a:gd name="T12" fmla="*/ 1550 w 2242"/>
                <a:gd name="T13" fmla="*/ 1332 h 1788"/>
                <a:gd name="T14" fmla="*/ 1734 w 2242"/>
                <a:gd name="T15" fmla="*/ 1212 h 1788"/>
                <a:gd name="T16" fmla="*/ 1864 w 2242"/>
                <a:gd name="T17" fmla="*/ 1076 h 1788"/>
                <a:gd name="T18" fmla="*/ 1962 w 2242"/>
                <a:gd name="T19" fmla="*/ 870 h 1788"/>
                <a:gd name="T20" fmla="*/ 1976 w 2242"/>
                <a:gd name="T21" fmla="*/ 652 h 1788"/>
                <a:gd name="T22" fmla="*/ 1922 w 2242"/>
                <a:gd name="T23" fmla="*/ 478 h 1788"/>
                <a:gd name="T24" fmla="*/ 1790 w 2242"/>
                <a:gd name="T25" fmla="*/ 300 h 1788"/>
                <a:gd name="T26" fmla="*/ 1614 w 2242"/>
                <a:gd name="T27" fmla="*/ 166 h 1788"/>
                <a:gd name="T28" fmla="*/ 1346 w 2242"/>
                <a:gd name="T29" fmla="*/ 48 h 1788"/>
                <a:gd name="T30" fmla="*/ 1066 w 2242"/>
                <a:gd name="T31" fmla="*/ 2 h 1788"/>
                <a:gd name="T32" fmla="*/ 778 w 2242"/>
                <a:gd name="T33" fmla="*/ 20 h 1788"/>
                <a:gd name="T34" fmla="*/ 602 w 2242"/>
                <a:gd name="T35" fmla="*/ 60 h 1788"/>
                <a:gd name="T36" fmla="*/ 418 w 2242"/>
                <a:gd name="T37" fmla="*/ 134 h 1788"/>
                <a:gd name="T38" fmla="*/ 252 w 2242"/>
                <a:gd name="T39" fmla="*/ 244 h 1788"/>
                <a:gd name="T40" fmla="*/ 144 w 2242"/>
                <a:gd name="T41" fmla="*/ 354 h 1788"/>
                <a:gd name="T42" fmla="*/ 64 w 2242"/>
                <a:gd name="T43" fmla="*/ 472 h 1788"/>
                <a:gd name="T44" fmla="*/ 16 w 2242"/>
                <a:gd name="T45" fmla="*/ 598 h 1788"/>
                <a:gd name="T46" fmla="*/ 0 w 2242"/>
                <a:gd name="T47" fmla="*/ 728 h 1788"/>
                <a:gd name="T48" fmla="*/ 14 w 2242"/>
                <a:gd name="T49" fmla="*/ 856 h 1788"/>
                <a:gd name="T50" fmla="*/ 62 w 2242"/>
                <a:gd name="T51" fmla="*/ 982 h 1788"/>
                <a:gd name="T52" fmla="*/ 140 w 2242"/>
                <a:gd name="T53" fmla="*/ 1104 h 1788"/>
                <a:gd name="T54" fmla="*/ 258 w 2242"/>
                <a:gd name="T55" fmla="*/ 1220 h 1788"/>
                <a:gd name="T56" fmla="*/ 448 w 2242"/>
                <a:gd name="T57" fmla="*/ 1344 h 1788"/>
                <a:gd name="T58" fmla="*/ 478 w 2242"/>
                <a:gd name="T59" fmla="*/ 1378 h 1788"/>
                <a:gd name="T60" fmla="*/ 456 w 2242"/>
                <a:gd name="T61" fmla="*/ 1514 h 1788"/>
                <a:gd name="T62" fmla="*/ 1986 w 2242"/>
                <a:gd name="T63" fmla="*/ 412 h 1788"/>
                <a:gd name="T64" fmla="*/ 2058 w 2242"/>
                <a:gd name="T65" fmla="*/ 600 h 1788"/>
                <a:gd name="T66" fmla="*/ 2060 w 2242"/>
                <a:gd name="T67" fmla="*/ 844 h 1788"/>
                <a:gd name="T68" fmla="*/ 1966 w 2242"/>
                <a:gd name="T69" fmla="*/ 1078 h 1788"/>
                <a:gd name="T70" fmla="*/ 1826 w 2242"/>
                <a:gd name="T71" fmla="*/ 1248 h 1788"/>
                <a:gd name="T72" fmla="*/ 1604 w 2242"/>
                <a:gd name="T73" fmla="*/ 1408 h 1788"/>
                <a:gd name="T74" fmla="*/ 1350 w 2242"/>
                <a:gd name="T75" fmla="*/ 1504 h 1788"/>
                <a:gd name="T76" fmla="*/ 1128 w 2242"/>
                <a:gd name="T77" fmla="*/ 1544 h 1788"/>
                <a:gd name="T78" fmla="*/ 830 w 2242"/>
                <a:gd name="T79" fmla="*/ 1544 h 1788"/>
                <a:gd name="T80" fmla="*/ 1108 w 2242"/>
                <a:gd name="T81" fmla="*/ 1612 h 1788"/>
                <a:gd name="T82" fmla="*/ 1394 w 2242"/>
                <a:gd name="T83" fmla="*/ 1606 h 1788"/>
                <a:gd name="T84" fmla="*/ 1546 w 2242"/>
                <a:gd name="T85" fmla="*/ 1618 h 1788"/>
                <a:gd name="T86" fmla="*/ 1716 w 2242"/>
                <a:gd name="T87" fmla="*/ 1724 h 1788"/>
                <a:gd name="T88" fmla="*/ 1766 w 2242"/>
                <a:gd name="T89" fmla="*/ 1570 h 1788"/>
                <a:gd name="T90" fmla="*/ 1768 w 2242"/>
                <a:gd name="T91" fmla="*/ 1526 h 1788"/>
                <a:gd name="T92" fmla="*/ 1800 w 2242"/>
                <a:gd name="T93" fmla="*/ 1496 h 1788"/>
                <a:gd name="T94" fmla="*/ 2024 w 2242"/>
                <a:gd name="T95" fmla="*/ 1340 h 1788"/>
                <a:gd name="T96" fmla="*/ 2160 w 2242"/>
                <a:gd name="T97" fmla="*/ 1182 h 1788"/>
                <a:gd name="T98" fmla="*/ 2232 w 2242"/>
                <a:gd name="T99" fmla="*/ 1000 h 1788"/>
                <a:gd name="T100" fmla="*/ 2232 w 2242"/>
                <a:gd name="T101" fmla="*/ 786 h 1788"/>
                <a:gd name="T102" fmla="*/ 2198 w 2242"/>
                <a:gd name="T103" fmla="*/ 672 h 1788"/>
                <a:gd name="T104" fmla="*/ 2126 w 2242"/>
                <a:gd name="T105" fmla="*/ 546 h 1788"/>
                <a:gd name="T106" fmla="*/ 1980 w 2242"/>
                <a:gd name="T107" fmla="*/ 398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2" h="1788">
                  <a:moveTo>
                    <a:pt x="436" y="1620"/>
                  </a:moveTo>
                  <a:lnTo>
                    <a:pt x="436" y="1620"/>
                  </a:lnTo>
                  <a:lnTo>
                    <a:pt x="442" y="1626"/>
                  </a:lnTo>
                  <a:lnTo>
                    <a:pt x="442" y="1626"/>
                  </a:lnTo>
                  <a:lnTo>
                    <a:pt x="538" y="1560"/>
                  </a:lnTo>
                  <a:lnTo>
                    <a:pt x="584" y="1526"/>
                  </a:lnTo>
                  <a:lnTo>
                    <a:pt x="630" y="1492"/>
                  </a:lnTo>
                  <a:lnTo>
                    <a:pt x="630" y="1492"/>
                  </a:lnTo>
                  <a:lnTo>
                    <a:pt x="652" y="1476"/>
                  </a:lnTo>
                  <a:lnTo>
                    <a:pt x="672" y="1464"/>
                  </a:lnTo>
                  <a:lnTo>
                    <a:pt x="692" y="1456"/>
                  </a:lnTo>
                  <a:lnTo>
                    <a:pt x="714" y="1448"/>
                  </a:lnTo>
                  <a:lnTo>
                    <a:pt x="736" y="1444"/>
                  </a:lnTo>
                  <a:lnTo>
                    <a:pt x="760" y="1442"/>
                  </a:lnTo>
                  <a:lnTo>
                    <a:pt x="782" y="1442"/>
                  </a:lnTo>
                  <a:lnTo>
                    <a:pt x="806" y="1444"/>
                  </a:lnTo>
                  <a:lnTo>
                    <a:pt x="806" y="1444"/>
                  </a:lnTo>
                  <a:lnTo>
                    <a:pt x="852" y="1450"/>
                  </a:lnTo>
                  <a:lnTo>
                    <a:pt x="898" y="1456"/>
                  </a:lnTo>
                  <a:lnTo>
                    <a:pt x="944" y="1460"/>
                  </a:lnTo>
                  <a:lnTo>
                    <a:pt x="990" y="1460"/>
                  </a:lnTo>
                  <a:lnTo>
                    <a:pt x="1036" y="1460"/>
                  </a:lnTo>
                  <a:lnTo>
                    <a:pt x="1082" y="1460"/>
                  </a:lnTo>
                  <a:lnTo>
                    <a:pt x="1128" y="1456"/>
                  </a:lnTo>
                  <a:lnTo>
                    <a:pt x="1172" y="1450"/>
                  </a:lnTo>
                  <a:lnTo>
                    <a:pt x="1172" y="1450"/>
                  </a:lnTo>
                  <a:lnTo>
                    <a:pt x="1218" y="1442"/>
                  </a:lnTo>
                  <a:lnTo>
                    <a:pt x="1262" y="1432"/>
                  </a:lnTo>
                  <a:lnTo>
                    <a:pt x="1304" y="1422"/>
                  </a:lnTo>
                  <a:lnTo>
                    <a:pt x="1346" y="1412"/>
                  </a:lnTo>
                  <a:lnTo>
                    <a:pt x="1388" y="1398"/>
                  </a:lnTo>
                  <a:lnTo>
                    <a:pt x="1430" y="1384"/>
                  </a:lnTo>
                  <a:lnTo>
                    <a:pt x="1470" y="1368"/>
                  </a:lnTo>
                  <a:lnTo>
                    <a:pt x="1510" y="1352"/>
                  </a:lnTo>
                  <a:lnTo>
                    <a:pt x="1550" y="1332"/>
                  </a:lnTo>
                  <a:lnTo>
                    <a:pt x="1588" y="1312"/>
                  </a:lnTo>
                  <a:lnTo>
                    <a:pt x="1626" y="1290"/>
                  </a:lnTo>
                  <a:lnTo>
                    <a:pt x="1662" y="1266"/>
                  </a:lnTo>
                  <a:lnTo>
                    <a:pt x="1698" y="1240"/>
                  </a:lnTo>
                  <a:lnTo>
                    <a:pt x="1734" y="1212"/>
                  </a:lnTo>
                  <a:lnTo>
                    <a:pt x="1766" y="1182"/>
                  </a:lnTo>
                  <a:lnTo>
                    <a:pt x="1800" y="1150"/>
                  </a:lnTo>
                  <a:lnTo>
                    <a:pt x="1800" y="1150"/>
                  </a:lnTo>
                  <a:lnTo>
                    <a:pt x="1834" y="1114"/>
                  </a:lnTo>
                  <a:lnTo>
                    <a:pt x="1864" y="1076"/>
                  </a:lnTo>
                  <a:lnTo>
                    <a:pt x="1890" y="1038"/>
                  </a:lnTo>
                  <a:lnTo>
                    <a:pt x="1914" y="998"/>
                  </a:lnTo>
                  <a:lnTo>
                    <a:pt x="1934" y="956"/>
                  </a:lnTo>
                  <a:lnTo>
                    <a:pt x="1950" y="914"/>
                  </a:lnTo>
                  <a:lnTo>
                    <a:pt x="1962" y="870"/>
                  </a:lnTo>
                  <a:lnTo>
                    <a:pt x="1972" y="828"/>
                  </a:lnTo>
                  <a:lnTo>
                    <a:pt x="1978" y="784"/>
                  </a:lnTo>
                  <a:lnTo>
                    <a:pt x="1982" y="740"/>
                  </a:lnTo>
                  <a:lnTo>
                    <a:pt x="1980" y="696"/>
                  </a:lnTo>
                  <a:lnTo>
                    <a:pt x="1976" y="652"/>
                  </a:lnTo>
                  <a:lnTo>
                    <a:pt x="1968" y="608"/>
                  </a:lnTo>
                  <a:lnTo>
                    <a:pt x="1956" y="564"/>
                  </a:lnTo>
                  <a:lnTo>
                    <a:pt x="1940" y="520"/>
                  </a:lnTo>
                  <a:lnTo>
                    <a:pt x="1922" y="478"/>
                  </a:lnTo>
                  <a:lnTo>
                    <a:pt x="1922" y="478"/>
                  </a:lnTo>
                  <a:lnTo>
                    <a:pt x="1908" y="454"/>
                  </a:lnTo>
                  <a:lnTo>
                    <a:pt x="1894" y="428"/>
                  </a:lnTo>
                  <a:lnTo>
                    <a:pt x="1862" y="382"/>
                  </a:lnTo>
                  <a:lnTo>
                    <a:pt x="1828" y="340"/>
                  </a:lnTo>
                  <a:lnTo>
                    <a:pt x="1790" y="300"/>
                  </a:lnTo>
                  <a:lnTo>
                    <a:pt x="1750" y="262"/>
                  </a:lnTo>
                  <a:lnTo>
                    <a:pt x="1708" y="228"/>
                  </a:lnTo>
                  <a:lnTo>
                    <a:pt x="1662" y="196"/>
                  </a:lnTo>
                  <a:lnTo>
                    <a:pt x="1614" y="166"/>
                  </a:lnTo>
                  <a:lnTo>
                    <a:pt x="1614" y="166"/>
                  </a:lnTo>
                  <a:lnTo>
                    <a:pt x="1562" y="136"/>
                  </a:lnTo>
                  <a:lnTo>
                    <a:pt x="1508" y="110"/>
                  </a:lnTo>
                  <a:lnTo>
                    <a:pt x="1454" y="88"/>
                  </a:lnTo>
                  <a:lnTo>
                    <a:pt x="1400" y="66"/>
                  </a:lnTo>
                  <a:lnTo>
                    <a:pt x="1346" y="48"/>
                  </a:lnTo>
                  <a:lnTo>
                    <a:pt x="1292" y="34"/>
                  </a:lnTo>
                  <a:lnTo>
                    <a:pt x="1236" y="22"/>
                  </a:lnTo>
                  <a:lnTo>
                    <a:pt x="1180" y="12"/>
                  </a:lnTo>
                  <a:lnTo>
                    <a:pt x="1124" y="6"/>
                  </a:lnTo>
                  <a:lnTo>
                    <a:pt x="1066" y="2"/>
                  </a:lnTo>
                  <a:lnTo>
                    <a:pt x="1010" y="0"/>
                  </a:lnTo>
                  <a:lnTo>
                    <a:pt x="952" y="0"/>
                  </a:lnTo>
                  <a:lnTo>
                    <a:pt x="894" y="4"/>
                  </a:lnTo>
                  <a:lnTo>
                    <a:pt x="836" y="10"/>
                  </a:lnTo>
                  <a:lnTo>
                    <a:pt x="778" y="20"/>
                  </a:lnTo>
                  <a:lnTo>
                    <a:pt x="720" y="30"/>
                  </a:lnTo>
                  <a:lnTo>
                    <a:pt x="720" y="30"/>
                  </a:lnTo>
                  <a:lnTo>
                    <a:pt x="680" y="38"/>
                  </a:lnTo>
                  <a:lnTo>
                    <a:pt x="640" y="48"/>
                  </a:lnTo>
                  <a:lnTo>
                    <a:pt x="602" y="60"/>
                  </a:lnTo>
                  <a:lnTo>
                    <a:pt x="564" y="72"/>
                  </a:lnTo>
                  <a:lnTo>
                    <a:pt x="526" y="86"/>
                  </a:lnTo>
                  <a:lnTo>
                    <a:pt x="488" y="100"/>
                  </a:lnTo>
                  <a:lnTo>
                    <a:pt x="452" y="116"/>
                  </a:lnTo>
                  <a:lnTo>
                    <a:pt x="418" y="134"/>
                  </a:lnTo>
                  <a:lnTo>
                    <a:pt x="382" y="154"/>
                  </a:lnTo>
                  <a:lnTo>
                    <a:pt x="348" y="174"/>
                  </a:lnTo>
                  <a:lnTo>
                    <a:pt x="316" y="196"/>
                  </a:lnTo>
                  <a:lnTo>
                    <a:pt x="282" y="220"/>
                  </a:lnTo>
                  <a:lnTo>
                    <a:pt x="252" y="244"/>
                  </a:lnTo>
                  <a:lnTo>
                    <a:pt x="222" y="272"/>
                  </a:lnTo>
                  <a:lnTo>
                    <a:pt x="192" y="300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44" y="354"/>
                  </a:lnTo>
                  <a:lnTo>
                    <a:pt x="124" y="376"/>
                  </a:lnTo>
                  <a:lnTo>
                    <a:pt x="108" y="400"/>
                  </a:lnTo>
                  <a:lnTo>
                    <a:pt x="92" y="424"/>
                  </a:lnTo>
                  <a:lnTo>
                    <a:pt x="76" y="448"/>
                  </a:lnTo>
                  <a:lnTo>
                    <a:pt x="64" y="472"/>
                  </a:lnTo>
                  <a:lnTo>
                    <a:pt x="52" y="498"/>
                  </a:lnTo>
                  <a:lnTo>
                    <a:pt x="40" y="522"/>
                  </a:lnTo>
                  <a:lnTo>
                    <a:pt x="30" y="548"/>
                  </a:lnTo>
                  <a:lnTo>
                    <a:pt x="22" y="572"/>
                  </a:lnTo>
                  <a:lnTo>
                    <a:pt x="16" y="598"/>
                  </a:lnTo>
                  <a:lnTo>
                    <a:pt x="10" y="624"/>
                  </a:lnTo>
                  <a:lnTo>
                    <a:pt x="6" y="650"/>
                  </a:lnTo>
                  <a:lnTo>
                    <a:pt x="2" y="676"/>
                  </a:lnTo>
                  <a:lnTo>
                    <a:pt x="0" y="702"/>
                  </a:lnTo>
                  <a:lnTo>
                    <a:pt x="0" y="728"/>
                  </a:lnTo>
                  <a:lnTo>
                    <a:pt x="0" y="754"/>
                  </a:lnTo>
                  <a:lnTo>
                    <a:pt x="2" y="780"/>
                  </a:lnTo>
                  <a:lnTo>
                    <a:pt x="4" y="806"/>
                  </a:lnTo>
                  <a:lnTo>
                    <a:pt x="8" y="830"/>
                  </a:lnTo>
                  <a:lnTo>
                    <a:pt x="14" y="856"/>
                  </a:lnTo>
                  <a:lnTo>
                    <a:pt x="22" y="882"/>
                  </a:lnTo>
                  <a:lnTo>
                    <a:pt x="30" y="908"/>
                  </a:lnTo>
                  <a:lnTo>
                    <a:pt x="38" y="932"/>
                  </a:lnTo>
                  <a:lnTo>
                    <a:pt x="50" y="958"/>
                  </a:lnTo>
                  <a:lnTo>
                    <a:pt x="62" y="982"/>
                  </a:lnTo>
                  <a:lnTo>
                    <a:pt x="74" y="1008"/>
                  </a:lnTo>
                  <a:lnTo>
                    <a:pt x="88" y="1032"/>
                  </a:lnTo>
                  <a:lnTo>
                    <a:pt x="104" y="1056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26"/>
                  </a:lnTo>
                  <a:lnTo>
                    <a:pt x="160" y="1126"/>
                  </a:lnTo>
                  <a:lnTo>
                    <a:pt x="190" y="1160"/>
                  </a:lnTo>
                  <a:lnTo>
                    <a:pt x="224" y="1190"/>
                  </a:lnTo>
                  <a:lnTo>
                    <a:pt x="258" y="1220"/>
                  </a:lnTo>
                  <a:lnTo>
                    <a:pt x="294" y="1248"/>
                  </a:lnTo>
                  <a:lnTo>
                    <a:pt x="332" y="1274"/>
                  </a:lnTo>
                  <a:lnTo>
                    <a:pt x="370" y="1298"/>
                  </a:lnTo>
                  <a:lnTo>
                    <a:pt x="448" y="1344"/>
                  </a:lnTo>
                  <a:lnTo>
                    <a:pt x="448" y="1344"/>
                  </a:lnTo>
                  <a:lnTo>
                    <a:pt x="458" y="1350"/>
                  </a:lnTo>
                  <a:lnTo>
                    <a:pt x="466" y="1356"/>
                  </a:lnTo>
                  <a:lnTo>
                    <a:pt x="472" y="1362"/>
                  </a:lnTo>
                  <a:lnTo>
                    <a:pt x="476" y="1370"/>
                  </a:lnTo>
                  <a:lnTo>
                    <a:pt x="478" y="1378"/>
                  </a:lnTo>
                  <a:lnTo>
                    <a:pt x="480" y="1388"/>
                  </a:lnTo>
                  <a:lnTo>
                    <a:pt x="480" y="1398"/>
                  </a:lnTo>
                  <a:lnTo>
                    <a:pt x="478" y="1408"/>
                  </a:lnTo>
                  <a:lnTo>
                    <a:pt x="478" y="1408"/>
                  </a:lnTo>
                  <a:lnTo>
                    <a:pt x="456" y="1514"/>
                  </a:lnTo>
                  <a:lnTo>
                    <a:pt x="436" y="1620"/>
                  </a:lnTo>
                  <a:lnTo>
                    <a:pt x="436" y="1620"/>
                  </a:lnTo>
                  <a:close/>
                  <a:moveTo>
                    <a:pt x="1980" y="398"/>
                  </a:moveTo>
                  <a:lnTo>
                    <a:pt x="1980" y="398"/>
                  </a:lnTo>
                  <a:lnTo>
                    <a:pt x="1986" y="412"/>
                  </a:lnTo>
                  <a:lnTo>
                    <a:pt x="1986" y="412"/>
                  </a:lnTo>
                  <a:lnTo>
                    <a:pt x="2010" y="458"/>
                  </a:lnTo>
                  <a:lnTo>
                    <a:pt x="2030" y="504"/>
                  </a:lnTo>
                  <a:lnTo>
                    <a:pt x="2046" y="552"/>
                  </a:lnTo>
                  <a:lnTo>
                    <a:pt x="2058" y="600"/>
                  </a:lnTo>
                  <a:lnTo>
                    <a:pt x="2066" y="648"/>
                  </a:lnTo>
                  <a:lnTo>
                    <a:pt x="2070" y="698"/>
                  </a:lnTo>
                  <a:lnTo>
                    <a:pt x="2070" y="748"/>
                  </a:lnTo>
                  <a:lnTo>
                    <a:pt x="2066" y="796"/>
                  </a:lnTo>
                  <a:lnTo>
                    <a:pt x="2060" y="844"/>
                  </a:lnTo>
                  <a:lnTo>
                    <a:pt x="2048" y="894"/>
                  </a:lnTo>
                  <a:lnTo>
                    <a:pt x="2034" y="942"/>
                  </a:lnTo>
                  <a:lnTo>
                    <a:pt x="2014" y="988"/>
                  </a:lnTo>
                  <a:lnTo>
                    <a:pt x="1992" y="1034"/>
                  </a:lnTo>
                  <a:lnTo>
                    <a:pt x="1966" y="1078"/>
                  </a:lnTo>
                  <a:lnTo>
                    <a:pt x="1938" y="1122"/>
                  </a:lnTo>
                  <a:lnTo>
                    <a:pt x="1904" y="1164"/>
                  </a:lnTo>
                  <a:lnTo>
                    <a:pt x="1904" y="1164"/>
                  </a:lnTo>
                  <a:lnTo>
                    <a:pt x="1866" y="1208"/>
                  </a:lnTo>
                  <a:lnTo>
                    <a:pt x="1826" y="1248"/>
                  </a:lnTo>
                  <a:lnTo>
                    <a:pt x="1784" y="1286"/>
                  </a:lnTo>
                  <a:lnTo>
                    <a:pt x="1740" y="1320"/>
                  </a:lnTo>
                  <a:lnTo>
                    <a:pt x="1696" y="1352"/>
                  </a:lnTo>
                  <a:lnTo>
                    <a:pt x="1650" y="1382"/>
                  </a:lnTo>
                  <a:lnTo>
                    <a:pt x="1604" y="1408"/>
                  </a:lnTo>
                  <a:lnTo>
                    <a:pt x="1554" y="1432"/>
                  </a:lnTo>
                  <a:lnTo>
                    <a:pt x="1504" y="1454"/>
                  </a:lnTo>
                  <a:lnTo>
                    <a:pt x="1454" y="1472"/>
                  </a:lnTo>
                  <a:lnTo>
                    <a:pt x="1402" y="1490"/>
                  </a:lnTo>
                  <a:lnTo>
                    <a:pt x="1350" y="1504"/>
                  </a:lnTo>
                  <a:lnTo>
                    <a:pt x="1296" y="1518"/>
                  </a:lnTo>
                  <a:lnTo>
                    <a:pt x="1240" y="1528"/>
                  </a:lnTo>
                  <a:lnTo>
                    <a:pt x="1184" y="1536"/>
                  </a:lnTo>
                  <a:lnTo>
                    <a:pt x="1128" y="1544"/>
                  </a:lnTo>
                  <a:lnTo>
                    <a:pt x="1128" y="1544"/>
                  </a:lnTo>
                  <a:lnTo>
                    <a:pt x="1092" y="1546"/>
                  </a:lnTo>
                  <a:lnTo>
                    <a:pt x="1054" y="1548"/>
                  </a:lnTo>
                  <a:lnTo>
                    <a:pt x="980" y="1548"/>
                  </a:lnTo>
                  <a:lnTo>
                    <a:pt x="904" y="1546"/>
                  </a:lnTo>
                  <a:lnTo>
                    <a:pt x="830" y="1544"/>
                  </a:lnTo>
                  <a:lnTo>
                    <a:pt x="830" y="1544"/>
                  </a:lnTo>
                  <a:lnTo>
                    <a:pt x="898" y="1568"/>
                  </a:lnTo>
                  <a:lnTo>
                    <a:pt x="968" y="1586"/>
                  </a:lnTo>
                  <a:lnTo>
                    <a:pt x="1038" y="1602"/>
                  </a:lnTo>
                  <a:lnTo>
                    <a:pt x="1108" y="1612"/>
                  </a:lnTo>
                  <a:lnTo>
                    <a:pt x="1178" y="1616"/>
                  </a:lnTo>
                  <a:lnTo>
                    <a:pt x="1250" y="1618"/>
                  </a:lnTo>
                  <a:lnTo>
                    <a:pt x="1322" y="1614"/>
                  </a:lnTo>
                  <a:lnTo>
                    <a:pt x="1394" y="1606"/>
                  </a:lnTo>
                  <a:lnTo>
                    <a:pt x="1394" y="1606"/>
                  </a:lnTo>
                  <a:lnTo>
                    <a:pt x="1426" y="1602"/>
                  </a:lnTo>
                  <a:lnTo>
                    <a:pt x="1458" y="1602"/>
                  </a:lnTo>
                  <a:lnTo>
                    <a:pt x="1488" y="1604"/>
                  </a:lnTo>
                  <a:lnTo>
                    <a:pt x="1516" y="1608"/>
                  </a:lnTo>
                  <a:lnTo>
                    <a:pt x="1546" y="1618"/>
                  </a:lnTo>
                  <a:lnTo>
                    <a:pt x="1572" y="1628"/>
                  </a:lnTo>
                  <a:lnTo>
                    <a:pt x="1600" y="1644"/>
                  </a:lnTo>
                  <a:lnTo>
                    <a:pt x="1626" y="1660"/>
                  </a:lnTo>
                  <a:lnTo>
                    <a:pt x="1626" y="1660"/>
                  </a:lnTo>
                  <a:lnTo>
                    <a:pt x="1716" y="1724"/>
                  </a:lnTo>
                  <a:lnTo>
                    <a:pt x="1810" y="1788"/>
                  </a:lnTo>
                  <a:lnTo>
                    <a:pt x="1810" y="1788"/>
                  </a:lnTo>
                  <a:lnTo>
                    <a:pt x="1788" y="1676"/>
                  </a:lnTo>
                  <a:lnTo>
                    <a:pt x="1778" y="1622"/>
                  </a:lnTo>
                  <a:lnTo>
                    <a:pt x="1766" y="1570"/>
                  </a:lnTo>
                  <a:lnTo>
                    <a:pt x="1766" y="1570"/>
                  </a:lnTo>
                  <a:lnTo>
                    <a:pt x="1764" y="1558"/>
                  </a:lnTo>
                  <a:lnTo>
                    <a:pt x="1762" y="1546"/>
                  </a:lnTo>
                  <a:lnTo>
                    <a:pt x="1764" y="1536"/>
                  </a:lnTo>
                  <a:lnTo>
                    <a:pt x="1768" y="1526"/>
                  </a:lnTo>
                  <a:lnTo>
                    <a:pt x="1772" y="1518"/>
                  </a:lnTo>
                  <a:lnTo>
                    <a:pt x="1780" y="1510"/>
                  </a:lnTo>
                  <a:lnTo>
                    <a:pt x="1788" y="1504"/>
                  </a:lnTo>
                  <a:lnTo>
                    <a:pt x="1800" y="1496"/>
                  </a:lnTo>
                  <a:lnTo>
                    <a:pt x="1800" y="1496"/>
                  </a:lnTo>
                  <a:lnTo>
                    <a:pt x="1898" y="1436"/>
                  </a:lnTo>
                  <a:lnTo>
                    <a:pt x="1946" y="1404"/>
                  </a:lnTo>
                  <a:lnTo>
                    <a:pt x="1992" y="1368"/>
                  </a:lnTo>
                  <a:lnTo>
                    <a:pt x="1992" y="1368"/>
                  </a:lnTo>
                  <a:lnTo>
                    <a:pt x="2024" y="1340"/>
                  </a:lnTo>
                  <a:lnTo>
                    <a:pt x="2056" y="1310"/>
                  </a:lnTo>
                  <a:lnTo>
                    <a:pt x="2086" y="1280"/>
                  </a:lnTo>
                  <a:lnTo>
                    <a:pt x="2112" y="1248"/>
                  </a:lnTo>
                  <a:lnTo>
                    <a:pt x="2138" y="1216"/>
                  </a:lnTo>
                  <a:lnTo>
                    <a:pt x="2160" y="1182"/>
                  </a:lnTo>
                  <a:lnTo>
                    <a:pt x="2180" y="1148"/>
                  </a:lnTo>
                  <a:lnTo>
                    <a:pt x="2196" y="1112"/>
                  </a:lnTo>
                  <a:lnTo>
                    <a:pt x="2212" y="1076"/>
                  </a:lnTo>
                  <a:lnTo>
                    <a:pt x="2224" y="1038"/>
                  </a:lnTo>
                  <a:lnTo>
                    <a:pt x="2232" y="1000"/>
                  </a:lnTo>
                  <a:lnTo>
                    <a:pt x="2238" y="960"/>
                  </a:lnTo>
                  <a:lnTo>
                    <a:pt x="2242" y="918"/>
                  </a:lnTo>
                  <a:lnTo>
                    <a:pt x="2242" y="876"/>
                  </a:lnTo>
                  <a:lnTo>
                    <a:pt x="2238" y="832"/>
                  </a:lnTo>
                  <a:lnTo>
                    <a:pt x="2232" y="786"/>
                  </a:lnTo>
                  <a:lnTo>
                    <a:pt x="2232" y="786"/>
                  </a:lnTo>
                  <a:lnTo>
                    <a:pt x="2226" y="756"/>
                  </a:lnTo>
                  <a:lnTo>
                    <a:pt x="2218" y="728"/>
                  </a:lnTo>
                  <a:lnTo>
                    <a:pt x="2210" y="698"/>
                  </a:lnTo>
                  <a:lnTo>
                    <a:pt x="2198" y="672"/>
                  </a:lnTo>
                  <a:lnTo>
                    <a:pt x="2186" y="644"/>
                  </a:lnTo>
                  <a:lnTo>
                    <a:pt x="2174" y="618"/>
                  </a:lnTo>
                  <a:lnTo>
                    <a:pt x="2160" y="594"/>
                  </a:lnTo>
                  <a:lnTo>
                    <a:pt x="2144" y="570"/>
                  </a:lnTo>
                  <a:lnTo>
                    <a:pt x="2126" y="546"/>
                  </a:lnTo>
                  <a:lnTo>
                    <a:pt x="2108" y="522"/>
                  </a:lnTo>
                  <a:lnTo>
                    <a:pt x="2090" y="500"/>
                  </a:lnTo>
                  <a:lnTo>
                    <a:pt x="2070" y="478"/>
                  </a:lnTo>
                  <a:lnTo>
                    <a:pt x="2026" y="438"/>
                  </a:lnTo>
                  <a:lnTo>
                    <a:pt x="1980" y="398"/>
                  </a:lnTo>
                  <a:lnTo>
                    <a:pt x="1980" y="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64"/>
            <p:cNvSpPr>
              <a:spLocks noEditPoints="1"/>
            </p:cNvSpPr>
            <p:nvPr/>
          </p:nvSpPr>
          <p:spPr bwMode="auto">
            <a:xfrm>
              <a:off x="5888037" y="2329780"/>
              <a:ext cx="3146425" cy="2581275"/>
            </a:xfrm>
            <a:custGeom>
              <a:avLst/>
              <a:gdLst>
                <a:gd name="T0" fmla="*/ 480 w 1982"/>
                <a:gd name="T1" fmla="*/ 1398 h 1626"/>
                <a:gd name="T2" fmla="*/ 458 w 1982"/>
                <a:gd name="T3" fmla="*/ 1350 h 1626"/>
                <a:gd name="T4" fmla="*/ 258 w 1982"/>
                <a:gd name="T5" fmla="*/ 1220 h 1626"/>
                <a:gd name="T6" fmla="*/ 122 w 1982"/>
                <a:gd name="T7" fmla="*/ 1080 h 1626"/>
                <a:gd name="T8" fmla="*/ 38 w 1982"/>
                <a:gd name="T9" fmla="*/ 932 h 1626"/>
                <a:gd name="T10" fmla="*/ 2 w 1982"/>
                <a:gd name="T11" fmla="*/ 780 h 1626"/>
                <a:gd name="T12" fmla="*/ 10 w 1982"/>
                <a:gd name="T13" fmla="*/ 624 h 1626"/>
                <a:gd name="T14" fmla="*/ 64 w 1982"/>
                <a:gd name="T15" fmla="*/ 472 h 1626"/>
                <a:gd name="T16" fmla="*/ 162 w 1982"/>
                <a:gd name="T17" fmla="*/ 330 h 1626"/>
                <a:gd name="T18" fmla="*/ 316 w 1982"/>
                <a:gd name="T19" fmla="*/ 196 h 1626"/>
                <a:gd name="T20" fmla="*/ 526 w 1982"/>
                <a:gd name="T21" fmla="*/ 86 h 1626"/>
                <a:gd name="T22" fmla="*/ 720 w 1982"/>
                <a:gd name="T23" fmla="*/ 30 h 1626"/>
                <a:gd name="T24" fmla="*/ 1066 w 1982"/>
                <a:gd name="T25" fmla="*/ 2 h 1626"/>
                <a:gd name="T26" fmla="*/ 1400 w 1982"/>
                <a:gd name="T27" fmla="*/ 66 h 1626"/>
                <a:gd name="T28" fmla="*/ 1662 w 1982"/>
                <a:gd name="T29" fmla="*/ 196 h 1626"/>
                <a:gd name="T30" fmla="*/ 1894 w 1982"/>
                <a:gd name="T31" fmla="*/ 428 h 1626"/>
                <a:gd name="T32" fmla="*/ 1968 w 1982"/>
                <a:gd name="T33" fmla="*/ 608 h 1626"/>
                <a:gd name="T34" fmla="*/ 1962 w 1982"/>
                <a:gd name="T35" fmla="*/ 870 h 1626"/>
                <a:gd name="T36" fmla="*/ 1834 w 1982"/>
                <a:gd name="T37" fmla="*/ 1114 h 1626"/>
                <a:gd name="T38" fmla="*/ 1662 w 1982"/>
                <a:gd name="T39" fmla="*/ 1266 h 1626"/>
                <a:gd name="T40" fmla="*/ 1430 w 1982"/>
                <a:gd name="T41" fmla="*/ 1384 h 1626"/>
                <a:gd name="T42" fmla="*/ 1172 w 1982"/>
                <a:gd name="T43" fmla="*/ 1450 h 1626"/>
                <a:gd name="T44" fmla="*/ 944 w 1982"/>
                <a:gd name="T45" fmla="*/ 1460 h 1626"/>
                <a:gd name="T46" fmla="*/ 760 w 1982"/>
                <a:gd name="T47" fmla="*/ 1442 h 1626"/>
                <a:gd name="T48" fmla="*/ 630 w 1982"/>
                <a:gd name="T49" fmla="*/ 1492 h 1626"/>
                <a:gd name="T50" fmla="*/ 436 w 1982"/>
                <a:gd name="T51" fmla="*/ 1620 h 1626"/>
                <a:gd name="T52" fmla="*/ 1556 w 1982"/>
                <a:gd name="T53" fmla="*/ 896 h 1626"/>
                <a:gd name="T54" fmla="*/ 1644 w 1982"/>
                <a:gd name="T55" fmla="*/ 836 h 1626"/>
                <a:gd name="T56" fmla="*/ 1686 w 1982"/>
                <a:gd name="T57" fmla="*/ 738 h 1626"/>
                <a:gd name="T58" fmla="*/ 1674 w 1982"/>
                <a:gd name="T59" fmla="*/ 652 h 1626"/>
                <a:gd name="T60" fmla="*/ 1606 w 1982"/>
                <a:gd name="T61" fmla="*/ 572 h 1626"/>
                <a:gd name="T62" fmla="*/ 1508 w 1982"/>
                <a:gd name="T63" fmla="*/ 538 h 1626"/>
                <a:gd name="T64" fmla="*/ 1420 w 1982"/>
                <a:gd name="T65" fmla="*/ 560 h 1626"/>
                <a:gd name="T66" fmla="*/ 1344 w 1982"/>
                <a:gd name="T67" fmla="*/ 632 h 1626"/>
                <a:gd name="T68" fmla="*/ 1322 w 1982"/>
                <a:gd name="T69" fmla="*/ 714 h 1626"/>
                <a:gd name="T70" fmla="*/ 1350 w 1982"/>
                <a:gd name="T71" fmla="*/ 820 h 1626"/>
                <a:gd name="T72" fmla="*/ 1430 w 1982"/>
                <a:gd name="T73" fmla="*/ 888 h 1626"/>
                <a:gd name="T74" fmla="*/ 982 w 1982"/>
                <a:gd name="T75" fmla="*/ 904 h 1626"/>
                <a:gd name="T76" fmla="*/ 1070 w 1982"/>
                <a:gd name="T77" fmla="*/ 882 h 1626"/>
                <a:gd name="T78" fmla="*/ 1146 w 1982"/>
                <a:gd name="T79" fmla="*/ 810 h 1626"/>
                <a:gd name="T80" fmla="*/ 1168 w 1982"/>
                <a:gd name="T81" fmla="*/ 724 h 1626"/>
                <a:gd name="T82" fmla="*/ 1140 w 1982"/>
                <a:gd name="T83" fmla="*/ 622 h 1626"/>
                <a:gd name="T84" fmla="*/ 1060 w 1982"/>
                <a:gd name="T85" fmla="*/ 556 h 1626"/>
                <a:gd name="T86" fmla="*/ 970 w 1982"/>
                <a:gd name="T87" fmla="*/ 540 h 1626"/>
                <a:gd name="T88" fmla="*/ 872 w 1982"/>
                <a:gd name="T89" fmla="*/ 580 h 1626"/>
                <a:gd name="T90" fmla="*/ 812 w 1982"/>
                <a:gd name="T91" fmla="*/ 670 h 1626"/>
                <a:gd name="T92" fmla="*/ 806 w 1982"/>
                <a:gd name="T93" fmla="*/ 758 h 1626"/>
                <a:gd name="T94" fmla="*/ 856 w 1982"/>
                <a:gd name="T95" fmla="*/ 848 h 1626"/>
                <a:gd name="T96" fmla="*/ 948 w 1982"/>
                <a:gd name="T97" fmla="*/ 900 h 1626"/>
                <a:gd name="T98" fmla="*/ 650 w 1982"/>
                <a:gd name="T99" fmla="*/ 702 h 1626"/>
                <a:gd name="T100" fmla="*/ 608 w 1982"/>
                <a:gd name="T101" fmla="*/ 604 h 1626"/>
                <a:gd name="T102" fmla="*/ 520 w 1982"/>
                <a:gd name="T103" fmla="*/ 548 h 1626"/>
                <a:gd name="T104" fmla="*/ 428 w 1982"/>
                <a:gd name="T105" fmla="*/ 542 h 1626"/>
                <a:gd name="T106" fmla="*/ 340 w 1982"/>
                <a:gd name="T107" fmla="*/ 592 h 1626"/>
                <a:gd name="T108" fmla="*/ 292 w 1982"/>
                <a:gd name="T109" fmla="*/ 684 h 1626"/>
                <a:gd name="T110" fmla="*/ 296 w 1982"/>
                <a:gd name="T111" fmla="*/ 776 h 1626"/>
                <a:gd name="T112" fmla="*/ 354 w 1982"/>
                <a:gd name="T113" fmla="*/ 862 h 1626"/>
                <a:gd name="T114" fmla="*/ 452 w 1982"/>
                <a:gd name="T115" fmla="*/ 902 h 1626"/>
                <a:gd name="T116" fmla="*/ 542 w 1982"/>
                <a:gd name="T117" fmla="*/ 890 h 1626"/>
                <a:gd name="T118" fmla="*/ 620 w 1982"/>
                <a:gd name="T119" fmla="*/ 824 h 1626"/>
                <a:gd name="T120" fmla="*/ 650 w 1982"/>
                <a:gd name="T121" fmla="*/ 722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2" h="1626">
                  <a:moveTo>
                    <a:pt x="436" y="1620"/>
                  </a:moveTo>
                  <a:lnTo>
                    <a:pt x="436" y="1620"/>
                  </a:lnTo>
                  <a:lnTo>
                    <a:pt x="456" y="1514"/>
                  </a:lnTo>
                  <a:lnTo>
                    <a:pt x="478" y="1408"/>
                  </a:lnTo>
                  <a:lnTo>
                    <a:pt x="478" y="1408"/>
                  </a:lnTo>
                  <a:lnTo>
                    <a:pt x="480" y="1398"/>
                  </a:lnTo>
                  <a:lnTo>
                    <a:pt x="480" y="1388"/>
                  </a:lnTo>
                  <a:lnTo>
                    <a:pt x="478" y="1378"/>
                  </a:lnTo>
                  <a:lnTo>
                    <a:pt x="476" y="1370"/>
                  </a:lnTo>
                  <a:lnTo>
                    <a:pt x="472" y="1362"/>
                  </a:lnTo>
                  <a:lnTo>
                    <a:pt x="466" y="1356"/>
                  </a:lnTo>
                  <a:lnTo>
                    <a:pt x="458" y="1350"/>
                  </a:lnTo>
                  <a:lnTo>
                    <a:pt x="448" y="1344"/>
                  </a:lnTo>
                  <a:lnTo>
                    <a:pt x="448" y="1344"/>
                  </a:lnTo>
                  <a:lnTo>
                    <a:pt x="370" y="1298"/>
                  </a:lnTo>
                  <a:lnTo>
                    <a:pt x="332" y="1274"/>
                  </a:lnTo>
                  <a:lnTo>
                    <a:pt x="294" y="1248"/>
                  </a:lnTo>
                  <a:lnTo>
                    <a:pt x="258" y="1220"/>
                  </a:lnTo>
                  <a:lnTo>
                    <a:pt x="224" y="1190"/>
                  </a:lnTo>
                  <a:lnTo>
                    <a:pt x="190" y="1160"/>
                  </a:lnTo>
                  <a:lnTo>
                    <a:pt x="160" y="1126"/>
                  </a:lnTo>
                  <a:lnTo>
                    <a:pt x="160" y="1126"/>
                  </a:lnTo>
                  <a:lnTo>
                    <a:pt x="140" y="1104"/>
                  </a:lnTo>
                  <a:lnTo>
                    <a:pt x="122" y="1080"/>
                  </a:lnTo>
                  <a:lnTo>
                    <a:pt x="104" y="1056"/>
                  </a:lnTo>
                  <a:lnTo>
                    <a:pt x="88" y="1032"/>
                  </a:lnTo>
                  <a:lnTo>
                    <a:pt x="74" y="1008"/>
                  </a:lnTo>
                  <a:lnTo>
                    <a:pt x="62" y="982"/>
                  </a:lnTo>
                  <a:lnTo>
                    <a:pt x="50" y="958"/>
                  </a:lnTo>
                  <a:lnTo>
                    <a:pt x="38" y="932"/>
                  </a:lnTo>
                  <a:lnTo>
                    <a:pt x="30" y="908"/>
                  </a:lnTo>
                  <a:lnTo>
                    <a:pt x="22" y="882"/>
                  </a:lnTo>
                  <a:lnTo>
                    <a:pt x="14" y="856"/>
                  </a:lnTo>
                  <a:lnTo>
                    <a:pt x="8" y="830"/>
                  </a:lnTo>
                  <a:lnTo>
                    <a:pt x="4" y="806"/>
                  </a:lnTo>
                  <a:lnTo>
                    <a:pt x="2" y="780"/>
                  </a:lnTo>
                  <a:lnTo>
                    <a:pt x="0" y="754"/>
                  </a:lnTo>
                  <a:lnTo>
                    <a:pt x="0" y="728"/>
                  </a:lnTo>
                  <a:lnTo>
                    <a:pt x="0" y="702"/>
                  </a:lnTo>
                  <a:lnTo>
                    <a:pt x="2" y="676"/>
                  </a:lnTo>
                  <a:lnTo>
                    <a:pt x="6" y="650"/>
                  </a:lnTo>
                  <a:lnTo>
                    <a:pt x="10" y="624"/>
                  </a:lnTo>
                  <a:lnTo>
                    <a:pt x="16" y="598"/>
                  </a:lnTo>
                  <a:lnTo>
                    <a:pt x="22" y="572"/>
                  </a:lnTo>
                  <a:lnTo>
                    <a:pt x="30" y="548"/>
                  </a:lnTo>
                  <a:lnTo>
                    <a:pt x="40" y="522"/>
                  </a:lnTo>
                  <a:lnTo>
                    <a:pt x="52" y="498"/>
                  </a:lnTo>
                  <a:lnTo>
                    <a:pt x="64" y="472"/>
                  </a:lnTo>
                  <a:lnTo>
                    <a:pt x="76" y="448"/>
                  </a:lnTo>
                  <a:lnTo>
                    <a:pt x="92" y="424"/>
                  </a:lnTo>
                  <a:lnTo>
                    <a:pt x="108" y="400"/>
                  </a:lnTo>
                  <a:lnTo>
                    <a:pt x="124" y="376"/>
                  </a:lnTo>
                  <a:lnTo>
                    <a:pt x="144" y="354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92" y="300"/>
                  </a:lnTo>
                  <a:lnTo>
                    <a:pt x="222" y="272"/>
                  </a:lnTo>
                  <a:lnTo>
                    <a:pt x="252" y="244"/>
                  </a:lnTo>
                  <a:lnTo>
                    <a:pt x="282" y="220"/>
                  </a:lnTo>
                  <a:lnTo>
                    <a:pt x="316" y="196"/>
                  </a:lnTo>
                  <a:lnTo>
                    <a:pt x="348" y="174"/>
                  </a:lnTo>
                  <a:lnTo>
                    <a:pt x="382" y="154"/>
                  </a:lnTo>
                  <a:lnTo>
                    <a:pt x="418" y="134"/>
                  </a:lnTo>
                  <a:lnTo>
                    <a:pt x="452" y="116"/>
                  </a:lnTo>
                  <a:lnTo>
                    <a:pt x="488" y="100"/>
                  </a:lnTo>
                  <a:lnTo>
                    <a:pt x="526" y="86"/>
                  </a:lnTo>
                  <a:lnTo>
                    <a:pt x="564" y="72"/>
                  </a:lnTo>
                  <a:lnTo>
                    <a:pt x="602" y="60"/>
                  </a:lnTo>
                  <a:lnTo>
                    <a:pt x="640" y="48"/>
                  </a:lnTo>
                  <a:lnTo>
                    <a:pt x="680" y="38"/>
                  </a:lnTo>
                  <a:lnTo>
                    <a:pt x="720" y="30"/>
                  </a:lnTo>
                  <a:lnTo>
                    <a:pt x="720" y="30"/>
                  </a:lnTo>
                  <a:lnTo>
                    <a:pt x="778" y="20"/>
                  </a:lnTo>
                  <a:lnTo>
                    <a:pt x="836" y="10"/>
                  </a:lnTo>
                  <a:lnTo>
                    <a:pt x="894" y="4"/>
                  </a:lnTo>
                  <a:lnTo>
                    <a:pt x="952" y="0"/>
                  </a:lnTo>
                  <a:lnTo>
                    <a:pt x="1010" y="0"/>
                  </a:lnTo>
                  <a:lnTo>
                    <a:pt x="1066" y="2"/>
                  </a:lnTo>
                  <a:lnTo>
                    <a:pt x="1124" y="6"/>
                  </a:lnTo>
                  <a:lnTo>
                    <a:pt x="1180" y="12"/>
                  </a:lnTo>
                  <a:lnTo>
                    <a:pt x="1236" y="22"/>
                  </a:lnTo>
                  <a:lnTo>
                    <a:pt x="1292" y="34"/>
                  </a:lnTo>
                  <a:lnTo>
                    <a:pt x="1346" y="48"/>
                  </a:lnTo>
                  <a:lnTo>
                    <a:pt x="1400" y="66"/>
                  </a:lnTo>
                  <a:lnTo>
                    <a:pt x="1454" y="88"/>
                  </a:lnTo>
                  <a:lnTo>
                    <a:pt x="1508" y="110"/>
                  </a:lnTo>
                  <a:lnTo>
                    <a:pt x="1562" y="136"/>
                  </a:lnTo>
                  <a:lnTo>
                    <a:pt x="1614" y="166"/>
                  </a:lnTo>
                  <a:lnTo>
                    <a:pt x="1614" y="166"/>
                  </a:lnTo>
                  <a:lnTo>
                    <a:pt x="1662" y="196"/>
                  </a:lnTo>
                  <a:lnTo>
                    <a:pt x="1708" y="228"/>
                  </a:lnTo>
                  <a:lnTo>
                    <a:pt x="1750" y="262"/>
                  </a:lnTo>
                  <a:lnTo>
                    <a:pt x="1790" y="300"/>
                  </a:lnTo>
                  <a:lnTo>
                    <a:pt x="1828" y="340"/>
                  </a:lnTo>
                  <a:lnTo>
                    <a:pt x="1862" y="382"/>
                  </a:lnTo>
                  <a:lnTo>
                    <a:pt x="1894" y="428"/>
                  </a:lnTo>
                  <a:lnTo>
                    <a:pt x="1908" y="454"/>
                  </a:lnTo>
                  <a:lnTo>
                    <a:pt x="1922" y="478"/>
                  </a:lnTo>
                  <a:lnTo>
                    <a:pt x="1922" y="478"/>
                  </a:lnTo>
                  <a:lnTo>
                    <a:pt x="1940" y="520"/>
                  </a:lnTo>
                  <a:lnTo>
                    <a:pt x="1956" y="564"/>
                  </a:lnTo>
                  <a:lnTo>
                    <a:pt x="1968" y="608"/>
                  </a:lnTo>
                  <a:lnTo>
                    <a:pt x="1976" y="652"/>
                  </a:lnTo>
                  <a:lnTo>
                    <a:pt x="1980" y="696"/>
                  </a:lnTo>
                  <a:lnTo>
                    <a:pt x="1982" y="740"/>
                  </a:lnTo>
                  <a:lnTo>
                    <a:pt x="1978" y="784"/>
                  </a:lnTo>
                  <a:lnTo>
                    <a:pt x="1972" y="828"/>
                  </a:lnTo>
                  <a:lnTo>
                    <a:pt x="1962" y="870"/>
                  </a:lnTo>
                  <a:lnTo>
                    <a:pt x="1950" y="914"/>
                  </a:lnTo>
                  <a:lnTo>
                    <a:pt x="1934" y="956"/>
                  </a:lnTo>
                  <a:lnTo>
                    <a:pt x="1914" y="998"/>
                  </a:lnTo>
                  <a:lnTo>
                    <a:pt x="1890" y="1038"/>
                  </a:lnTo>
                  <a:lnTo>
                    <a:pt x="1864" y="1076"/>
                  </a:lnTo>
                  <a:lnTo>
                    <a:pt x="1834" y="1114"/>
                  </a:lnTo>
                  <a:lnTo>
                    <a:pt x="1800" y="1150"/>
                  </a:lnTo>
                  <a:lnTo>
                    <a:pt x="1800" y="1150"/>
                  </a:lnTo>
                  <a:lnTo>
                    <a:pt x="1766" y="1182"/>
                  </a:lnTo>
                  <a:lnTo>
                    <a:pt x="1734" y="1212"/>
                  </a:lnTo>
                  <a:lnTo>
                    <a:pt x="1698" y="1240"/>
                  </a:lnTo>
                  <a:lnTo>
                    <a:pt x="1662" y="1266"/>
                  </a:lnTo>
                  <a:lnTo>
                    <a:pt x="1626" y="1290"/>
                  </a:lnTo>
                  <a:lnTo>
                    <a:pt x="1588" y="1312"/>
                  </a:lnTo>
                  <a:lnTo>
                    <a:pt x="1550" y="1332"/>
                  </a:lnTo>
                  <a:lnTo>
                    <a:pt x="1510" y="1352"/>
                  </a:lnTo>
                  <a:lnTo>
                    <a:pt x="1470" y="1368"/>
                  </a:lnTo>
                  <a:lnTo>
                    <a:pt x="1430" y="1384"/>
                  </a:lnTo>
                  <a:lnTo>
                    <a:pt x="1388" y="1398"/>
                  </a:lnTo>
                  <a:lnTo>
                    <a:pt x="1346" y="1412"/>
                  </a:lnTo>
                  <a:lnTo>
                    <a:pt x="1304" y="1422"/>
                  </a:lnTo>
                  <a:lnTo>
                    <a:pt x="1262" y="1432"/>
                  </a:lnTo>
                  <a:lnTo>
                    <a:pt x="1218" y="1442"/>
                  </a:lnTo>
                  <a:lnTo>
                    <a:pt x="1172" y="1450"/>
                  </a:lnTo>
                  <a:lnTo>
                    <a:pt x="1172" y="1450"/>
                  </a:lnTo>
                  <a:lnTo>
                    <a:pt x="1128" y="1456"/>
                  </a:lnTo>
                  <a:lnTo>
                    <a:pt x="1082" y="1460"/>
                  </a:lnTo>
                  <a:lnTo>
                    <a:pt x="1036" y="1460"/>
                  </a:lnTo>
                  <a:lnTo>
                    <a:pt x="990" y="1460"/>
                  </a:lnTo>
                  <a:lnTo>
                    <a:pt x="944" y="1460"/>
                  </a:lnTo>
                  <a:lnTo>
                    <a:pt x="898" y="1456"/>
                  </a:lnTo>
                  <a:lnTo>
                    <a:pt x="852" y="1450"/>
                  </a:lnTo>
                  <a:lnTo>
                    <a:pt x="806" y="1444"/>
                  </a:lnTo>
                  <a:lnTo>
                    <a:pt x="806" y="1444"/>
                  </a:lnTo>
                  <a:lnTo>
                    <a:pt x="782" y="1442"/>
                  </a:lnTo>
                  <a:lnTo>
                    <a:pt x="760" y="1442"/>
                  </a:lnTo>
                  <a:lnTo>
                    <a:pt x="736" y="1444"/>
                  </a:lnTo>
                  <a:lnTo>
                    <a:pt x="714" y="1448"/>
                  </a:lnTo>
                  <a:lnTo>
                    <a:pt x="692" y="1456"/>
                  </a:lnTo>
                  <a:lnTo>
                    <a:pt x="672" y="1464"/>
                  </a:lnTo>
                  <a:lnTo>
                    <a:pt x="652" y="1476"/>
                  </a:lnTo>
                  <a:lnTo>
                    <a:pt x="630" y="1492"/>
                  </a:lnTo>
                  <a:lnTo>
                    <a:pt x="630" y="1492"/>
                  </a:lnTo>
                  <a:lnTo>
                    <a:pt x="584" y="1526"/>
                  </a:lnTo>
                  <a:lnTo>
                    <a:pt x="538" y="1560"/>
                  </a:lnTo>
                  <a:lnTo>
                    <a:pt x="442" y="1626"/>
                  </a:lnTo>
                  <a:lnTo>
                    <a:pt x="442" y="1626"/>
                  </a:lnTo>
                  <a:lnTo>
                    <a:pt x="436" y="1620"/>
                  </a:lnTo>
                  <a:lnTo>
                    <a:pt x="436" y="1620"/>
                  </a:lnTo>
                  <a:close/>
                  <a:moveTo>
                    <a:pt x="1502" y="904"/>
                  </a:moveTo>
                  <a:lnTo>
                    <a:pt x="1502" y="904"/>
                  </a:lnTo>
                  <a:lnTo>
                    <a:pt x="1520" y="902"/>
                  </a:lnTo>
                  <a:lnTo>
                    <a:pt x="1538" y="900"/>
                  </a:lnTo>
                  <a:lnTo>
                    <a:pt x="1556" y="896"/>
                  </a:lnTo>
                  <a:lnTo>
                    <a:pt x="1572" y="890"/>
                  </a:lnTo>
                  <a:lnTo>
                    <a:pt x="1588" y="882"/>
                  </a:lnTo>
                  <a:lnTo>
                    <a:pt x="1604" y="872"/>
                  </a:lnTo>
                  <a:lnTo>
                    <a:pt x="1618" y="862"/>
                  </a:lnTo>
                  <a:lnTo>
                    <a:pt x="1632" y="850"/>
                  </a:lnTo>
                  <a:lnTo>
                    <a:pt x="1644" y="836"/>
                  </a:lnTo>
                  <a:lnTo>
                    <a:pt x="1654" y="822"/>
                  </a:lnTo>
                  <a:lnTo>
                    <a:pt x="1664" y="808"/>
                  </a:lnTo>
                  <a:lnTo>
                    <a:pt x="1672" y="790"/>
                  </a:lnTo>
                  <a:lnTo>
                    <a:pt x="1678" y="774"/>
                  </a:lnTo>
                  <a:lnTo>
                    <a:pt x="1684" y="756"/>
                  </a:lnTo>
                  <a:lnTo>
                    <a:pt x="1686" y="738"/>
                  </a:lnTo>
                  <a:lnTo>
                    <a:pt x="1688" y="718"/>
                  </a:lnTo>
                  <a:lnTo>
                    <a:pt x="1688" y="718"/>
                  </a:lnTo>
                  <a:lnTo>
                    <a:pt x="1686" y="702"/>
                  </a:lnTo>
                  <a:lnTo>
                    <a:pt x="1684" y="684"/>
                  </a:lnTo>
                  <a:lnTo>
                    <a:pt x="1680" y="668"/>
                  </a:lnTo>
                  <a:lnTo>
                    <a:pt x="1674" y="652"/>
                  </a:lnTo>
                  <a:lnTo>
                    <a:pt x="1664" y="636"/>
                  </a:lnTo>
                  <a:lnTo>
                    <a:pt x="1656" y="622"/>
                  </a:lnTo>
                  <a:lnTo>
                    <a:pt x="1644" y="608"/>
                  </a:lnTo>
                  <a:lnTo>
                    <a:pt x="1632" y="594"/>
                  </a:lnTo>
                  <a:lnTo>
                    <a:pt x="1620" y="582"/>
                  </a:lnTo>
                  <a:lnTo>
                    <a:pt x="1606" y="572"/>
                  </a:lnTo>
                  <a:lnTo>
                    <a:pt x="1590" y="562"/>
                  </a:lnTo>
                  <a:lnTo>
                    <a:pt x="1574" y="554"/>
                  </a:lnTo>
                  <a:lnTo>
                    <a:pt x="1558" y="546"/>
                  </a:lnTo>
                  <a:lnTo>
                    <a:pt x="1542" y="542"/>
                  </a:lnTo>
                  <a:lnTo>
                    <a:pt x="1524" y="540"/>
                  </a:lnTo>
                  <a:lnTo>
                    <a:pt x="1508" y="538"/>
                  </a:lnTo>
                  <a:lnTo>
                    <a:pt x="1508" y="538"/>
                  </a:lnTo>
                  <a:lnTo>
                    <a:pt x="1488" y="540"/>
                  </a:lnTo>
                  <a:lnTo>
                    <a:pt x="1470" y="542"/>
                  </a:lnTo>
                  <a:lnTo>
                    <a:pt x="1452" y="546"/>
                  </a:lnTo>
                  <a:lnTo>
                    <a:pt x="1436" y="552"/>
                  </a:lnTo>
                  <a:lnTo>
                    <a:pt x="1420" y="560"/>
                  </a:lnTo>
                  <a:lnTo>
                    <a:pt x="1404" y="570"/>
                  </a:lnTo>
                  <a:lnTo>
                    <a:pt x="1390" y="580"/>
                  </a:lnTo>
                  <a:lnTo>
                    <a:pt x="1376" y="590"/>
                  </a:lnTo>
                  <a:lnTo>
                    <a:pt x="1364" y="604"/>
                  </a:lnTo>
                  <a:lnTo>
                    <a:pt x="1354" y="618"/>
                  </a:lnTo>
                  <a:lnTo>
                    <a:pt x="1344" y="632"/>
                  </a:lnTo>
                  <a:lnTo>
                    <a:pt x="1336" y="646"/>
                  </a:lnTo>
                  <a:lnTo>
                    <a:pt x="1330" y="662"/>
                  </a:lnTo>
                  <a:lnTo>
                    <a:pt x="1326" y="680"/>
                  </a:lnTo>
                  <a:lnTo>
                    <a:pt x="1322" y="696"/>
                  </a:lnTo>
                  <a:lnTo>
                    <a:pt x="1322" y="714"/>
                  </a:lnTo>
                  <a:lnTo>
                    <a:pt x="1322" y="714"/>
                  </a:lnTo>
                  <a:lnTo>
                    <a:pt x="1322" y="734"/>
                  </a:lnTo>
                  <a:lnTo>
                    <a:pt x="1324" y="752"/>
                  </a:lnTo>
                  <a:lnTo>
                    <a:pt x="1328" y="772"/>
                  </a:lnTo>
                  <a:lnTo>
                    <a:pt x="1334" y="788"/>
                  </a:lnTo>
                  <a:lnTo>
                    <a:pt x="1342" y="806"/>
                  </a:lnTo>
                  <a:lnTo>
                    <a:pt x="1350" y="820"/>
                  </a:lnTo>
                  <a:lnTo>
                    <a:pt x="1360" y="836"/>
                  </a:lnTo>
                  <a:lnTo>
                    <a:pt x="1372" y="848"/>
                  </a:lnTo>
                  <a:lnTo>
                    <a:pt x="1386" y="860"/>
                  </a:lnTo>
                  <a:lnTo>
                    <a:pt x="1400" y="872"/>
                  </a:lnTo>
                  <a:lnTo>
                    <a:pt x="1414" y="880"/>
                  </a:lnTo>
                  <a:lnTo>
                    <a:pt x="1430" y="888"/>
                  </a:lnTo>
                  <a:lnTo>
                    <a:pt x="1446" y="894"/>
                  </a:lnTo>
                  <a:lnTo>
                    <a:pt x="1464" y="900"/>
                  </a:lnTo>
                  <a:lnTo>
                    <a:pt x="1482" y="902"/>
                  </a:lnTo>
                  <a:lnTo>
                    <a:pt x="1502" y="904"/>
                  </a:lnTo>
                  <a:lnTo>
                    <a:pt x="1502" y="904"/>
                  </a:lnTo>
                  <a:close/>
                  <a:moveTo>
                    <a:pt x="982" y="904"/>
                  </a:moveTo>
                  <a:lnTo>
                    <a:pt x="982" y="904"/>
                  </a:lnTo>
                  <a:lnTo>
                    <a:pt x="1000" y="902"/>
                  </a:lnTo>
                  <a:lnTo>
                    <a:pt x="1020" y="900"/>
                  </a:lnTo>
                  <a:lnTo>
                    <a:pt x="1036" y="896"/>
                  </a:lnTo>
                  <a:lnTo>
                    <a:pt x="1054" y="890"/>
                  </a:lnTo>
                  <a:lnTo>
                    <a:pt x="1070" y="882"/>
                  </a:lnTo>
                  <a:lnTo>
                    <a:pt x="1086" y="874"/>
                  </a:lnTo>
                  <a:lnTo>
                    <a:pt x="1100" y="864"/>
                  </a:lnTo>
                  <a:lnTo>
                    <a:pt x="1114" y="852"/>
                  </a:lnTo>
                  <a:lnTo>
                    <a:pt x="1126" y="840"/>
                  </a:lnTo>
                  <a:lnTo>
                    <a:pt x="1136" y="826"/>
                  </a:lnTo>
                  <a:lnTo>
                    <a:pt x="1146" y="810"/>
                  </a:lnTo>
                  <a:lnTo>
                    <a:pt x="1154" y="796"/>
                  </a:lnTo>
                  <a:lnTo>
                    <a:pt x="1160" y="778"/>
                  </a:lnTo>
                  <a:lnTo>
                    <a:pt x="1164" y="762"/>
                  </a:lnTo>
                  <a:lnTo>
                    <a:pt x="1168" y="744"/>
                  </a:lnTo>
                  <a:lnTo>
                    <a:pt x="1168" y="724"/>
                  </a:lnTo>
                  <a:lnTo>
                    <a:pt x="1168" y="724"/>
                  </a:lnTo>
                  <a:lnTo>
                    <a:pt x="1168" y="706"/>
                  </a:lnTo>
                  <a:lnTo>
                    <a:pt x="1166" y="688"/>
                  </a:lnTo>
                  <a:lnTo>
                    <a:pt x="1162" y="670"/>
                  </a:lnTo>
                  <a:lnTo>
                    <a:pt x="1156" y="654"/>
                  </a:lnTo>
                  <a:lnTo>
                    <a:pt x="1148" y="638"/>
                  </a:lnTo>
                  <a:lnTo>
                    <a:pt x="1140" y="622"/>
                  </a:lnTo>
                  <a:lnTo>
                    <a:pt x="1130" y="608"/>
                  </a:lnTo>
                  <a:lnTo>
                    <a:pt x="1118" y="596"/>
                  </a:lnTo>
                  <a:lnTo>
                    <a:pt x="1106" y="584"/>
                  </a:lnTo>
                  <a:lnTo>
                    <a:pt x="1092" y="572"/>
                  </a:lnTo>
                  <a:lnTo>
                    <a:pt x="1076" y="564"/>
                  </a:lnTo>
                  <a:lnTo>
                    <a:pt x="1060" y="556"/>
                  </a:lnTo>
                  <a:lnTo>
                    <a:pt x="1044" y="548"/>
                  </a:lnTo>
                  <a:lnTo>
                    <a:pt x="1026" y="544"/>
                  </a:lnTo>
                  <a:lnTo>
                    <a:pt x="1008" y="540"/>
                  </a:lnTo>
                  <a:lnTo>
                    <a:pt x="988" y="540"/>
                  </a:lnTo>
                  <a:lnTo>
                    <a:pt x="988" y="540"/>
                  </a:lnTo>
                  <a:lnTo>
                    <a:pt x="970" y="540"/>
                  </a:lnTo>
                  <a:lnTo>
                    <a:pt x="952" y="542"/>
                  </a:lnTo>
                  <a:lnTo>
                    <a:pt x="934" y="548"/>
                  </a:lnTo>
                  <a:lnTo>
                    <a:pt x="918" y="554"/>
                  </a:lnTo>
                  <a:lnTo>
                    <a:pt x="902" y="560"/>
                  </a:lnTo>
                  <a:lnTo>
                    <a:pt x="886" y="570"/>
                  </a:lnTo>
                  <a:lnTo>
                    <a:pt x="872" y="580"/>
                  </a:lnTo>
                  <a:lnTo>
                    <a:pt x="858" y="592"/>
                  </a:lnTo>
                  <a:lnTo>
                    <a:pt x="846" y="606"/>
                  </a:lnTo>
                  <a:lnTo>
                    <a:pt x="834" y="620"/>
                  </a:lnTo>
                  <a:lnTo>
                    <a:pt x="826" y="636"/>
                  </a:lnTo>
                  <a:lnTo>
                    <a:pt x="818" y="652"/>
                  </a:lnTo>
                  <a:lnTo>
                    <a:pt x="812" y="670"/>
                  </a:lnTo>
                  <a:lnTo>
                    <a:pt x="806" y="686"/>
                  </a:lnTo>
                  <a:lnTo>
                    <a:pt x="804" y="706"/>
                  </a:lnTo>
                  <a:lnTo>
                    <a:pt x="802" y="724"/>
                  </a:lnTo>
                  <a:lnTo>
                    <a:pt x="802" y="724"/>
                  </a:lnTo>
                  <a:lnTo>
                    <a:pt x="804" y="742"/>
                  </a:lnTo>
                  <a:lnTo>
                    <a:pt x="806" y="758"/>
                  </a:lnTo>
                  <a:lnTo>
                    <a:pt x="810" y="776"/>
                  </a:lnTo>
                  <a:lnTo>
                    <a:pt x="818" y="792"/>
                  </a:lnTo>
                  <a:lnTo>
                    <a:pt x="826" y="806"/>
                  </a:lnTo>
                  <a:lnTo>
                    <a:pt x="834" y="822"/>
                  </a:lnTo>
                  <a:lnTo>
                    <a:pt x="846" y="836"/>
                  </a:lnTo>
                  <a:lnTo>
                    <a:pt x="856" y="848"/>
                  </a:lnTo>
                  <a:lnTo>
                    <a:pt x="870" y="860"/>
                  </a:lnTo>
                  <a:lnTo>
                    <a:pt x="884" y="870"/>
                  </a:lnTo>
                  <a:lnTo>
                    <a:pt x="898" y="880"/>
                  </a:lnTo>
                  <a:lnTo>
                    <a:pt x="914" y="888"/>
                  </a:lnTo>
                  <a:lnTo>
                    <a:pt x="930" y="894"/>
                  </a:lnTo>
                  <a:lnTo>
                    <a:pt x="948" y="900"/>
                  </a:lnTo>
                  <a:lnTo>
                    <a:pt x="964" y="902"/>
                  </a:lnTo>
                  <a:lnTo>
                    <a:pt x="982" y="904"/>
                  </a:lnTo>
                  <a:lnTo>
                    <a:pt x="982" y="904"/>
                  </a:lnTo>
                  <a:close/>
                  <a:moveTo>
                    <a:pt x="650" y="722"/>
                  </a:moveTo>
                  <a:lnTo>
                    <a:pt x="650" y="722"/>
                  </a:lnTo>
                  <a:lnTo>
                    <a:pt x="650" y="702"/>
                  </a:lnTo>
                  <a:lnTo>
                    <a:pt x="646" y="684"/>
                  </a:lnTo>
                  <a:lnTo>
                    <a:pt x="642" y="666"/>
                  </a:lnTo>
                  <a:lnTo>
                    <a:pt x="636" y="650"/>
                  </a:lnTo>
                  <a:lnTo>
                    <a:pt x="628" y="634"/>
                  </a:lnTo>
                  <a:lnTo>
                    <a:pt x="620" y="618"/>
                  </a:lnTo>
                  <a:lnTo>
                    <a:pt x="608" y="604"/>
                  </a:lnTo>
                  <a:lnTo>
                    <a:pt x="596" y="592"/>
                  </a:lnTo>
                  <a:lnTo>
                    <a:pt x="584" y="580"/>
                  </a:lnTo>
                  <a:lnTo>
                    <a:pt x="570" y="570"/>
                  </a:lnTo>
                  <a:lnTo>
                    <a:pt x="554" y="560"/>
                  </a:lnTo>
                  <a:lnTo>
                    <a:pt x="538" y="554"/>
                  </a:lnTo>
                  <a:lnTo>
                    <a:pt x="520" y="548"/>
                  </a:lnTo>
                  <a:lnTo>
                    <a:pt x="502" y="544"/>
                  </a:lnTo>
                  <a:lnTo>
                    <a:pt x="484" y="540"/>
                  </a:lnTo>
                  <a:lnTo>
                    <a:pt x="464" y="540"/>
                  </a:lnTo>
                  <a:lnTo>
                    <a:pt x="464" y="540"/>
                  </a:lnTo>
                  <a:lnTo>
                    <a:pt x="446" y="540"/>
                  </a:lnTo>
                  <a:lnTo>
                    <a:pt x="428" y="542"/>
                  </a:lnTo>
                  <a:lnTo>
                    <a:pt x="412" y="548"/>
                  </a:lnTo>
                  <a:lnTo>
                    <a:pt x="396" y="554"/>
                  </a:lnTo>
                  <a:lnTo>
                    <a:pt x="380" y="562"/>
                  </a:lnTo>
                  <a:lnTo>
                    <a:pt x="366" y="570"/>
                  </a:lnTo>
                  <a:lnTo>
                    <a:pt x="354" y="580"/>
                  </a:lnTo>
                  <a:lnTo>
                    <a:pt x="340" y="592"/>
                  </a:lnTo>
                  <a:lnTo>
                    <a:pt x="330" y="606"/>
                  </a:lnTo>
                  <a:lnTo>
                    <a:pt x="320" y="620"/>
                  </a:lnTo>
                  <a:lnTo>
                    <a:pt x="310" y="634"/>
                  </a:lnTo>
                  <a:lnTo>
                    <a:pt x="302" y="650"/>
                  </a:lnTo>
                  <a:lnTo>
                    <a:pt x="298" y="668"/>
                  </a:lnTo>
                  <a:lnTo>
                    <a:pt x="292" y="684"/>
                  </a:lnTo>
                  <a:lnTo>
                    <a:pt x="290" y="702"/>
                  </a:lnTo>
                  <a:lnTo>
                    <a:pt x="290" y="722"/>
                  </a:lnTo>
                  <a:lnTo>
                    <a:pt x="290" y="722"/>
                  </a:lnTo>
                  <a:lnTo>
                    <a:pt x="290" y="740"/>
                  </a:lnTo>
                  <a:lnTo>
                    <a:pt x="292" y="758"/>
                  </a:lnTo>
                  <a:lnTo>
                    <a:pt x="296" y="776"/>
                  </a:lnTo>
                  <a:lnTo>
                    <a:pt x="304" y="792"/>
                  </a:lnTo>
                  <a:lnTo>
                    <a:pt x="310" y="808"/>
                  </a:lnTo>
                  <a:lnTo>
                    <a:pt x="320" y="824"/>
                  </a:lnTo>
                  <a:lnTo>
                    <a:pt x="330" y="838"/>
                  </a:lnTo>
                  <a:lnTo>
                    <a:pt x="342" y="850"/>
                  </a:lnTo>
                  <a:lnTo>
                    <a:pt x="354" y="862"/>
                  </a:lnTo>
                  <a:lnTo>
                    <a:pt x="368" y="872"/>
                  </a:lnTo>
                  <a:lnTo>
                    <a:pt x="384" y="882"/>
                  </a:lnTo>
                  <a:lnTo>
                    <a:pt x="400" y="890"/>
                  </a:lnTo>
                  <a:lnTo>
                    <a:pt x="416" y="896"/>
                  </a:lnTo>
                  <a:lnTo>
                    <a:pt x="434" y="900"/>
                  </a:lnTo>
                  <a:lnTo>
                    <a:pt x="452" y="902"/>
                  </a:lnTo>
                  <a:lnTo>
                    <a:pt x="472" y="904"/>
                  </a:lnTo>
                  <a:lnTo>
                    <a:pt x="472" y="904"/>
                  </a:lnTo>
                  <a:lnTo>
                    <a:pt x="490" y="902"/>
                  </a:lnTo>
                  <a:lnTo>
                    <a:pt x="508" y="900"/>
                  </a:lnTo>
                  <a:lnTo>
                    <a:pt x="524" y="896"/>
                  </a:lnTo>
                  <a:lnTo>
                    <a:pt x="542" y="890"/>
                  </a:lnTo>
                  <a:lnTo>
                    <a:pt x="556" y="882"/>
                  </a:lnTo>
                  <a:lnTo>
                    <a:pt x="572" y="872"/>
                  </a:lnTo>
                  <a:lnTo>
                    <a:pt x="586" y="862"/>
                  </a:lnTo>
                  <a:lnTo>
                    <a:pt x="598" y="850"/>
                  </a:lnTo>
                  <a:lnTo>
                    <a:pt x="610" y="838"/>
                  </a:lnTo>
                  <a:lnTo>
                    <a:pt x="620" y="824"/>
                  </a:lnTo>
                  <a:lnTo>
                    <a:pt x="628" y="808"/>
                  </a:lnTo>
                  <a:lnTo>
                    <a:pt x="636" y="792"/>
                  </a:lnTo>
                  <a:lnTo>
                    <a:pt x="642" y="776"/>
                  </a:lnTo>
                  <a:lnTo>
                    <a:pt x="646" y="758"/>
                  </a:lnTo>
                  <a:lnTo>
                    <a:pt x="650" y="740"/>
                  </a:lnTo>
                  <a:lnTo>
                    <a:pt x="650" y="722"/>
                  </a:lnTo>
                  <a:lnTo>
                    <a:pt x="650" y="72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4" name="Freeform 65"/>
            <p:cNvSpPr>
              <a:spLocks/>
            </p:cNvSpPr>
            <p:nvPr/>
          </p:nvSpPr>
          <p:spPr bwMode="auto">
            <a:xfrm>
              <a:off x="7205662" y="2961605"/>
              <a:ext cx="2241550" cy="2206625"/>
            </a:xfrm>
            <a:custGeom>
              <a:avLst/>
              <a:gdLst>
                <a:gd name="T0" fmla="*/ 1150 w 1412"/>
                <a:gd name="T1" fmla="*/ 0 h 1390"/>
                <a:gd name="T2" fmla="*/ 1240 w 1412"/>
                <a:gd name="T3" fmla="*/ 80 h 1390"/>
                <a:gd name="T4" fmla="*/ 1278 w 1412"/>
                <a:gd name="T5" fmla="*/ 124 h 1390"/>
                <a:gd name="T6" fmla="*/ 1314 w 1412"/>
                <a:gd name="T7" fmla="*/ 172 h 1390"/>
                <a:gd name="T8" fmla="*/ 1344 w 1412"/>
                <a:gd name="T9" fmla="*/ 220 h 1390"/>
                <a:gd name="T10" fmla="*/ 1368 w 1412"/>
                <a:gd name="T11" fmla="*/ 274 h 1390"/>
                <a:gd name="T12" fmla="*/ 1388 w 1412"/>
                <a:gd name="T13" fmla="*/ 330 h 1390"/>
                <a:gd name="T14" fmla="*/ 1402 w 1412"/>
                <a:gd name="T15" fmla="*/ 388 h 1390"/>
                <a:gd name="T16" fmla="*/ 1408 w 1412"/>
                <a:gd name="T17" fmla="*/ 434 h 1390"/>
                <a:gd name="T18" fmla="*/ 1412 w 1412"/>
                <a:gd name="T19" fmla="*/ 520 h 1390"/>
                <a:gd name="T20" fmla="*/ 1402 w 1412"/>
                <a:gd name="T21" fmla="*/ 602 h 1390"/>
                <a:gd name="T22" fmla="*/ 1382 w 1412"/>
                <a:gd name="T23" fmla="*/ 678 h 1390"/>
                <a:gd name="T24" fmla="*/ 1350 w 1412"/>
                <a:gd name="T25" fmla="*/ 750 h 1390"/>
                <a:gd name="T26" fmla="*/ 1308 w 1412"/>
                <a:gd name="T27" fmla="*/ 818 h 1390"/>
                <a:gd name="T28" fmla="*/ 1256 w 1412"/>
                <a:gd name="T29" fmla="*/ 882 h 1390"/>
                <a:gd name="T30" fmla="*/ 1194 w 1412"/>
                <a:gd name="T31" fmla="*/ 942 h 1390"/>
                <a:gd name="T32" fmla="*/ 1162 w 1412"/>
                <a:gd name="T33" fmla="*/ 970 h 1390"/>
                <a:gd name="T34" fmla="*/ 1068 w 1412"/>
                <a:gd name="T35" fmla="*/ 1038 h 1390"/>
                <a:gd name="T36" fmla="*/ 970 w 1412"/>
                <a:gd name="T37" fmla="*/ 1098 h 1390"/>
                <a:gd name="T38" fmla="*/ 950 w 1412"/>
                <a:gd name="T39" fmla="*/ 1112 h 1390"/>
                <a:gd name="T40" fmla="*/ 938 w 1412"/>
                <a:gd name="T41" fmla="*/ 1128 h 1390"/>
                <a:gd name="T42" fmla="*/ 932 w 1412"/>
                <a:gd name="T43" fmla="*/ 1148 h 1390"/>
                <a:gd name="T44" fmla="*/ 936 w 1412"/>
                <a:gd name="T45" fmla="*/ 1172 h 1390"/>
                <a:gd name="T46" fmla="*/ 948 w 1412"/>
                <a:gd name="T47" fmla="*/ 1224 h 1390"/>
                <a:gd name="T48" fmla="*/ 980 w 1412"/>
                <a:gd name="T49" fmla="*/ 1390 h 1390"/>
                <a:gd name="T50" fmla="*/ 886 w 1412"/>
                <a:gd name="T51" fmla="*/ 1326 h 1390"/>
                <a:gd name="T52" fmla="*/ 796 w 1412"/>
                <a:gd name="T53" fmla="*/ 1262 h 1390"/>
                <a:gd name="T54" fmla="*/ 742 w 1412"/>
                <a:gd name="T55" fmla="*/ 1230 h 1390"/>
                <a:gd name="T56" fmla="*/ 686 w 1412"/>
                <a:gd name="T57" fmla="*/ 1210 h 1390"/>
                <a:gd name="T58" fmla="*/ 628 w 1412"/>
                <a:gd name="T59" fmla="*/ 1204 h 1390"/>
                <a:gd name="T60" fmla="*/ 564 w 1412"/>
                <a:gd name="T61" fmla="*/ 1208 h 1390"/>
                <a:gd name="T62" fmla="*/ 492 w 1412"/>
                <a:gd name="T63" fmla="*/ 1216 h 1390"/>
                <a:gd name="T64" fmla="*/ 348 w 1412"/>
                <a:gd name="T65" fmla="*/ 1218 h 1390"/>
                <a:gd name="T66" fmla="*/ 208 w 1412"/>
                <a:gd name="T67" fmla="*/ 1204 h 1390"/>
                <a:gd name="T68" fmla="*/ 68 w 1412"/>
                <a:gd name="T69" fmla="*/ 1170 h 1390"/>
                <a:gd name="T70" fmla="*/ 0 w 1412"/>
                <a:gd name="T71" fmla="*/ 1146 h 1390"/>
                <a:gd name="T72" fmla="*/ 150 w 1412"/>
                <a:gd name="T73" fmla="*/ 1150 h 1390"/>
                <a:gd name="T74" fmla="*/ 262 w 1412"/>
                <a:gd name="T75" fmla="*/ 1148 h 1390"/>
                <a:gd name="T76" fmla="*/ 298 w 1412"/>
                <a:gd name="T77" fmla="*/ 1146 h 1390"/>
                <a:gd name="T78" fmla="*/ 410 w 1412"/>
                <a:gd name="T79" fmla="*/ 1130 h 1390"/>
                <a:gd name="T80" fmla="*/ 520 w 1412"/>
                <a:gd name="T81" fmla="*/ 1106 h 1390"/>
                <a:gd name="T82" fmla="*/ 624 w 1412"/>
                <a:gd name="T83" fmla="*/ 1074 h 1390"/>
                <a:gd name="T84" fmla="*/ 724 w 1412"/>
                <a:gd name="T85" fmla="*/ 1034 h 1390"/>
                <a:gd name="T86" fmla="*/ 820 w 1412"/>
                <a:gd name="T87" fmla="*/ 984 h 1390"/>
                <a:gd name="T88" fmla="*/ 910 w 1412"/>
                <a:gd name="T89" fmla="*/ 922 h 1390"/>
                <a:gd name="T90" fmla="*/ 996 w 1412"/>
                <a:gd name="T91" fmla="*/ 850 h 1390"/>
                <a:gd name="T92" fmla="*/ 1074 w 1412"/>
                <a:gd name="T93" fmla="*/ 766 h 1390"/>
                <a:gd name="T94" fmla="*/ 1108 w 1412"/>
                <a:gd name="T95" fmla="*/ 724 h 1390"/>
                <a:gd name="T96" fmla="*/ 1162 w 1412"/>
                <a:gd name="T97" fmla="*/ 636 h 1390"/>
                <a:gd name="T98" fmla="*/ 1204 w 1412"/>
                <a:gd name="T99" fmla="*/ 544 h 1390"/>
                <a:gd name="T100" fmla="*/ 1230 w 1412"/>
                <a:gd name="T101" fmla="*/ 446 h 1390"/>
                <a:gd name="T102" fmla="*/ 1240 w 1412"/>
                <a:gd name="T103" fmla="*/ 350 h 1390"/>
                <a:gd name="T104" fmla="*/ 1236 w 1412"/>
                <a:gd name="T105" fmla="*/ 250 h 1390"/>
                <a:gd name="T106" fmla="*/ 1216 w 1412"/>
                <a:gd name="T107" fmla="*/ 154 h 1390"/>
                <a:gd name="T108" fmla="*/ 1180 w 1412"/>
                <a:gd name="T109" fmla="*/ 60 h 1390"/>
                <a:gd name="T110" fmla="*/ 1156 w 1412"/>
                <a:gd name="T111" fmla="*/ 14 h 1390"/>
                <a:gd name="T112" fmla="*/ 1150 w 1412"/>
                <a:gd name="T113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12" h="1390">
                  <a:moveTo>
                    <a:pt x="1150" y="0"/>
                  </a:moveTo>
                  <a:lnTo>
                    <a:pt x="1150" y="0"/>
                  </a:lnTo>
                  <a:lnTo>
                    <a:pt x="1196" y="40"/>
                  </a:lnTo>
                  <a:lnTo>
                    <a:pt x="1240" y="80"/>
                  </a:lnTo>
                  <a:lnTo>
                    <a:pt x="1260" y="102"/>
                  </a:lnTo>
                  <a:lnTo>
                    <a:pt x="1278" y="124"/>
                  </a:lnTo>
                  <a:lnTo>
                    <a:pt x="1296" y="148"/>
                  </a:lnTo>
                  <a:lnTo>
                    <a:pt x="1314" y="172"/>
                  </a:lnTo>
                  <a:lnTo>
                    <a:pt x="1330" y="196"/>
                  </a:lnTo>
                  <a:lnTo>
                    <a:pt x="1344" y="220"/>
                  </a:lnTo>
                  <a:lnTo>
                    <a:pt x="1356" y="246"/>
                  </a:lnTo>
                  <a:lnTo>
                    <a:pt x="1368" y="274"/>
                  </a:lnTo>
                  <a:lnTo>
                    <a:pt x="1380" y="300"/>
                  </a:lnTo>
                  <a:lnTo>
                    <a:pt x="1388" y="330"/>
                  </a:lnTo>
                  <a:lnTo>
                    <a:pt x="1396" y="358"/>
                  </a:lnTo>
                  <a:lnTo>
                    <a:pt x="1402" y="388"/>
                  </a:lnTo>
                  <a:lnTo>
                    <a:pt x="1402" y="388"/>
                  </a:lnTo>
                  <a:lnTo>
                    <a:pt x="1408" y="434"/>
                  </a:lnTo>
                  <a:lnTo>
                    <a:pt x="1412" y="478"/>
                  </a:lnTo>
                  <a:lnTo>
                    <a:pt x="1412" y="520"/>
                  </a:lnTo>
                  <a:lnTo>
                    <a:pt x="1408" y="562"/>
                  </a:lnTo>
                  <a:lnTo>
                    <a:pt x="1402" y="602"/>
                  </a:lnTo>
                  <a:lnTo>
                    <a:pt x="1394" y="640"/>
                  </a:lnTo>
                  <a:lnTo>
                    <a:pt x="1382" y="678"/>
                  </a:lnTo>
                  <a:lnTo>
                    <a:pt x="1366" y="714"/>
                  </a:lnTo>
                  <a:lnTo>
                    <a:pt x="1350" y="750"/>
                  </a:lnTo>
                  <a:lnTo>
                    <a:pt x="1330" y="784"/>
                  </a:lnTo>
                  <a:lnTo>
                    <a:pt x="1308" y="818"/>
                  </a:lnTo>
                  <a:lnTo>
                    <a:pt x="1282" y="850"/>
                  </a:lnTo>
                  <a:lnTo>
                    <a:pt x="1256" y="882"/>
                  </a:lnTo>
                  <a:lnTo>
                    <a:pt x="1226" y="912"/>
                  </a:lnTo>
                  <a:lnTo>
                    <a:pt x="1194" y="942"/>
                  </a:lnTo>
                  <a:lnTo>
                    <a:pt x="1162" y="970"/>
                  </a:lnTo>
                  <a:lnTo>
                    <a:pt x="1162" y="970"/>
                  </a:lnTo>
                  <a:lnTo>
                    <a:pt x="1116" y="1006"/>
                  </a:lnTo>
                  <a:lnTo>
                    <a:pt x="1068" y="1038"/>
                  </a:lnTo>
                  <a:lnTo>
                    <a:pt x="970" y="1098"/>
                  </a:lnTo>
                  <a:lnTo>
                    <a:pt x="970" y="1098"/>
                  </a:lnTo>
                  <a:lnTo>
                    <a:pt x="958" y="1106"/>
                  </a:lnTo>
                  <a:lnTo>
                    <a:pt x="950" y="1112"/>
                  </a:lnTo>
                  <a:lnTo>
                    <a:pt x="942" y="1120"/>
                  </a:lnTo>
                  <a:lnTo>
                    <a:pt x="938" y="1128"/>
                  </a:lnTo>
                  <a:lnTo>
                    <a:pt x="934" y="1138"/>
                  </a:lnTo>
                  <a:lnTo>
                    <a:pt x="932" y="1148"/>
                  </a:lnTo>
                  <a:lnTo>
                    <a:pt x="934" y="1160"/>
                  </a:lnTo>
                  <a:lnTo>
                    <a:pt x="936" y="1172"/>
                  </a:lnTo>
                  <a:lnTo>
                    <a:pt x="936" y="1172"/>
                  </a:lnTo>
                  <a:lnTo>
                    <a:pt x="948" y="1224"/>
                  </a:lnTo>
                  <a:lnTo>
                    <a:pt x="958" y="1278"/>
                  </a:lnTo>
                  <a:lnTo>
                    <a:pt x="980" y="1390"/>
                  </a:lnTo>
                  <a:lnTo>
                    <a:pt x="980" y="1390"/>
                  </a:lnTo>
                  <a:lnTo>
                    <a:pt x="886" y="1326"/>
                  </a:lnTo>
                  <a:lnTo>
                    <a:pt x="796" y="1262"/>
                  </a:lnTo>
                  <a:lnTo>
                    <a:pt x="796" y="1262"/>
                  </a:lnTo>
                  <a:lnTo>
                    <a:pt x="770" y="1246"/>
                  </a:lnTo>
                  <a:lnTo>
                    <a:pt x="742" y="1230"/>
                  </a:lnTo>
                  <a:lnTo>
                    <a:pt x="716" y="1220"/>
                  </a:lnTo>
                  <a:lnTo>
                    <a:pt x="686" y="1210"/>
                  </a:lnTo>
                  <a:lnTo>
                    <a:pt x="658" y="1206"/>
                  </a:lnTo>
                  <a:lnTo>
                    <a:pt x="628" y="1204"/>
                  </a:lnTo>
                  <a:lnTo>
                    <a:pt x="596" y="1204"/>
                  </a:lnTo>
                  <a:lnTo>
                    <a:pt x="564" y="1208"/>
                  </a:lnTo>
                  <a:lnTo>
                    <a:pt x="564" y="1208"/>
                  </a:lnTo>
                  <a:lnTo>
                    <a:pt x="492" y="1216"/>
                  </a:lnTo>
                  <a:lnTo>
                    <a:pt x="420" y="1220"/>
                  </a:lnTo>
                  <a:lnTo>
                    <a:pt x="348" y="1218"/>
                  </a:lnTo>
                  <a:lnTo>
                    <a:pt x="278" y="1214"/>
                  </a:lnTo>
                  <a:lnTo>
                    <a:pt x="208" y="1204"/>
                  </a:lnTo>
                  <a:lnTo>
                    <a:pt x="138" y="1188"/>
                  </a:lnTo>
                  <a:lnTo>
                    <a:pt x="68" y="1170"/>
                  </a:lnTo>
                  <a:lnTo>
                    <a:pt x="0" y="1146"/>
                  </a:lnTo>
                  <a:lnTo>
                    <a:pt x="0" y="1146"/>
                  </a:lnTo>
                  <a:lnTo>
                    <a:pt x="74" y="1148"/>
                  </a:lnTo>
                  <a:lnTo>
                    <a:pt x="150" y="1150"/>
                  </a:lnTo>
                  <a:lnTo>
                    <a:pt x="224" y="1150"/>
                  </a:lnTo>
                  <a:lnTo>
                    <a:pt x="262" y="1148"/>
                  </a:lnTo>
                  <a:lnTo>
                    <a:pt x="298" y="1146"/>
                  </a:lnTo>
                  <a:lnTo>
                    <a:pt x="298" y="1146"/>
                  </a:lnTo>
                  <a:lnTo>
                    <a:pt x="354" y="1138"/>
                  </a:lnTo>
                  <a:lnTo>
                    <a:pt x="410" y="1130"/>
                  </a:lnTo>
                  <a:lnTo>
                    <a:pt x="466" y="1120"/>
                  </a:lnTo>
                  <a:lnTo>
                    <a:pt x="520" y="1106"/>
                  </a:lnTo>
                  <a:lnTo>
                    <a:pt x="572" y="1092"/>
                  </a:lnTo>
                  <a:lnTo>
                    <a:pt x="624" y="1074"/>
                  </a:lnTo>
                  <a:lnTo>
                    <a:pt x="674" y="1056"/>
                  </a:lnTo>
                  <a:lnTo>
                    <a:pt x="724" y="1034"/>
                  </a:lnTo>
                  <a:lnTo>
                    <a:pt x="774" y="1010"/>
                  </a:lnTo>
                  <a:lnTo>
                    <a:pt x="820" y="984"/>
                  </a:lnTo>
                  <a:lnTo>
                    <a:pt x="866" y="954"/>
                  </a:lnTo>
                  <a:lnTo>
                    <a:pt x="910" y="922"/>
                  </a:lnTo>
                  <a:lnTo>
                    <a:pt x="954" y="888"/>
                  </a:lnTo>
                  <a:lnTo>
                    <a:pt x="996" y="850"/>
                  </a:lnTo>
                  <a:lnTo>
                    <a:pt x="1036" y="810"/>
                  </a:lnTo>
                  <a:lnTo>
                    <a:pt x="1074" y="766"/>
                  </a:lnTo>
                  <a:lnTo>
                    <a:pt x="1074" y="766"/>
                  </a:lnTo>
                  <a:lnTo>
                    <a:pt x="1108" y="724"/>
                  </a:lnTo>
                  <a:lnTo>
                    <a:pt x="1136" y="680"/>
                  </a:lnTo>
                  <a:lnTo>
                    <a:pt x="1162" y="636"/>
                  </a:lnTo>
                  <a:lnTo>
                    <a:pt x="1184" y="590"/>
                  </a:lnTo>
                  <a:lnTo>
                    <a:pt x="1204" y="544"/>
                  </a:lnTo>
                  <a:lnTo>
                    <a:pt x="1218" y="496"/>
                  </a:lnTo>
                  <a:lnTo>
                    <a:pt x="1230" y="446"/>
                  </a:lnTo>
                  <a:lnTo>
                    <a:pt x="1236" y="398"/>
                  </a:lnTo>
                  <a:lnTo>
                    <a:pt x="1240" y="350"/>
                  </a:lnTo>
                  <a:lnTo>
                    <a:pt x="1240" y="300"/>
                  </a:lnTo>
                  <a:lnTo>
                    <a:pt x="1236" y="250"/>
                  </a:lnTo>
                  <a:lnTo>
                    <a:pt x="1228" y="202"/>
                  </a:lnTo>
                  <a:lnTo>
                    <a:pt x="1216" y="154"/>
                  </a:lnTo>
                  <a:lnTo>
                    <a:pt x="1200" y="106"/>
                  </a:lnTo>
                  <a:lnTo>
                    <a:pt x="1180" y="60"/>
                  </a:lnTo>
                  <a:lnTo>
                    <a:pt x="1156" y="14"/>
                  </a:lnTo>
                  <a:lnTo>
                    <a:pt x="1156" y="14"/>
                  </a:lnTo>
                  <a:lnTo>
                    <a:pt x="1150" y="0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66"/>
            <p:cNvSpPr>
              <a:spLocks/>
            </p:cNvSpPr>
            <p:nvPr/>
          </p:nvSpPr>
          <p:spPr bwMode="auto">
            <a:xfrm>
              <a:off x="7986712" y="3183855"/>
              <a:ext cx="581025" cy="581025"/>
            </a:xfrm>
            <a:custGeom>
              <a:avLst/>
              <a:gdLst>
                <a:gd name="T0" fmla="*/ 180 w 366"/>
                <a:gd name="T1" fmla="*/ 366 h 366"/>
                <a:gd name="T2" fmla="*/ 142 w 366"/>
                <a:gd name="T3" fmla="*/ 362 h 366"/>
                <a:gd name="T4" fmla="*/ 108 w 366"/>
                <a:gd name="T5" fmla="*/ 350 h 366"/>
                <a:gd name="T6" fmla="*/ 78 w 366"/>
                <a:gd name="T7" fmla="*/ 334 h 366"/>
                <a:gd name="T8" fmla="*/ 50 w 366"/>
                <a:gd name="T9" fmla="*/ 310 h 366"/>
                <a:gd name="T10" fmla="*/ 28 w 366"/>
                <a:gd name="T11" fmla="*/ 282 h 366"/>
                <a:gd name="T12" fmla="*/ 12 w 366"/>
                <a:gd name="T13" fmla="*/ 250 h 366"/>
                <a:gd name="T14" fmla="*/ 2 w 366"/>
                <a:gd name="T15" fmla="*/ 214 h 366"/>
                <a:gd name="T16" fmla="*/ 0 w 366"/>
                <a:gd name="T17" fmla="*/ 176 h 366"/>
                <a:gd name="T18" fmla="*/ 0 w 366"/>
                <a:gd name="T19" fmla="*/ 158 h 366"/>
                <a:gd name="T20" fmla="*/ 8 w 366"/>
                <a:gd name="T21" fmla="*/ 124 h 366"/>
                <a:gd name="T22" fmla="*/ 22 w 366"/>
                <a:gd name="T23" fmla="*/ 94 h 366"/>
                <a:gd name="T24" fmla="*/ 42 w 366"/>
                <a:gd name="T25" fmla="*/ 66 h 366"/>
                <a:gd name="T26" fmla="*/ 68 w 366"/>
                <a:gd name="T27" fmla="*/ 42 h 366"/>
                <a:gd name="T28" fmla="*/ 98 w 366"/>
                <a:gd name="T29" fmla="*/ 22 h 366"/>
                <a:gd name="T30" fmla="*/ 130 w 366"/>
                <a:gd name="T31" fmla="*/ 8 h 366"/>
                <a:gd name="T32" fmla="*/ 166 w 366"/>
                <a:gd name="T33" fmla="*/ 2 h 366"/>
                <a:gd name="T34" fmla="*/ 186 w 366"/>
                <a:gd name="T35" fmla="*/ 0 h 366"/>
                <a:gd name="T36" fmla="*/ 220 w 366"/>
                <a:gd name="T37" fmla="*/ 4 h 366"/>
                <a:gd name="T38" fmla="*/ 252 w 366"/>
                <a:gd name="T39" fmla="*/ 16 h 366"/>
                <a:gd name="T40" fmla="*/ 284 w 366"/>
                <a:gd name="T41" fmla="*/ 34 h 366"/>
                <a:gd name="T42" fmla="*/ 310 w 366"/>
                <a:gd name="T43" fmla="*/ 56 h 366"/>
                <a:gd name="T44" fmla="*/ 334 w 366"/>
                <a:gd name="T45" fmla="*/ 84 h 366"/>
                <a:gd name="T46" fmla="*/ 352 w 366"/>
                <a:gd name="T47" fmla="*/ 114 h 366"/>
                <a:gd name="T48" fmla="*/ 362 w 366"/>
                <a:gd name="T49" fmla="*/ 146 h 366"/>
                <a:gd name="T50" fmla="*/ 366 w 366"/>
                <a:gd name="T51" fmla="*/ 180 h 366"/>
                <a:gd name="T52" fmla="*/ 364 w 366"/>
                <a:gd name="T53" fmla="*/ 200 h 366"/>
                <a:gd name="T54" fmla="*/ 356 w 366"/>
                <a:gd name="T55" fmla="*/ 236 h 366"/>
                <a:gd name="T56" fmla="*/ 342 w 366"/>
                <a:gd name="T57" fmla="*/ 270 h 366"/>
                <a:gd name="T58" fmla="*/ 322 w 366"/>
                <a:gd name="T59" fmla="*/ 298 h 366"/>
                <a:gd name="T60" fmla="*/ 296 w 366"/>
                <a:gd name="T61" fmla="*/ 324 h 366"/>
                <a:gd name="T62" fmla="*/ 266 w 366"/>
                <a:gd name="T63" fmla="*/ 344 h 366"/>
                <a:gd name="T64" fmla="*/ 234 w 366"/>
                <a:gd name="T65" fmla="*/ 358 h 366"/>
                <a:gd name="T66" fmla="*/ 198 w 366"/>
                <a:gd name="T67" fmla="*/ 364 h 366"/>
                <a:gd name="T68" fmla="*/ 180 w 366"/>
                <a:gd name="T6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66">
                  <a:moveTo>
                    <a:pt x="180" y="366"/>
                  </a:moveTo>
                  <a:lnTo>
                    <a:pt x="180" y="366"/>
                  </a:lnTo>
                  <a:lnTo>
                    <a:pt x="160" y="364"/>
                  </a:lnTo>
                  <a:lnTo>
                    <a:pt x="142" y="362"/>
                  </a:lnTo>
                  <a:lnTo>
                    <a:pt x="124" y="356"/>
                  </a:lnTo>
                  <a:lnTo>
                    <a:pt x="108" y="350"/>
                  </a:lnTo>
                  <a:lnTo>
                    <a:pt x="92" y="342"/>
                  </a:lnTo>
                  <a:lnTo>
                    <a:pt x="78" y="334"/>
                  </a:lnTo>
                  <a:lnTo>
                    <a:pt x="64" y="322"/>
                  </a:lnTo>
                  <a:lnTo>
                    <a:pt x="50" y="310"/>
                  </a:lnTo>
                  <a:lnTo>
                    <a:pt x="38" y="298"/>
                  </a:lnTo>
                  <a:lnTo>
                    <a:pt x="28" y="282"/>
                  </a:lnTo>
                  <a:lnTo>
                    <a:pt x="20" y="268"/>
                  </a:lnTo>
                  <a:lnTo>
                    <a:pt x="12" y="250"/>
                  </a:lnTo>
                  <a:lnTo>
                    <a:pt x="6" y="234"/>
                  </a:lnTo>
                  <a:lnTo>
                    <a:pt x="2" y="214"/>
                  </a:lnTo>
                  <a:lnTo>
                    <a:pt x="0" y="19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58"/>
                  </a:lnTo>
                  <a:lnTo>
                    <a:pt x="4" y="142"/>
                  </a:lnTo>
                  <a:lnTo>
                    <a:pt x="8" y="124"/>
                  </a:lnTo>
                  <a:lnTo>
                    <a:pt x="14" y="108"/>
                  </a:lnTo>
                  <a:lnTo>
                    <a:pt x="22" y="94"/>
                  </a:lnTo>
                  <a:lnTo>
                    <a:pt x="32" y="80"/>
                  </a:lnTo>
                  <a:lnTo>
                    <a:pt x="42" y="66"/>
                  </a:lnTo>
                  <a:lnTo>
                    <a:pt x="54" y="52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2"/>
                  </a:lnTo>
                  <a:lnTo>
                    <a:pt x="114" y="14"/>
                  </a:lnTo>
                  <a:lnTo>
                    <a:pt x="130" y="8"/>
                  </a:lnTo>
                  <a:lnTo>
                    <a:pt x="148" y="4"/>
                  </a:lnTo>
                  <a:lnTo>
                    <a:pt x="166" y="2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202" y="2"/>
                  </a:lnTo>
                  <a:lnTo>
                    <a:pt x="220" y="4"/>
                  </a:lnTo>
                  <a:lnTo>
                    <a:pt x="236" y="8"/>
                  </a:lnTo>
                  <a:lnTo>
                    <a:pt x="252" y="16"/>
                  </a:lnTo>
                  <a:lnTo>
                    <a:pt x="268" y="24"/>
                  </a:lnTo>
                  <a:lnTo>
                    <a:pt x="284" y="34"/>
                  </a:lnTo>
                  <a:lnTo>
                    <a:pt x="298" y="44"/>
                  </a:lnTo>
                  <a:lnTo>
                    <a:pt x="310" y="56"/>
                  </a:lnTo>
                  <a:lnTo>
                    <a:pt x="322" y="70"/>
                  </a:lnTo>
                  <a:lnTo>
                    <a:pt x="334" y="84"/>
                  </a:lnTo>
                  <a:lnTo>
                    <a:pt x="342" y="98"/>
                  </a:lnTo>
                  <a:lnTo>
                    <a:pt x="352" y="114"/>
                  </a:lnTo>
                  <a:lnTo>
                    <a:pt x="358" y="130"/>
                  </a:lnTo>
                  <a:lnTo>
                    <a:pt x="362" y="146"/>
                  </a:lnTo>
                  <a:lnTo>
                    <a:pt x="364" y="164"/>
                  </a:lnTo>
                  <a:lnTo>
                    <a:pt x="366" y="180"/>
                  </a:lnTo>
                  <a:lnTo>
                    <a:pt x="366" y="180"/>
                  </a:lnTo>
                  <a:lnTo>
                    <a:pt x="364" y="200"/>
                  </a:lnTo>
                  <a:lnTo>
                    <a:pt x="362" y="218"/>
                  </a:lnTo>
                  <a:lnTo>
                    <a:pt x="356" y="236"/>
                  </a:lnTo>
                  <a:lnTo>
                    <a:pt x="350" y="252"/>
                  </a:lnTo>
                  <a:lnTo>
                    <a:pt x="342" y="270"/>
                  </a:lnTo>
                  <a:lnTo>
                    <a:pt x="332" y="284"/>
                  </a:lnTo>
                  <a:lnTo>
                    <a:pt x="322" y="298"/>
                  </a:lnTo>
                  <a:lnTo>
                    <a:pt x="310" y="312"/>
                  </a:lnTo>
                  <a:lnTo>
                    <a:pt x="296" y="324"/>
                  </a:lnTo>
                  <a:lnTo>
                    <a:pt x="282" y="334"/>
                  </a:lnTo>
                  <a:lnTo>
                    <a:pt x="266" y="344"/>
                  </a:lnTo>
                  <a:lnTo>
                    <a:pt x="250" y="352"/>
                  </a:lnTo>
                  <a:lnTo>
                    <a:pt x="234" y="358"/>
                  </a:lnTo>
                  <a:lnTo>
                    <a:pt x="216" y="362"/>
                  </a:lnTo>
                  <a:lnTo>
                    <a:pt x="198" y="364"/>
                  </a:lnTo>
                  <a:lnTo>
                    <a:pt x="180" y="366"/>
                  </a:lnTo>
                  <a:lnTo>
                    <a:pt x="180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6" name="Freeform 67"/>
            <p:cNvSpPr>
              <a:spLocks/>
            </p:cNvSpPr>
            <p:nvPr/>
          </p:nvSpPr>
          <p:spPr bwMode="auto">
            <a:xfrm>
              <a:off x="7161212" y="3187030"/>
              <a:ext cx="581025" cy="577850"/>
            </a:xfrm>
            <a:custGeom>
              <a:avLst/>
              <a:gdLst>
                <a:gd name="T0" fmla="*/ 180 w 366"/>
                <a:gd name="T1" fmla="*/ 364 h 364"/>
                <a:gd name="T2" fmla="*/ 146 w 366"/>
                <a:gd name="T3" fmla="*/ 360 h 364"/>
                <a:gd name="T4" fmla="*/ 112 w 366"/>
                <a:gd name="T5" fmla="*/ 348 h 364"/>
                <a:gd name="T6" fmla="*/ 82 w 366"/>
                <a:gd name="T7" fmla="*/ 330 h 364"/>
                <a:gd name="T8" fmla="*/ 54 w 366"/>
                <a:gd name="T9" fmla="*/ 308 h 364"/>
                <a:gd name="T10" fmla="*/ 32 w 366"/>
                <a:gd name="T11" fmla="*/ 282 h 364"/>
                <a:gd name="T12" fmla="*/ 16 w 366"/>
                <a:gd name="T13" fmla="*/ 252 h 364"/>
                <a:gd name="T14" fmla="*/ 4 w 366"/>
                <a:gd name="T15" fmla="*/ 218 h 364"/>
                <a:gd name="T16" fmla="*/ 0 w 366"/>
                <a:gd name="T17" fmla="*/ 184 h 364"/>
                <a:gd name="T18" fmla="*/ 2 w 366"/>
                <a:gd name="T19" fmla="*/ 166 h 364"/>
                <a:gd name="T20" fmla="*/ 10 w 366"/>
                <a:gd name="T21" fmla="*/ 130 h 364"/>
                <a:gd name="T22" fmla="*/ 24 w 366"/>
                <a:gd name="T23" fmla="*/ 96 h 364"/>
                <a:gd name="T24" fmla="*/ 44 w 366"/>
                <a:gd name="T25" fmla="*/ 66 h 364"/>
                <a:gd name="T26" fmla="*/ 70 w 366"/>
                <a:gd name="T27" fmla="*/ 40 h 364"/>
                <a:gd name="T28" fmla="*/ 100 w 366"/>
                <a:gd name="T29" fmla="*/ 20 h 364"/>
                <a:gd name="T30" fmla="*/ 132 w 366"/>
                <a:gd name="T31" fmla="*/ 8 h 364"/>
                <a:gd name="T32" fmla="*/ 168 w 366"/>
                <a:gd name="T33" fmla="*/ 0 h 364"/>
                <a:gd name="T34" fmla="*/ 186 w 366"/>
                <a:gd name="T35" fmla="*/ 0 h 364"/>
                <a:gd name="T36" fmla="*/ 224 w 366"/>
                <a:gd name="T37" fmla="*/ 4 h 364"/>
                <a:gd name="T38" fmla="*/ 258 w 366"/>
                <a:gd name="T39" fmla="*/ 16 h 364"/>
                <a:gd name="T40" fmla="*/ 290 w 366"/>
                <a:gd name="T41" fmla="*/ 32 h 364"/>
                <a:gd name="T42" fmla="*/ 316 w 366"/>
                <a:gd name="T43" fmla="*/ 56 h 364"/>
                <a:gd name="T44" fmla="*/ 338 w 366"/>
                <a:gd name="T45" fmla="*/ 82 h 364"/>
                <a:gd name="T46" fmla="*/ 354 w 366"/>
                <a:gd name="T47" fmla="*/ 114 h 364"/>
                <a:gd name="T48" fmla="*/ 364 w 366"/>
                <a:gd name="T49" fmla="*/ 148 h 364"/>
                <a:gd name="T50" fmla="*/ 366 w 366"/>
                <a:gd name="T51" fmla="*/ 184 h 364"/>
                <a:gd name="T52" fmla="*/ 366 w 366"/>
                <a:gd name="T53" fmla="*/ 204 h 364"/>
                <a:gd name="T54" fmla="*/ 358 w 366"/>
                <a:gd name="T55" fmla="*/ 238 h 364"/>
                <a:gd name="T56" fmla="*/ 344 w 366"/>
                <a:gd name="T57" fmla="*/ 270 h 364"/>
                <a:gd name="T58" fmla="*/ 324 w 366"/>
                <a:gd name="T59" fmla="*/ 300 h 364"/>
                <a:gd name="T60" fmla="*/ 298 w 366"/>
                <a:gd name="T61" fmla="*/ 324 h 364"/>
                <a:gd name="T62" fmla="*/ 268 w 366"/>
                <a:gd name="T63" fmla="*/ 342 h 364"/>
                <a:gd name="T64" fmla="*/ 234 w 366"/>
                <a:gd name="T65" fmla="*/ 356 h 364"/>
                <a:gd name="T66" fmla="*/ 198 w 366"/>
                <a:gd name="T67" fmla="*/ 362 h 364"/>
                <a:gd name="T68" fmla="*/ 180 w 366"/>
                <a:gd name="T6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64">
                  <a:moveTo>
                    <a:pt x="180" y="364"/>
                  </a:moveTo>
                  <a:lnTo>
                    <a:pt x="180" y="364"/>
                  </a:lnTo>
                  <a:lnTo>
                    <a:pt x="162" y="362"/>
                  </a:lnTo>
                  <a:lnTo>
                    <a:pt x="146" y="360"/>
                  </a:lnTo>
                  <a:lnTo>
                    <a:pt x="128" y="354"/>
                  </a:lnTo>
                  <a:lnTo>
                    <a:pt x="112" y="348"/>
                  </a:lnTo>
                  <a:lnTo>
                    <a:pt x="96" y="340"/>
                  </a:lnTo>
                  <a:lnTo>
                    <a:pt x="82" y="330"/>
                  </a:lnTo>
                  <a:lnTo>
                    <a:pt x="68" y="320"/>
                  </a:lnTo>
                  <a:lnTo>
                    <a:pt x="54" y="308"/>
                  </a:lnTo>
                  <a:lnTo>
                    <a:pt x="44" y="296"/>
                  </a:lnTo>
                  <a:lnTo>
                    <a:pt x="32" y="282"/>
                  </a:lnTo>
                  <a:lnTo>
                    <a:pt x="24" y="266"/>
                  </a:lnTo>
                  <a:lnTo>
                    <a:pt x="16" y="252"/>
                  </a:lnTo>
                  <a:lnTo>
                    <a:pt x="8" y="236"/>
                  </a:lnTo>
                  <a:lnTo>
                    <a:pt x="4" y="218"/>
                  </a:lnTo>
                  <a:lnTo>
                    <a:pt x="2" y="202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66"/>
                  </a:lnTo>
                  <a:lnTo>
                    <a:pt x="4" y="146"/>
                  </a:lnTo>
                  <a:lnTo>
                    <a:pt x="10" y="130"/>
                  </a:lnTo>
                  <a:lnTo>
                    <a:pt x="16" y="112"/>
                  </a:lnTo>
                  <a:lnTo>
                    <a:pt x="24" y="96"/>
                  </a:lnTo>
                  <a:lnTo>
                    <a:pt x="32" y="80"/>
                  </a:lnTo>
                  <a:lnTo>
                    <a:pt x="44" y="66"/>
                  </a:lnTo>
                  <a:lnTo>
                    <a:pt x="56" y="52"/>
                  </a:lnTo>
                  <a:lnTo>
                    <a:pt x="70" y="40"/>
                  </a:lnTo>
                  <a:lnTo>
                    <a:pt x="84" y="30"/>
                  </a:lnTo>
                  <a:lnTo>
                    <a:pt x="100" y="20"/>
                  </a:lnTo>
                  <a:lnTo>
                    <a:pt x="116" y="14"/>
                  </a:lnTo>
                  <a:lnTo>
                    <a:pt x="132" y="8"/>
                  </a:lnTo>
                  <a:lnTo>
                    <a:pt x="150" y="2"/>
                  </a:lnTo>
                  <a:lnTo>
                    <a:pt x="168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206" y="0"/>
                  </a:lnTo>
                  <a:lnTo>
                    <a:pt x="224" y="4"/>
                  </a:lnTo>
                  <a:lnTo>
                    <a:pt x="242" y="8"/>
                  </a:lnTo>
                  <a:lnTo>
                    <a:pt x="258" y="16"/>
                  </a:lnTo>
                  <a:lnTo>
                    <a:pt x="274" y="24"/>
                  </a:lnTo>
                  <a:lnTo>
                    <a:pt x="290" y="32"/>
                  </a:lnTo>
                  <a:lnTo>
                    <a:pt x="304" y="44"/>
                  </a:lnTo>
                  <a:lnTo>
                    <a:pt x="316" y="56"/>
                  </a:lnTo>
                  <a:lnTo>
                    <a:pt x="328" y="68"/>
                  </a:lnTo>
                  <a:lnTo>
                    <a:pt x="338" y="82"/>
                  </a:lnTo>
                  <a:lnTo>
                    <a:pt x="346" y="98"/>
                  </a:lnTo>
                  <a:lnTo>
                    <a:pt x="354" y="114"/>
                  </a:lnTo>
                  <a:lnTo>
                    <a:pt x="360" y="130"/>
                  </a:lnTo>
                  <a:lnTo>
                    <a:pt x="364" y="148"/>
                  </a:lnTo>
                  <a:lnTo>
                    <a:pt x="366" y="16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6" y="204"/>
                  </a:lnTo>
                  <a:lnTo>
                    <a:pt x="362" y="222"/>
                  </a:lnTo>
                  <a:lnTo>
                    <a:pt x="358" y="238"/>
                  </a:lnTo>
                  <a:lnTo>
                    <a:pt x="352" y="256"/>
                  </a:lnTo>
                  <a:lnTo>
                    <a:pt x="344" y="270"/>
                  </a:lnTo>
                  <a:lnTo>
                    <a:pt x="334" y="286"/>
                  </a:lnTo>
                  <a:lnTo>
                    <a:pt x="324" y="300"/>
                  </a:lnTo>
                  <a:lnTo>
                    <a:pt x="312" y="312"/>
                  </a:lnTo>
                  <a:lnTo>
                    <a:pt x="298" y="324"/>
                  </a:lnTo>
                  <a:lnTo>
                    <a:pt x="284" y="334"/>
                  </a:lnTo>
                  <a:lnTo>
                    <a:pt x="268" y="342"/>
                  </a:lnTo>
                  <a:lnTo>
                    <a:pt x="252" y="350"/>
                  </a:lnTo>
                  <a:lnTo>
                    <a:pt x="234" y="356"/>
                  </a:lnTo>
                  <a:lnTo>
                    <a:pt x="218" y="360"/>
                  </a:lnTo>
                  <a:lnTo>
                    <a:pt x="198" y="362"/>
                  </a:lnTo>
                  <a:lnTo>
                    <a:pt x="180" y="364"/>
                  </a:lnTo>
                  <a:lnTo>
                    <a:pt x="180" y="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68"/>
            <p:cNvSpPr>
              <a:spLocks/>
            </p:cNvSpPr>
            <p:nvPr/>
          </p:nvSpPr>
          <p:spPr bwMode="auto">
            <a:xfrm>
              <a:off x="6348412" y="3187030"/>
              <a:ext cx="571500" cy="577850"/>
            </a:xfrm>
            <a:custGeom>
              <a:avLst/>
              <a:gdLst>
                <a:gd name="T0" fmla="*/ 360 w 360"/>
                <a:gd name="T1" fmla="*/ 182 h 364"/>
                <a:gd name="T2" fmla="*/ 356 w 360"/>
                <a:gd name="T3" fmla="*/ 218 h 364"/>
                <a:gd name="T4" fmla="*/ 346 w 360"/>
                <a:gd name="T5" fmla="*/ 252 h 364"/>
                <a:gd name="T6" fmla="*/ 330 w 360"/>
                <a:gd name="T7" fmla="*/ 284 h 364"/>
                <a:gd name="T8" fmla="*/ 308 w 360"/>
                <a:gd name="T9" fmla="*/ 310 h 364"/>
                <a:gd name="T10" fmla="*/ 282 w 360"/>
                <a:gd name="T11" fmla="*/ 332 h 364"/>
                <a:gd name="T12" fmla="*/ 252 w 360"/>
                <a:gd name="T13" fmla="*/ 350 h 364"/>
                <a:gd name="T14" fmla="*/ 218 w 360"/>
                <a:gd name="T15" fmla="*/ 360 h 364"/>
                <a:gd name="T16" fmla="*/ 182 w 360"/>
                <a:gd name="T17" fmla="*/ 364 h 364"/>
                <a:gd name="T18" fmla="*/ 162 w 360"/>
                <a:gd name="T19" fmla="*/ 362 h 364"/>
                <a:gd name="T20" fmla="*/ 126 w 360"/>
                <a:gd name="T21" fmla="*/ 356 h 364"/>
                <a:gd name="T22" fmla="*/ 94 w 360"/>
                <a:gd name="T23" fmla="*/ 342 h 364"/>
                <a:gd name="T24" fmla="*/ 64 w 360"/>
                <a:gd name="T25" fmla="*/ 322 h 364"/>
                <a:gd name="T26" fmla="*/ 40 w 360"/>
                <a:gd name="T27" fmla="*/ 298 h 364"/>
                <a:gd name="T28" fmla="*/ 20 w 360"/>
                <a:gd name="T29" fmla="*/ 268 h 364"/>
                <a:gd name="T30" fmla="*/ 6 w 360"/>
                <a:gd name="T31" fmla="*/ 236 h 364"/>
                <a:gd name="T32" fmla="*/ 0 w 360"/>
                <a:gd name="T33" fmla="*/ 200 h 364"/>
                <a:gd name="T34" fmla="*/ 0 w 360"/>
                <a:gd name="T35" fmla="*/ 182 h 364"/>
                <a:gd name="T36" fmla="*/ 2 w 360"/>
                <a:gd name="T37" fmla="*/ 144 h 364"/>
                <a:gd name="T38" fmla="*/ 12 w 360"/>
                <a:gd name="T39" fmla="*/ 110 h 364"/>
                <a:gd name="T40" fmla="*/ 30 w 360"/>
                <a:gd name="T41" fmla="*/ 80 h 364"/>
                <a:gd name="T42" fmla="*/ 50 w 360"/>
                <a:gd name="T43" fmla="*/ 52 h 364"/>
                <a:gd name="T44" fmla="*/ 76 w 360"/>
                <a:gd name="T45" fmla="*/ 30 h 364"/>
                <a:gd name="T46" fmla="*/ 106 w 360"/>
                <a:gd name="T47" fmla="*/ 14 h 364"/>
                <a:gd name="T48" fmla="*/ 138 w 360"/>
                <a:gd name="T49" fmla="*/ 2 h 364"/>
                <a:gd name="T50" fmla="*/ 174 w 360"/>
                <a:gd name="T51" fmla="*/ 0 h 364"/>
                <a:gd name="T52" fmla="*/ 194 w 360"/>
                <a:gd name="T53" fmla="*/ 0 h 364"/>
                <a:gd name="T54" fmla="*/ 230 w 360"/>
                <a:gd name="T55" fmla="*/ 8 h 364"/>
                <a:gd name="T56" fmla="*/ 264 w 360"/>
                <a:gd name="T57" fmla="*/ 20 h 364"/>
                <a:gd name="T58" fmla="*/ 294 w 360"/>
                <a:gd name="T59" fmla="*/ 40 h 364"/>
                <a:gd name="T60" fmla="*/ 318 w 360"/>
                <a:gd name="T61" fmla="*/ 64 h 364"/>
                <a:gd name="T62" fmla="*/ 338 w 360"/>
                <a:gd name="T63" fmla="*/ 94 h 364"/>
                <a:gd name="T64" fmla="*/ 352 w 360"/>
                <a:gd name="T65" fmla="*/ 126 h 364"/>
                <a:gd name="T66" fmla="*/ 360 w 360"/>
                <a:gd name="T67" fmla="*/ 162 h 364"/>
                <a:gd name="T68" fmla="*/ 360 w 360"/>
                <a:gd name="T69" fmla="*/ 18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0" h="364">
                  <a:moveTo>
                    <a:pt x="360" y="182"/>
                  </a:moveTo>
                  <a:lnTo>
                    <a:pt x="360" y="182"/>
                  </a:lnTo>
                  <a:lnTo>
                    <a:pt x="360" y="200"/>
                  </a:lnTo>
                  <a:lnTo>
                    <a:pt x="356" y="218"/>
                  </a:lnTo>
                  <a:lnTo>
                    <a:pt x="352" y="236"/>
                  </a:lnTo>
                  <a:lnTo>
                    <a:pt x="346" y="252"/>
                  </a:lnTo>
                  <a:lnTo>
                    <a:pt x="338" y="268"/>
                  </a:lnTo>
                  <a:lnTo>
                    <a:pt x="330" y="284"/>
                  </a:lnTo>
                  <a:lnTo>
                    <a:pt x="320" y="298"/>
                  </a:lnTo>
                  <a:lnTo>
                    <a:pt x="308" y="310"/>
                  </a:lnTo>
                  <a:lnTo>
                    <a:pt x="296" y="322"/>
                  </a:lnTo>
                  <a:lnTo>
                    <a:pt x="282" y="332"/>
                  </a:lnTo>
                  <a:lnTo>
                    <a:pt x="266" y="342"/>
                  </a:lnTo>
                  <a:lnTo>
                    <a:pt x="252" y="350"/>
                  </a:lnTo>
                  <a:lnTo>
                    <a:pt x="234" y="356"/>
                  </a:lnTo>
                  <a:lnTo>
                    <a:pt x="218" y="360"/>
                  </a:lnTo>
                  <a:lnTo>
                    <a:pt x="200" y="362"/>
                  </a:lnTo>
                  <a:lnTo>
                    <a:pt x="182" y="364"/>
                  </a:lnTo>
                  <a:lnTo>
                    <a:pt x="182" y="364"/>
                  </a:lnTo>
                  <a:lnTo>
                    <a:pt x="162" y="362"/>
                  </a:lnTo>
                  <a:lnTo>
                    <a:pt x="144" y="360"/>
                  </a:lnTo>
                  <a:lnTo>
                    <a:pt x="126" y="356"/>
                  </a:lnTo>
                  <a:lnTo>
                    <a:pt x="110" y="350"/>
                  </a:lnTo>
                  <a:lnTo>
                    <a:pt x="94" y="342"/>
                  </a:lnTo>
                  <a:lnTo>
                    <a:pt x="78" y="332"/>
                  </a:lnTo>
                  <a:lnTo>
                    <a:pt x="64" y="322"/>
                  </a:lnTo>
                  <a:lnTo>
                    <a:pt x="52" y="310"/>
                  </a:lnTo>
                  <a:lnTo>
                    <a:pt x="40" y="298"/>
                  </a:lnTo>
                  <a:lnTo>
                    <a:pt x="30" y="284"/>
                  </a:lnTo>
                  <a:lnTo>
                    <a:pt x="20" y="268"/>
                  </a:lnTo>
                  <a:lnTo>
                    <a:pt x="14" y="252"/>
                  </a:lnTo>
                  <a:lnTo>
                    <a:pt x="6" y="236"/>
                  </a:lnTo>
                  <a:lnTo>
                    <a:pt x="2" y="218"/>
                  </a:lnTo>
                  <a:lnTo>
                    <a:pt x="0" y="200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2" y="110"/>
                  </a:lnTo>
                  <a:lnTo>
                    <a:pt x="20" y="94"/>
                  </a:lnTo>
                  <a:lnTo>
                    <a:pt x="30" y="80"/>
                  </a:lnTo>
                  <a:lnTo>
                    <a:pt x="40" y="66"/>
                  </a:lnTo>
                  <a:lnTo>
                    <a:pt x="50" y="52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0" y="22"/>
                  </a:lnTo>
                  <a:lnTo>
                    <a:pt x="106" y="14"/>
                  </a:lnTo>
                  <a:lnTo>
                    <a:pt x="122" y="8"/>
                  </a:lnTo>
                  <a:lnTo>
                    <a:pt x="138" y="2"/>
                  </a:lnTo>
                  <a:lnTo>
                    <a:pt x="156" y="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94" y="0"/>
                  </a:lnTo>
                  <a:lnTo>
                    <a:pt x="212" y="4"/>
                  </a:lnTo>
                  <a:lnTo>
                    <a:pt x="230" y="8"/>
                  </a:lnTo>
                  <a:lnTo>
                    <a:pt x="248" y="14"/>
                  </a:lnTo>
                  <a:lnTo>
                    <a:pt x="264" y="20"/>
                  </a:lnTo>
                  <a:lnTo>
                    <a:pt x="280" y="30"/>
                  </a:lnTo>
                  <a:lnTo>
                    <a:pt x="294" y="40"/>
                  </a:lnTo>
                  <a:lnTo>
                    <a:pt x="306" y="52"/>
                  </a:lnTo>
                  <a:lnTo>
                    <a:pt x="318" y="64"/>
                  </a:lnTo>
                  <a:lnTo>
                    <a:pt x="330" y="78"/>
                  </a:lnTo>
                  <a:lnTo>
                    <a:pt x="338" y="94"/>
                  </a:lnTo>
                  <a:lnTo>
                    <a:pt x="346" y="110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60" y="162"/>
                  </a:lnTo>
                  <a:lnTo>
                    <a:pt x="360" y="182"/>
                  </a:lnTo>
                  <a:lnTo>
                    <a:pt x="360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1292678" y="5352521"/>
            <a:ext cx="529403" cy="753537"/>
            <a:chOff x="6887593" y="2831205"/>
            <a:chExt cx="2165972" cy="3082978"/>
          </a:xfrm>
        </p:grpSpPr>
        <p:sp>
          <p:nvSpPr>
            <p:cNvPr id="259" name="Flowchart: Process 258"/>
            <p:cNvSpPr/>
            <p:nvPr/>
          </p:nvSpPr>
          <p:spPr bwMode="auto">
            <a:xfrm>
              <a:off x="6963508" y="2983241"/>
              <a:ext cx="2019718" cy="2851168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60" name="Freeform 72"/>
            <p:cNvSpPr>
              <a:spLocks noEditPoints="1"/>
            </p:cNvSpPr>
            <p:nvPr/>
          </p:nvSpPr>
          <p:spPr bwMode="auto">
            <a:xfrm>
              <a:off x="6887593" y="2831205"/>
              <a:ext cx="2165972" cy="3082978"/>
            </a:xfrm>
            <a:custGeom>
              <a:avLst/>
              <a:gdLst>
                <a:gd name="T0" fmla="*/ 86 w 1318"/>
                <a:gd name="T1" fmla="*/ 0 h 1876"/>
                <a:gd name="T2" fmla="*/ 68 w 1318"/>
                <a:gd name="T3" fmla="*/ 2 h 1876"/>
                <a:gd name="T4" fmla="*/ 38 w 1318"/>
                <a:gd name="T5" fmla="*/ 16 h 1876"/>
                <a:gd name="T6" fmla="*/ 14 w 1318"/>
                <a:gd name="T7" fmla="*/ 38 h 1876"/>
                <a:gd name="T8" fmla="*/ 2 w 1318"/>
                <a:gd name="T9" fmla="*/ 68 h 1876"/>
                <a:gd name="T10" fmla="*/ 0 w 1318"/>
                <a:gd name="T11" fmla="*/ 1790 h 1876"/>
                <a:gd name="T12" fmla="*/ 2 w 1318"/>
                <a:gd name="T13" fmla="*/ 1808 h 1876"/>
                <a:gd name="T14" fmla="*/ 14 w 1318"/>
                <a:gd name="T15" fmla="*/ 1838 h 1876"/>
                <a:gd name="T16" fmla="*/ 38 w 1318"/>
                <a:gd name="T17" fmla="*/ 1862 h 1876"/>
                <a:gd name="T18" fmla="*/ 68 w 1318"/>
                <a:gd name="T19" fmla="*/ 1874 h 1876"/>
                <a:gd name="T20" fmla="*/ 1232 w 1318"/>
                <a:gd name="T21" fmla="*/ 1876 h 1876"/>
                <a:gd name="T22" fmla="*/ 1250 w 1318"/>
                <a:gd name="T23" fmla="*/ 1874 h 1876"/>
                <a:gd name="T24" fmla="*/ 1280 w 1318"/>
                <a:gd name="T25" fmla="*/ 1862 h 1876"/>
                <a:gd name="T26" fmla="*/ 1302 w 1318"/>
                <a:gd name="T27" fmla="*/ 1838 h 1876"/>
                <a:gd name="T28" fmla="*/ 1316 w 1318"/>
                <a:gd name="T29" fmla="*/ 1808 h 1876"/>
                <a:gd name="T30" fmla="*/ 1318 w 1318"/>
                <a:gd name="T31" fmla="*/ 86 h 1876"/>
                <a:gd name="T32" fmla="*/ 1316 w 1318"/>
                <a:gd name="T33" fmla="*/ 68 h 1876"/>
                <a:gd name="T34" fmla="*/ 1302 w 1318"/>
                <a:gd name="T35" fmla="*/ 38 h 1876"/>
                <a:gd name="T36" fmla="*/ 1280 w 1318"/>
                <a:gd name="T37" fmla="*/ 16 h 1876"/>
                <a:gd name="T38" fmla="*/ 1250 w 1318"/>
                <a:gd name="T39" fmla="*/ 2 h 1876"/>
                <a:gd name="T40" fmla="*/ 1232 w 1318"/>
                <a:gd name="T41" fmla="*/ 0 h 1876"/>
                <a:gd name="T42" fmla="*/ 722 w 1318"/>
                <a:gd name="T43" fmla="*/ 1786 h 1876"/>
                <a:gd name="T44" fmla="*/ 716 w 1318"/>
                <a:gd name="T45" fmla="*/ 1802 h 1876"/>
                <a:gd name="T46" fmla="*/ 700 w 1318"/>
                <a:gd name="T47" fmla="*/ 1808 h 1876"/>
                <a:gd name="T48" fmla="*/ 616 w 1318"/>
                <a:gd name="T49" fmla="*/ 1808 h 1876"/>
                <a:gd name="T50" fmla="*/ 602 w 1318"/>
                <a:gd name="T51" fmla="*/ 1802 h 1876"/>
                <a:gd name="T52" fmla="*/ 596 w 1318"/>
                <a:gd name="T53" fmla="*/ 1786 h 1876"/>
                <a:gd name="T54" fmla="*/ 596 w 1318"/>
                <a:gd name="T55" fmla="*/ 1702 h 1876"/>
                <a:gd name="T56" fmla="*/ 602 w 1318"/>
                <a:gd name="T57" fmla="*/ 1688 h 1876"/>
                <a:gd name="T58" fmla="*/ 616 w 1318"/>
                <a:gd name="T59" fmla="*/ 1682 h 1876"/>
                <a:gd name="T60" fmla="*/ 700 w 1318"/>
                <a:gd name="T61" fmla="*/ 1682 h 1876"/>
                <a:gd name="T62" fmla="*/ 716 w 1318"/>
                <a:gd name="T63" fmla="*/ 1688 h 1876"/>
                <a:gd name="T64" fmla="*/ 722 w 1318"/>
                <a:gd name="T65" fmla="*/ 1702 h 1876"/>
                <a:gd name="T66" fmla="*/ 1242 w 1318"/>
                <a:gd name="T67" fmla="*/ 1614 h 1876"/>
                <a:gd name="T68" fmla="*/ 76 w 1318"/>
                <a:gd name="T69" fmla="*/ 144 h 1876"/>
                <a:gd name="T70" fmla="*/ 1242 w 1318"/>
                <a:gd name="T71" fmla="*/ 1614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8" h="1876">
                  <a:moveTo>
                    <a:pt x="1232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8" y="16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2" y="1808"/>
                  </a:lnTo>
                  <a:lnTo>
                    <a:pt x="6" y="1824"/>
                  </a:lnTo>
                  <a:lnTo>
                    <a:pt x="14" y="1838"/>
                  </a:lnTo>
                  <a:lnTo>
                    <a:pt x="24" y="1850"/>
                  </a:lnTo>
                  <a:lnTo>
                    <a:pt x="38" y="1862"/>
                  </a:lnTo>
                  <a:lnTo>
                    <a:pt x="52" y="1868"/>
                  </a:lnTo>
                  <a:lnTo>
                    <a:pt x="68" y="1874"/>
                  </a:lnTo>
                  <a:lnTo>
                    <a:pt x="86" y="1876"/>
                  </a:lnTo>
                  <a:lnTo>
                    <a:pt x="1232" y="1876"/>
                  </a:lnTo>
                  <a:lnTo>
                    <a:pt x="1232" y="1876"/>
                  </a:lnTo>
                  <a:lnTo>
                    <a:pt x="1250" y="1874"/>
                  </a:lnTo>
                  <a:lnTo>
                    <a:pt x="1266" y="1868"/>
                  </a:lnTo>
                  <a:lnTo>
                    <a:pt x="1280" y="1862"/>
                  </a:lnTo>
                  <a:lnTo>
                    <a:pt x="1292" y="1850"/>
                  </a:lnTo>
                  <a:lnTo>
                    <a:pt x="1302" y="1838"/>
                  </a:lnTo>
                  <a:lnTo>
                    <a:pt x="1310" y="1824"/>
                  </a:lnTo>
                  <a:lnTo>
                    <a:pt x="1316" y="1808"/>
                  </a:lnTo>
                  <a:lnTo>
                    <a:pt x="1318" y="1790"/>
                  </a:lnTo>
                  <a:lnTo>
                    <a:pt x="1318" y="86"/>
                  </a:lnTo>
                  <a:lnTo>
                    <a:pt x="1318" y="86"/>
                  </a:lnTo>
                  <a:lnTo>
                    <a:pt x="1316" y="68"/>
                  </a:lnTo>
                  <a:lnTo>
                    <a:pt x="1310" y="52"/>
                  </a:lnTo>
                  <a:lnTo>
                    <a:pt x="1302" y="38"/>
                  </a:lnTo>
                  <a:lnTo>
                    <a:pt x="1292" y="26"/>
                  </a:lnTo>
                  <a:lnTo>
                    <a:pt x="1280" y="16"/>
                  </a:lnTo>
                  <a:lnTo>
                    <a:pt x="1266" y="8"/>
                  </a:lnTo>
                  <a:lnTo>
                    <a:pt x="1250" y="2"/>
                  </a:lnTo>
                  <a:lnTo>
                    <a:pt x="1232" y="0"/>
                  </a:lnTo>
                  <a:lnTo>
                    <a:pt x="1232" y="0"/>
                  </a:lnTo>
                  <a:close/>
                  <a:moveTo>
                    <a:pt x="722" y="1786"/>
                  </a:moveTo>
                  <a:lnTo>
                    <a:pt x="722" y="1786"/>
                  </a:lnTo>
                  <a:lnTo>
                    <a:pt x="720" y="1794"/>
                  </a:lnTo>
                  <a:lnTo>
                    <a:pt x="716" y="1802"/>
                  </a:lnTo>
                  <a:lnTo>
                    <a:pt x="710" y="1806"/>
                  </a:lnTo>
                  <a:lnTo>
                    <a:pt x="700" y="1808"/>
                  </a:lnTo>
                  <a:lnTo>
                    <a:pt x="616" y="1808"/>
                  </a:lnTo>
                  <a:lnTo>
                    <a:pt x="616" y="1808"/>
                  </a:lnTo>
                  <a:lnTo>
                    <a:pt x="608" y="1806"/>
                  </a:lnTo>
                  <a:lnTo>
                    <a:pt x="602" y="1802"/>
                  </a:lnTo>
                  <a:lnTo>
                    <a:pt x="598" y="1794"/>
                  </a:lnTo>
                  <a:lnTo>
                    <a:pt x="596" y="1786"/>
                  </a:lnTo>
                  <a:lnTo>
                    <a:pt x="596" y="1702"/>
                  </a:lnTo>
                  <a:lnTo>
                    <a:pt x="596" y="1702"/>
                  </a:lnTo>
                  <a:lnTo>
                    <a:pt x="598" y="1694"/>
                  </a:lnTo>
                  <a:lnTo>
                    <a:pt x="602" y="1688"/>
                  </a:lnTo>
                  <a:lnTo>
                    <a:pt x="608" y="1682"/>
                  </a:lnTo>
                  <a:lnTo>
                    <a:pt x="616" y="1682"/>
                  </a:lnTo>
                  <a:lnTo>
                    <a:pt x="700" y="1682"/>
                  </a:lnTo>
                  <a:lnTo>
                    <a:pt x="700" y="1682"/>
                  </a:lnTo>
                  <a:lnTo>
                    <a:pt x="710" y="1682"/>
                  </a:lnTo>
                  <a:lnTo>
                    <a:pt x="716" y="1688"/>
                  </a:lnTo>
                  <a:lnTo>
                    <a:pt x="720" y="1694"/>
                  </a:lnTo>
                  <a:lnTo>
                    <a:pt x="722" y="1702"/>
                  </a:lnTo>
                  <a:lnTo>
                    <a:pt x="722" y="1786"/>
                  </a:lnTo>
                  <a:close/>
                  <a:moveTo>
                    <a:pt x="1242" y="1614"/>
                  </a:moveTo>
                  <a:lnTo>
                    <a:pt x="76" y="1614"/>
                  </a:lnTo>
                  <a:lnTo>
                    <a:pt x="76" y="144"/>
                  </a:lnTo>
                  <a:lnTo>
                    <a:pt x="1242" y="144"/>
                  </a:lnTo>
                  <a:lnTo>
                    <a:pt x="1242" y="161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1561508" y="5216696"/>
            <a:ext cx="722263" cy="864989"/>
            <a:chOff x="4424363" y="2100263"/>
            <a:chExt cx="2924175" cy="3502025"/>
          </a:xfrm>
          <a:solidFill>
            <a:schemeClr val="tx2">
              <a:lumMod val="50000"/>
            </a:schemeClr>
          </a:solidFill>
        </p:grpSpPr>
        <p:sp>
          <p:nvSpPr>
            <p:cNvPr id="262" name="Freeform 5"/>
            <p:cNvSpPr>
              <a:spLocks noEditPoints="1"/>
            </p:cNvSpPr>
            <p:nvPr/>
          </p:nvSpPr>
          <p:spPr bwMode="auto">
            <a:xfrm>
              <a:off x="4424363" y="3046413"/>
              <a:ext cx="2143125" cy="2143125"/>
            </a:xfrm>
            <a:custGeom>
              <a:avLst/>
              <a:gdLst>
                <a:gd name="T0" fmla="*/ 1224 w 1350"/>
                <a:gd name="T1" fmla="*/ 644 h 1350"/>
                <a:gd name="T2" fmla="*/ 1212 w 1350"/>
                <a:gd name="T3" fmla="*/ 562 h 1350"/>
                <a:gd name="T4" fmla="*/ 1062 w 1350"/>
                <a:gd name="T5" fmla="*/ 284 h 1350"/>
                <a:gd name="T6" fmla="*/ 1020 w 1350"/>
                <a:gd name="T7" fmla="*/ 248 h 1350"/>
                <a:gd name="T8" fmla="*/ 970 w 1350"/>
                <a:gd name="T9" fmla="*/ 60 h 1350"/>
                <a:gd name="T10" fmla="*/ 674 w 1350"/>
                <a:gd name="T11" fmla="*/ 126 h 1350"/>
                <a:gd name="T12" fmla="*/ 590 w 1350"/>
                <a:gd name="T13" fmla="*/ 132 h 1350"/>
                <a:gd name="T14" fmla="*/ 248 w 1350"/>
                <a:gd name="T15" fmla="*/ 146 h 1350"/>
                <a:gd name="T16" fmla="*/ 266 w 1350"/>
                <a:gd name="T17" fmla="*/ 308 h 1350"/>
                <a:gd name="T18" fmla="*/ 216 w 1350"/>
                <a:gd name="T19" fmla="*/ 374 h 1350"/>
                <a:gd name="T20" fmla="*/ 126 w 1350"/>
                <a:gd name="T21" fmla="*/ 676 h 1350"/>
                <a:gd name="T22" fmla="*/ 130 w 1350"/>
                <a:gd name="T23" fmla="*/ 734 h 1350"/>
                <a:gd name="T24" fmla="*/ 32 w 1350"/>
                <a:gd name="T25" fmla="*/ 902 h 1350"/>
                <a:gd name="T26" fmla="*/ 288 w 1350"/>
                <a:gd name="T27" fmla="*/ 1064 h 1350"/>
                <a:gd name="T28" fmla="*/ 352 w 1350"/>
                <a:gd name="T29" fmla="*/ 1118 h 1350"/>
                <a:gd name="T30" fmla="*/ 604 w 1350"/>
                <a:gd name="T31" fmla="*/ 1350 h 1350"/>
                <a:gd name="T32" fmla="*/ 706 w 1350"/>
                <a:gd name="T33" fmla="*/ 1224 h 1350"/>
                <a:gd name="T34" fmla="*/ 788 w 1350"/>
                <a:gd name="T35" fmla="*/ 1212 h 1350"/>
                <a:gd name="T36" fmla="*/ 1066 w 1350"/>
                <a:gd name="T37" fmla="*/ 1062 h 1350"/>
                <a:gd name="T38" fmla="*/ 1102 w 1350"/>
                <a:gd name="T39" fmla="*/ 1020 h 1350"/>
                <a:gd name="T40" fmla="*/ 1290 w 1350"/>
                <a:gd name="T41" fmla="*/ 968 h 1350"/>
                <a:gd name="T42" fmla="*/ 676 w 1350"/>
                <a:gd name="T43" fmla="*/ 966 h 1350"/>
                <a:gd name="T44" fmla="*/ 616 w 1350"/>
                <a:gd name="T45" fmla="*/ 960 h 1350"/>
                <a:gd name="T46" fmla="*/ 536 w 1350"/>
                <a:gd name="T47" fmla="*/ 932 h 1350"/>
                <a:gd name="T48" fmla="*/ 468 w 1350"/>
                <a:gd name="T49" fmla="*/ 882 h 1350"/>
                <a:gd name="T50" fmla="*/ 418 w 1350"/>
                <a:gd name="T51" fmla="*/ 814 h 1350"/>
                <a:gd name="T52" fmla="*/ 390 w 1350"/>
                <a:gd name="T53" fmla="*/ 734 h 1350"/>
                <a:gd name="T54" fmla="*/ 384 w 1350"/>
                <a:gd name="T55" fmla="*/ 674 h 1350"/>
                <a:gd name="T56" fmla="*/ 396 w 1350"/>
                <a:gd name="T57" fmla="*/ 588 h 1350"/>
                <a:gd name="T58" fmla="*/ 434 w 1350"/>
                <a:gd name="T59" fmla="*/ 512 h 1350"/>
                <a:gd name="T60" fmla="*/ 490 w 1350"/>
                <a:gd name="T61" fmla="*/ 450 h 1350"/>
                <a:gd name="T62" fmla="*/ 562 w 1350"/>
                <a:gd name="T63" fmla="*/ 406 h 1350"/>
                <a:gd name="T64" fmla="*/ 646 w 1350"/>
                <a:gd name="T65" fmla="*/ 384 h 1350"/>
                <a:gd name="T66" fmla="*/ 706 w 1350"/>
                <a:gd name="T67" fmla="*/ 384 h 1350"/>
                <a:gd name="T68" fmla="*/ 788 w 1350"/>
                <a:gd name="T69" fmla="*/ 406 h 1350"/>
                <a:gd name="T70" fmla="*/ 862 w 1350"/>
                <a:gd name="T71" fmla="*/ 450 h 1350"/>
                <a:gd name="T72" fmla="*/ 918 w 1350"/>
                <a:gd name="T73" fmla="*/ 512 h 1350"/>
                <a:gd name="T74" fmla="*/ 954 w 1350"/>
                <a:gd name="T75" fmla="*/ 588 h 1350"/>
                <a:gd name="T76" fmla="*/ 968 w 1350"/>
                <a:gd name="T77" fmla="*/ 674 h 1350"/>
                <a:gd name="T78" fmla="*/ 962 w 1350"/>
                <a:gd name="T79" fmla="*/ 734 h 1350"/>
                <a:gd name="T80" fmla="*/ 932 w 1350"/>
                <a:gd name="T81" fmla="*/ 814 h 1350"/>
                <a:gd name="T82" fmla="*/ 882 w 1350"/>
                <a:gd name="T83" fmla="*/ 882 h 1350"/>
                <a:gd name="T84" fmla="*/ 814 w 1350"/>
                <a:gd name="T85" fmla="*/ 932 h 1350"/>
                <a:gd name="T86" fmla="*/ 734 w 1350"/>
                <a:gd name="T87" fmla="*/ 960 h 1350"/>
                <a:gd name="T88" fmla="*/ 676 w 1350"/>
                <a:gd name="T89" fmla="*/ 966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0" h="1350">
                  <a:moveTo>
                    <a:pt x="1224" y="672"/>
                  </a:moveTo>
                  <a:lnTo>
                    <a:pt x="1224" y="672"/>
                  </a:lnTo>
                  <a:lnTo>
                    <a:pt x="1224" y="644"/>
                  </a:lnTo>
                  <a:lnTo>
                    <a:pt x="1222" y="616"/>
                  </a:lnTo>
                  <a:lnTo>
                    <a:pt x="1218" y="588"/>
                  </a:lnTo>
                  <a:lnTo>
                    <a:pt x="1212" y="562"/>
                  </a:lnTo>
                  <a:lnTo>
                    <a:pt x="1318" y="448"/>
                  </a:lnTo>
                  <a:lnTo>
                    <a:pt x="1204" y="248"/>
                  </a:lnTo>
                  <a:lnTo>
                    <a:pt x="1062" y="284"/>
                  </a:lnTo>
                  <a:lnTo>
                    <a:pt x="1062" y="284"/>
                  </a:lnTo>
                  <a:lnTo>
                    <a:pt x="1042" y="266"/>
                  </a:lnTo>
                  <a:lnTo>
                    <a:pt x="1020" y="248"/>
                  </a:lnTo>
                  <a:lnTo>
                    <a:pt x="998" y="230"/>
                  </a:lnTo>
                  <a:lnTo>
                    <a:pt x="976" y="214"/>
                  </a:lnTo>
                  <a:lnTo>
                    <a:pt x="970" y="60"/>
                  </a:lnTo>
                  <a:lnTo>
                    <a:pt x="746" y="0"/>
                  </a:lnTo>
                  <a:lnTo>
                    <a:pt x="674" y="126"/>
                  </a:lnTo>
                  <a:lnTo>
                    <a:pt x="674" y="126"/>
                  </a:lnTo>
                  <a:lnTo>
                    <a:pt x="644" y="126"/>
                  </a:lnTo>
                  <a:lnTo>
                    <a:pt x="616" y="128"/>
                  </a:lnTo>
                  <a:lnTo>
                    <a:pt x="590" y="132"/>
                  </a:lnTo>
                  <a:lnTo>
                    <a:pt x="562" y="138"/>
                  </a:lnTo>
                  <a:lnTo>
                    <a:pt x="448" y="32"/>
                  </a:lnTo>
                  <a:lnTo>
                    <a:pt x="248" y="146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66" y="308"/>
                  </a:lnTo>
                  <a:lnTo>
                    <a:pt x="248" y="330"/>
                  </a:lnTo>
                  <a:lnTo>
                    <a:pt x="232" y="352"/>
                  </a:lnTo>
                  <a:lnTo>
                    <a:pt x="216" y="374"/>
                  </a:lnTo>
                  <a:lnTo>
                    <a:pt x="60" y="380"/>
                  </a:lnTo>
                  <a:lnTo>
                    <a:pt x="0" y="604"/>
                  </a:lnTo>
                  <a:lnTo>
                    <a:pt x="126" y="676"/>
                  </a:lnTo>
                  <a:lnTo>
                    <a:pt x="126" y="676"/>
                  </a:lnTo>
                  <a:lnTo>
                    <a:pt x="126" y="706"/>
                  </a:lnTo>
                  <a:lnTo>
                    <a:pt x="130" y="734"/>
                  </a:lnTo>
                  <a:lnTo>
                    <a:pt x="132" y="760"/>
                  </a:lnTo>
                  <a:lnTo>
                    <a:pt x="138" y="788"/>
                  </a:lnTo>
                  <a:lnTo>
                    <a:pt x="32" y="902"/>
                  </a:lnTo>
                  <a:lnTo>
                    <a:pt x="148" y="1102"/>
                  </a:lnTo>
                  <a:lnTo>
                    <a:pt x="288" y="1064"/>
                  </a:lnTo>
                  <a:lnTo>
                    <a:pt x="288" y="1064"/>
                  </a:lnTo>
                  <a:lnTo>
                    <a:pt x="308" y="1084"/>
                  </a:lnTo>
                  <a:lnTo>
                    <a:pt x="330" y="1102"/>
                  </a:lnTo>
                  <a:lnTo>
                    <a:pt x="352" y="1118"/>
                  </a:lnTo>
                  <a:lnTo>
                    <a:pt x="376" y="1134"/>
                  </a:lnTo>
                  <a:lnTo>
                    <a:pt x="382" y="1290"/>
                  </a:lnTo>
                  <a:lnTo>
                    <a:pt x="604" y="1350"/>
                  </a:lnTo>
                  <a:lnTo>
                    <a:pt x="678" y="1224"/>
                  </a:lnTo>
                  <a:lnTo>
                    <a:pt x="678" y="1224"/>
                  </a:lnTo>
                  <a:lnTo>
                    <a:pt x="706" y="1224"/>
                  </a:lnTo>
                  <a:lnTo>
                    <a:pt x="734" y="1220"/>
                  </a:lnTo>
                  <a:lnTo>
                    <a:pt x="762" y="1218"/>
                  </a:lnTo>
                  <a:lnTo>
                    <a:pt x="788" y="1212"/>
                  </a:lnTo>
                  <a:lnTo>
                    <a:pt x="902" y="1318"/>
                  </a:lnTo>
                  <a:lnTo>
                    <a:pt x="1102" y="1202"/>
                  </a:lnTo>
                  <a:lnTo>
                    <a:pt x="1066" y="1062"/>
                  </a:lnTo>
                  <a:lnTo>
                    <a:pt x="1066" y="1062"/>
                  </a:lnTo>
                  <a:lnTo>
                    <a:pt x="1084" y="1042"/>
                  </a:lnTo>
                  <a:lnTo>
                    <a:pt x="1102" y="1020"/>
                  </a:lnTo>
                  <a:lnTo>
                    <a:pt x="1120" y="998"/>
                  </a:lnTo>
                  <a:lnTo>
                    <a:pt x="1136" y="974"/>
                  </a:lnTo>
                  <a:lnTo>
                    <a:pt x="1290" y="968"/>
                  </a:lnTo>
                  <a:lnTo>
                    <a:pt x="1350" y="746"/>
                  </a:lnTo>
                  <a:lnTo>
                    <a:pt x="1224" y="672"/>
                  </a:lnTo>
                  <a:close/>
                  <a:moveTo>
                    <a:pt x="676" y="966"/>
                  </a:moveTo>
                  <a:lnTo>
                    <a:pt x="676" y="966"/>
                  </a:lnTo>
                  <a:lnTo>
                    <a:pt x="646" y="966"/>
                  </a:lnTo>
                  <a:lnTo>
                    <a:pt x="616" y="960"/>
                  </a:lnTo>
                  <a:lnTo>
                    <a:pt x="588" y="954"/>
                  </a:lnTo>
                  <a:lnTo>
                    <a:pt x="562" y="944"/>
                  </a:lnTo>
                  <a:lnTo>
                    <a:pt x="536" y="932"/>
                  </a:lnTo>
                  <a:lnTo>
                    <a:pt x="512" y="916"/>
                  </a:lnTo>
                  <a:lnTo>
                    <a:pt x="490" y="900"/>
                  </a:lnTo>
                  <a:lnTo>
                    <a:pt x="468" y="882"/>
                  </a:lnTo>
                  <a:lnTo>
                    <a:pt x="450" y="860"/>
                  </a:lnTo>
                  <a:lnTo>
                    <a:pt x="434" y="838"/>
                  </a:lnTo>
                  <a:lnTo>
                    <a:pt x="418" y="814"/>
                  </a:lnTo>
                  <a:lnTo>
                    <a:pt x="406" y="788"/>
                  </a:lnTo>
                  <a:lnTo>
                    <a:pt x="396" y="762"/>
                  </a:lnTo>
                  <a:lnTo>
                    <a:pt x="390" y="734"/>
                  </a:lnTo>
                  <a:lnTo>
                    <a:pt x="384" y="704"/>
                  </a:lnTo>
                  <a:lnTo>
                    <a:pt x="384" y="674"/>
                  </a:lnTo>
                  <a:lnTo>
                    <a:pt x="384" y="674"/>
                  </a:lnTo>
                  <a:lnTo>
                    <a:pt x="384" y="644"/>
                  </a:lnTo>
                  <a:lnTo>
                    <a:pt x="390" y="616"/>
                  </a:lnTo>
                  <a:lnTo>
                    <a:pt x="396" y="588"/>
                  </a:lnTo>
                  <a:lnTo>
                    <a:pt x="406" y="562"/>
                  </a:lnTo>
                  <a:lnTo>
                    <a:pt x="418" y="536"/>
                  </a:lnTo>
                  <a:lnTo>
                    <a:pt x="434" y="512"/>
                  </a:lnTo>
                  <a:lnTo>
                    <a:pt x="450" y="488"/>
                  </a:lnTo>
                  <a:lnTo>
                    <a:pt x="468" y="468"/>
                  </a:lnTo>
                  <a:lnTo>
                    <a:pt x="490" y="450"/>
                  </a:lnTo>
                  <a:lnTo>
                    <a:pt x="512" y="432"/>
                  </a:lnTo>
                  <a:lnTo>
                    <a:pt x="536" y="418"/>
                  </a:lnTo>
                  <a:lnTo>
                    <a:pt x="562" y="406"/>
                  </a:lnTo>
                  <a:lnTo>
                    <a:pt x="588" y="396"/>
                  </a:lnTo>
                  <a:lnTo>
                    <a:pt x="616" y="388"/>
                  </a:lnTo>
                  <a:lnTo>
                    <a:pt x="646" y="384"/>
                  </a:lnTo>
                  <a:lnTo>
                    <a:pt x="676" y="382"/>
                  </a:lnTo>
                  <a:lnTo>
                    <a:pt x="676" y="382"/>
                  </a:lnTo>
                  <a:lnTo>
                    <a:pt x="706" y="384"/>
                  </a:lnTo>
                  <a:lnTo>
                    <a:pt x="734" y="388"/>
                  </a:lnTo>
                  <a:lnTo>
                    <a:pt x="762" y="396"/>
                  </a:lnTo>
                  <a:lnTo>
                    <a:pt x="788" y="406"/>
                  </a:lnTo>
                  <a:lnTo>
                    <a:pt x="814" y="418"/>
                  </a:lnTo>
                  <a:lnTo>
                    <a:pt x="838" y="432"/>
                  </a:lnTo>
                  <a:lnTo>
                    <a:pt x="862" y="450"/>
                  </a:lnTo>
                  <a:lnTo>
                    <a:pt x="882" y="468"/>
                  </a:lnTo>
                  <a:lnTo>
                    <a:pt x="900" y="488"/>
                  </a:lnTo>
                  <a:lnTo>
                    <a:pt x="918" y="512"/>
                  </a:lnTo>
                  <a:lnTo>
                    <a:pt x="932" y="536"/>
                  </a:lnTo>
                  <a:lnTo>
                    <a:pt x="944" y="562"/>
                  </a:lnTo>
                  <a:lnTo>
                    <a:pt x="954" y="588"/>
                  </a:lnTo>
                  <a:lnTo>
                    <a:pt x="962" y="616"/>
                  </a:lnTo>
                  <a:lnTo>
                    <a:pt x="966" y="644"/>
                  </a:lnTo>
                  <a:lnTo>
                    <a:pt x="968" y="674"/>
                  </a:lnTo>
                  <a:lnTo>
                    <a:pt x="968" y="674"/>
                  </a:lnTo>
                  <a:lnTo>
                    <a:pt x="966" y="704"/>
                  </a:lnTo>
                  <a:lnTo>
                    <a:pt x="962" y="734"/>
                  </a:lnTo>
                  <a:lnTo>
                    <a:pt x="954" y="762"/>
                  </a:lnTo>
                  <a:lnTo>
                    <a:pt x="944" y="788"/>
                  </a:lnTo>
                  <a:lnTo>
                    <a:pt x="932" y="814"/>
                  </a:lnTo>
                  <a:lnTo>
                    <a:pt x="918" y="838"/>
                  </a:lnTo>
                  <a:lnTo>
                    <a:pt x="900" y="860"/>
                  </a:lnTo>
                  <a:lnTo>
                    <a:pt x="882" y="882"/>
                  </a:lnTo>
                  <a:lnTo>
                    <a:pt x="862" y="900"/>
                  </a:lnTo>
                  <a:lnTo>
                    <a:pt x="838" y="916"/>
                  </a:lnTo>
                  <a:lnTo>
                    <a:pt x="814" y="932"/>
                  </a:lnTo>
                  <a:lnTo>
                    <a:pt x="788" y="944"/>
                  </a:lnTo>
                  <a:lnTo>
                    <a:pt x="762" y="954"/>
                  </a:lnTo>
                  <a:lnTo>
                    <a:pt x="734" y="960"/>
                  </a:lnTo>
                  <a:lnTo>
                    <a:pt x="706" y="966"/>
                  </a:lnTo>
                  <a:lnTo>
                    <a:pt x="676" y="966"/>
                  </a:lnTo>
                  <a:lnTo>
                    <a:pt x="676" y="966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6"/>
            <p:cNvSpPr>
              <a:spLocks noEditPoints="1"/>
            </p:cNvSpPr>
            <p:nvPr/>
          </p:nvSpPr>
          <p:spPr bwMode="auto">
            <a:xfrm>
              <a:off x="5957888" y="2100263"/>
              <a:ext cx="1390650" cy="1393825"/>
            </a:xfrm>
            <a:custGeom>
              <a:avLst/>
              <a:gdLst>
                <a:gd name="T0" fmla="*/ 762 w 876"/>
                <a:gd name="T1" fmla="*/ 584 h 878"/>
                <a:gd name="T2" fmla="*/ 784 w 876"/>
                <a:gd name="T3" fmla="*/ 516 h 878"/>
                <a:gd name="T4" fmla="*/ 862 w 876"/>
                <a:gd name="T5" fmla="*/ 328 h 878"/>
                <a:gd name="T6" fmla="*/ 770 w 876"/>
                <a:gd name="T7" fmla="*/ 312 h 878"/>
                <a:gd name="T8" fmla="*/ 738 w 876"/>
                <a:gd name="T9" fmla="*/ 248 h 878"/>
                <a:gd name="T10" fmla="*/ 660 w 876"/>
                <a:gd name="T11" fmla="*/ 62 h 878"/>
                <a:gd name="T12" fmla="*/ 584 w 876"/>
                <a:gd name="T13" fmla="*/ 116 h 878"/>
                <a:gd name="T14" fmla="*/ 516 w 876"/>
                <a:gd name="T15" fmla="*/ 92 h 878"/>
                <a:gd name="T16" fmla="*/ 328 w 876"/>
                <a:gd name="T17" fmla="*/ 16 h 878"/>
                <a:gd name="T18" fmla="*/ 312 w 876"/>
                <a:gd name="T19" fmla="*/ 108 h 878"/>
                <a:gd name="T20" fmla="*/ 248 w 876"/>
                <a:gd name="T21" fmla="*/ 140 h 878"/>
                <a:gd name="T22" fmla="*/ 60 w 876"/>
                <a:gd name="T23" fmla="*/ 218 h 878"/>
                <a:gd name="T24" fmla="*/ 116 w 876"/>
                <a:gd name="T25" fmla="*/ 294 h 878"/>
                <a:gd name="T26" fmla="*/ 92 w 876"/>
                <a:gd name="T27" fmla="*/ 362 h 878"/>
                <a:gd name="T28" fmla="*/ 14 w 876"/>
                <a:gd name="T29" fmla="*/ 550 h 878"/>
                <a:gd name="T30" fmla="*/ 108 w 876"/>
                <a:gd name="T31" fmla="*/ 566 h 878"/>
                <a:gd name="T32" fmla="*/ 140 w 876"/>
                <a:gd name="T33" fmla="*/ 630 h 878"/>
                <a:gd name="T34" fmla="*/ 216 w 876"/>
                <a:gd name="T35" fmla="*/ 816 h 878"/>
                <a:gd name="T36" fmla="*/ 294 w 876"/>
                <a:gd name="T37" fmla="*/ 762 h 878"/>
                <a:gd name="T38" fmla="*/ 362 w 876"/>
                <a:gd name="T39" fmla="*/ 786 h 878"/>
                <a:gd name="T40" fmla="*/ 548 w 876"/>
                <a:gd name="T41" fmla="*/ 862 h 878"/>
                <a:gd name="T42" fmla="*/ 564 w 876"/>
                <a:gd name="T43" fmla="*/ 770 h 878"/>
                <a:gd name="T44" fmla="*/ 628 w 876"/>
                <a:gd name="T45" fmla="*/ 738 h 878"/>
                <a:gd name="T46" fmla="*/ 816 w 876"/>
                <a:gd name="T47" fmla="*/ 660 h 878"/>
                <a:gd name="T48" fmla="*/ 360 w 876"/>
                <a:gd name="T49" fmla="*/ 610 h 878"/>
                <a:gd name="T50" fmla="*/ 344 w 876"/>
                <a:gd name="T51" fmla="*/ 602 h 878"/>
                <a:gd name="T52" fmla="*/ 314 w 876"/>
                <a:gd name="T53" fmla="*/ 580 h 878"/>
                <a:gd name="T54" fmla="*/ 288 w 876"/>
                <a:gd name="T55" fmla="*/ 552 h 878"/>
                <a:gd name="T56" fmla="*/ 270 w 876"/>
                <a:gd name="T57" fmla="*/ 522 h 878"/>
                <a:gd name="T58" fmla="*/ 256 w 876"/>
                <a:gd name="T59" fmla="*/ 488 h 878"/>
                <a:gd name="T60" fmla="*/ 250 w 876"/>
                <a:gd name="T61" fmla="*/ 452 h 878"/>
                <a:gd name="T62" fmla="*/ 252 w 876"/>
                <a:gd name="T63" fmla="*/ 416 h 878"/>
                <a:gd name="T64" fmla="*/ 260 w 876"/>
                <a:gd name="T65" fmla="*/ 380 h 878"/>
                <a:gd name="T66" fmla="*/ 266 w 876"/>
                <a:gd name="T67" fmla="*/ 362 h 878"/>
                <a:gd name="T68" fmla="*/ 286 w 876"/>
                <a:gd name="T69" fmla="*/ 328 h 878"/>
                <a:gd name="T70" fmla="*/ 310 w 876"/>
                <a:gd name="T71" fmla="*/ 300 h 878"/>
                <a:gd name="T72" fmla="*/ 340 w 876"/>
                <a:gd name="T73" fmla="*/ 278 h 878"/>
                <a:gd name="T74" fmla="*/ 372 w 876"/>
                <a:gd name="T75" fmla="*/ 262 h 878"/>
                <a:gd name="T76" fmla="*/ 406 w 876"/>
                <a:gd name="T77" fmla="*/ 254 h 878"/>
                <a:gd name="T78" fmla="*/ 444 w 876"/>
                <a:gd name="T79" fmla="*/ 250 h 878"/>
                <a:gd name="T80" fmla="*/ 480 w 876"/>
                <a:gd name="T81" fmla="*/ 256 h 878"/>
                <a:gd name="T82" fmla="*/ 516 w 876"/>
                <a:gd name="T83" fmla="*/ 268 h 878"/>
                <a:gd name="T84" fmla="*/ 534 w 876"/>
                <a:gd name="T85" fmla="*/ 276 h 878"/>
                <a:gd name="T86" fmla="*/ 564 w 876"/>
                <a:gd name="T87" fmla="*/ 298 h 878"/>
                <a:gd name="T88" fmla="*/ 588 w 876"/>
                <a:gd name="T89" fmla="*/ 326 h 878"/>
                <a:gd name="T90" fmla="*/ 608 w 876"/>
                <a:gd name="T91" fmla="*/ 356 h 878"/>
                <a:gd name="T92" fmla="*/ 620 w 876"/>
                <a:gd name="T93" fmla="*/ 390 h 878"/>
                <a:gd name="T94" fmla="*/ 626 w 876"/>
                <a:gd name="T95" fmla="*/ 426 h 878"/>
                <a:gd name="T96" fmla="*/ 626 w 876"/>
                <a:gd name="T97" fmla="*/ 462 h 878"/>
                <a:gd name="T98" fmla="*/ 618 w 876"/>
                <a:gd name="T99" fmla="*/ 498 h 878"/>
                <a:gd name="T100" fmla="*/ 610 w 876"/>
                <a:gd name="T101" fmla="*/ 516 h 878"/>
                <a:gd name="T102" fmla="*/ 590 w 876"/>
                <a:gd name="T103" fmla="*/ 550 h 878"/>
                <a:gd name="T104" fmla="*/ 566 w 876"/>
                <a:gd name="T105" fmla="*/ 578 h 878"/>
                <a:gd name="T106" fmla="*/ 538 w 876"/>
                <a:gd name="T107" fmla="*/ 600 h 878"/>
                <a:gd name="T108" fmla="*/ 504 w 876"/>
                <a:gd name="T109" fmla="*/ 616 h 878"/>
                <a:gd name="T110" fmla="*/ 470 w 876"/>
                <a:gd name="T111" fmla="*/ 624 h 878"/>
                <a:gd name="T112" fmla="*/ 434 w 876"/>
                <a:gd name="T113" fmla="*/ 628 h 878"/>
                <a:gd name="T114" fmla="*/ 396 w 876"/>
                <a:gd name="T115" fmla="*/ 622 h 878"/>
                <a:gd name="T116" fmla="*/ 360 w 876"/>
                <a:gd name="T117" fmla="*/ 61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6" h="878">
                  <a:moveTo>
                    <a:pt x="762" y="584"/>
                  </a:moveTo>
                  <a:lnTo>
                    <a:pt x="762" y="584"/>
                  </a:lnTo>
                  <a:lnTo>
                    <a:pt x="776" y="550"/>
                  </a:lnTo>
                  <a:lnTo>
                    <a:pt x="784" y="516"/>
                  </a:lnTo>
                  <a:lnTo>
                    <a:pt x="876" y="476"/>
                  </a:lnTo>
                  <a:lnTo>
                    <a:pt x="862" y="328"/>
                  </a:lnTo>
                  <a:lnTo>
                    <a:pt x="770" y="312"/>
                  </a:lnTo>
                  <a:lnTo>
                    <a:pt x="770" y="312"/>
                  </a:lnTo>
                  <a:lnTo>
                    <a:pt x="756" y="280"/>
                  </a:lnTo>
                  <a:lnTo>
                    <a:pt x="738" y="248"/>
                  </a:lnTo>
                  <a:lnTo>
                    <a:pt x="774" y="156"/>
                  </a:lnTo>
                  <a:lnTo>
                    <a:pt x="660" y="62"/>
                  </a:lnTo>
                  <a:lnTo>
                    <a:pt x="584" y="116"/>
                  </a:lnTo>
                  <a:lnTo>
                    <a:pt x="584" y="116"/>
                  </a:lnTo>
                  <a:lnTo>
                    <a:pt x="550" y="102"/>
                  </a:lnTo>
                  <a:lnTo>
                    <a:pt x="516" y="92"/>
                  </a:lnTo>
                  <a:lnTo>
                    <a:pt x="476" y="0"/>
                  </a:lnTo>
                  <a:lnTo>
                    <a:pt x="328" y="16"/>
                  </a:lnTo>
                  <a:lnTo>
                    <a:pt x="312" y="108"/>
                  </a:lnTo>
                  <a:lnTo>
                    <a:pt x="312" y="108"/>
                  </a:lnTo>
                  <a:lnTo>
                    <a:pt x="280" y="122"/>
                  </a:lnTo>
                  <a:lnTo>
                    <a:pt x="248" y="140"/>
                  </a:lnTo>
                  <a:lnTo>
                    <a:pt x="156" y="102"/>
                  </a:lnTo>
                  <a:lnTo>
                    <a:pt x="60" y="218"/>
                  </a:lnTo>
                  <a:lnTo>
                    <a:pt x="116" y="294"/>
                  </a:lnTo>
                  <a:lnTo>
                    <a:pt x="116" y="294"/>
                  </a:lnTo>
                  <a:lnTo>
                    <a:pt x="102" y="328"/>
                  </a:lnTo>
                  <a:lnTo>
                    <a:pt x="92" y="362"/>
                  </a:lnTo>
                  <a:lnTo>
                    <a:pt x="0" y="402"/>
                  </a:lnTo>
                  <a:lnTo>
                    <a:pt x="14" y="550"/>
                  </a:lnTo>
                  <a:lnTo>
                    <a:pt x="108" y="566"/>
                  </a:lnTo>
                  <a:lnTo>
                    <a:pt x="108" y="566"/>
                  </a:lnTo>
                  <a:lnTo>
                    <a:pt x="122" y="598"/>
                  </a:lnTo>
                  <a:lnTo>
                    <a:pt x="140" y="630"/>
                  </a:lnTo>
                  <a:lnTo>
                    <a:pt x="102" y="722"/>
                  </a:lnTo>
                  <a:lnTo>
                    <a:pt x="216" y="816"/>
                  </a:lnTo>
                  <a:lnTo>
                    <a:pt x="294" y="762"/>
                  </a:lnTo>
                  <a:lnTo>
                    <a:pt x="294" y="762"/>
                  </a:lnTo>
                  <a:lnTo>
                    <a:pt x="328" y="776"/>
                  </a:lnTo>
                  <a:lnTo>
                    <a:pt x="362" y="786"/>
                  </a:lnTo>
                  <a:lnTo>
                    <a:pt x="400" y="878"/>
                  </a:lnTo>
                  <a:lnTo>
                    <a:pt x="548" y="862"/>
                  </a:lnTo>
                  <a:lnTo>
                    <a:pt x="564" y="770"/>
                  </a:lnTo>
                  <a:lnTo>
                    <a:pt x="564" y="770"/>
                  </a:lnTo>
                  <a:lnTo>
                    <a:pt x="598" y="756"/>
                  </a:lnTo>
                  <a:lnTo>
                    <a:pt x="628" y="738"/>
                  </a:lnTo>
                  <a:lnTo>
                    <a:pt x="722" y="776"/>
                  </a:lnTo>
                  <a:lnTo>
                    <a:pt x="816" y="660"/>
                  </a:lnTo>
                  <a:lnTo>
                    <a:pt x="762" y="584"/>
                  </a:lnTo>
                  <a:close/>
                  <a:moveTo>
                    <a:pt x="360" y="610"/>
                  </a:moveTo>
                  <a:lnTo>
                    <a:pt x="360" y="610"/>
                  </a:lnTo>
                  <a:lnTo>
                    <a:pt x="344" y="602"/>
                  </a:lnTo>
                  <a:lnTo>
                    <a:pt x="328" y="592"/>
                  </a:lnTo>
                  <a:lnTo>
                    <a:pt x="314" y="580"/>
                  </a:lnTo>
                  <a:lnTo>
                    <a:pt x="300" y="566"/>
                  </a:lnTo>
                  <a:lnTo>
                    <a:pt x="288" y="552"/>
                  </a:lnTo>
                  <a:lnTo>
                    <a:pt x="278" y="538"/>
                  </a:lnTo>
                  <a:lnTo>
                    <a:pt x="270" y="522"/>
                  </a:lnTo>
                  <a:lnTo>
                    <a:pt x="262" y="506"/>
                  </a:lnTo>
                  <a:lnTo>
                    <a:pt x="256" y="488"/>
                  </a:lnTo>
                  <a:lnTo>
                    <a:pt x="252" y="470"/>
                  </a:lnTo>
                  <a:lnTo>
                    <a:pt x="250" y="452"/>
                  </a:lnTo>
                  <a:lnTo>
                    <a:pt x="250" y="434"/>
                  </a:lnTo>
                  <a:lnTo>
                    <a:pt x="252" y="416"/>
                  </a:lnTo>
                  <a:lnTo>
                    <a:pt x="254" y="398"/>
                  </a:lnTo>
                  <a:lnTo>
                    <a:pt x="260" y="380"/>
                  </a:lnTo>
                  <a:lnTo>
                    <a:pt x="266" y="362"/>
                  </a:lnTo>
                  <a:lnTo>
                    <a:pt x="266" y="362"/>
                  </a:lnTo>
                  <a:lnTo>
                    <a:pt x="276" y="344"/>
                  </a:lnTo>
                  <a:lnTo>
                    <a:pt x="286" y="328"/>
                  </a:lnTo>
                  <a:lnTo>
                    <a:pt x="298" y="314"/>
                  </a:lnTo>
                  <a:lnTo>
                    <a:pt x="310" y="300"/>
                  </a:lnTo>
                  <a:lnTo>
                    <a:pt x="324" y="288"/>
                  </a:lnTo>
                  <a:lnTo>
                    <a:pt x="340" y="278"/>
                  </a:lnTo>
                  <a:lnTo>
                    <a:pt x="356" y="270"/>
                  </a:lnTo>
                  <a:lnTo>
                    <a:pt x="372" y="262"/>
                  </a:lnTo>
                  <a:lnTo>
                    <a:pt x="390" y="258"/>
                  </a:lnTo>
                  <a:lnTo>
                    <a:pt x="406" y="254"/>
                  </a:lnTo>
                  <a:lnTo>
                    <a:pt x="424" y="252"/>
                  </a:lnTo>
                  <a:lnTo>
                    <a:pt x="444" y="250"/>
                  </a:lnTo>
                  <a:lnTo>
                    <a:pt x="462" y="252"/>
                  </a:lnTo>
                  <a:lnTo>
                    <a:pt x="480" y="256"/>
                  </a:lnTo>
                  <a:lnTo>
                    <a:pt x="498" y="260"/>
                  </a:lnTo>
                  <a:lnTo>
                    <a:pt x="516" y="268"/>
                  </a:lnTo>
                  <a:lnTo>
                    <a:pt x="516" y="268"/>
                  </a:lnTo>
                  <a:lnTo>
                    <a:pt x="534" y="276"/>
                  </a:lnTo>
                  <a:lnTo>
                    <a:pt x="550" y="286"/>
                  </a:lnTo>
                  <a:lnTo>
                    <a:pt x="564" y="298"/>
                  </a:lnTo>
                  <a:lnTo>
                    <a:pt x="576" y="312"/>
                  </a:lnTo>
                  <a:lnTo>
                    <a:pt x="588" y="326"/>
                  </a:lnTo>
                  <a:lnTo>
                    <a:pt x="598" y="340"/>
                  </a:lnTo>
                  <a:lnTo>
                    <a:pt x="608" y="356"/>
                  </a:lnTo>
                  <a:lnTo>
                    <a:pt x="614" y="372"/>
                  </a:lnTo>
                  <a:lnTo>
                    <a:pt x="620" y="390"/>
                  </a:lnTo>
                  <a:lnTo>
                    <a:pt x="624" y="408"/>
                  </a:lnTo>
                  <a:lnTo>
                    <a:pt x="626" y="426"/>
                  </a:lnTo>
                  <a:lnTo>
                    <a:pt x="626" y="444"/>
                  </a:lnTo>
                  <a:lnTo>
                    <a:pt x="626" y="462"/>
                  </a:lnTo>
                  <a:lnTo>
                    <a:pt x="622" y="480"/>
                  </a:lnTo>
                  <a:lnTo>
                    <a:pt x="618" y="498"/>
                  </a:lnTo>
                  <a:lnTo>
                    <a:pt x="610" y="516"/>
                  </a:lnTo>
                  <a:lnTo>
                    <a:pt x="610" y="516"/>
                  </a:lnTo>
                  <a:lnTo>
                    <a:pt x="602" y="534"/>
                  </a:lnTo>
                  <a:lnTo>
                    <a:pt x="590" y="550"/>
                  </a:lnTo>
                  <a:lnTo>
                    <a:pt x="580" y="564"/>
                  </a:lnTo>
                  <a:lnTo>
                    <a:pt x="566" y="578"/>
                  </a:lnTo>
                  <a:lnTo>
                    <a:pt x="552" y="590"/>
                  </a:lnTo>
                  <a:lnTo>
                    <a:pt x="538" y="600"/>
                  </a:lnTo>
                  <a:lnTo>
                    <a:pt x="522" y="608"/>
                  </a:lnTo>
                  <a:lnTo>
                    <a:pt x="504" y="616"/>
                  </a:lnTo>
                  <a:lnTo>
                    <a:pt x="488" y="620"/>
                  </a:lnTo>
                  <a:lnTo>
                    <a:pt x="470" y="624"/>
                  </a:lnTo>
                  <a:lnTo>
                    <a:pt x="452" y="626"/>
                  </a:lnTo>
                  <a:lnTo>
                    <a:pt x="434" y="628"/>
                  </a:lnTo>
                  <a:lnTo>
                    <a:pt x="416" y="626"/>
                  </a:lnTo>
                  <a:lnTo>
                    <a:pt x="396" y="622"/>
                  </a:lnTo>
                  <a:lnTo>
                    <a:pt x="378" y="618"/>
                  </a:lnTo>
                  <a:lnTo>
                    <a:pt x="360" y="610"/>
                  </a:lnTo>
                  <a:lnTo>
                    <a:pt x="360" y="6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7"/>
            <p:cNvSpPr>
              <a:spLocks noEditPoints="1"/>
            </p:cNvSpPr>
            <p:nvPr/>
          </p:nvSpPr>
          <p:spPr bwMode="auto">
            <a:xfrm>
              <a:off x="6313488" y="4614863"/>
              <a:ext cx="987425" cy="987425"/>
            </a:xfrm>
            <a:custGeom>
              <a:avLst/>
              <a:gdLst>
                <a:gd name="T0" fmla="*/ 556 w 622"/>
                <a:gd name="T1" fmla="*/ 372 h 622"/>
                <a:gd name="T2" fmla="*/ 562 w 622"/>
                <a:gd name="T3" fmla="*/ 322 h 622"/>
                <a:gd name="T4" fmla="*/ 594 w 622"/>
                <a:gd name="T5" fmla="*/ 182 h 622"/>
                <a:gd name="T6" fmla="*/ 528 w 622"/>
                <a:gd name="T7" fmla="*/ 182 h 622"/>
                <a:gd name="T8" fmla="*/ 496 w 622"/>
                <a:gd name="T9" fmla="*/ 140 h 622"/>
                <a:gd name="T10" fmla="*/ 420 w 622"/>
                <a:gd name="T11" fmla="*/ 20 h 622"/>
                <a:gd name="T12" fmla="*/ 374 w 622"/>
                <a:gd name="T13" fmla="*/ 66 h 622"/>
                <a:gd name="T14" fmla="*/ 322 w 622"/>
                <a:gd name="T15" fmla="*/ 60 h 622"/>
                <a:gd name="T16" fmla="*/ 182 w 622"/>
                <a:gd name="T17" fmla="*/ 28 h 622"/>
                <a:gd name="T18" fmla="*/ 182 w 622"/>
                <a:gd name="T19" fmla="*/ 94 h 622"/>
                <a:gd name="T20" fmla="*/ 142 w 622"/>
                <a:gd name="T21" fmla="*/ 126 h 622"/>
                <a:gd name="T22" fmla="*/ 20 w 622"/>
                <a:gd name="T23" fmla="*/ 202 h 622"/>
                <a:gd name="T24" fmla="*/ 68 w 622"/>
                <a:gd name="T25" fmla="*/ 250 h 622"/>
                <a:gd name="T26" fmla="*/ 60 w 622"/>
                <a:gd name="T27" fmla="*/ 300 h 622"/>
                <a:gd name="T28" fmla="*/ 28 w 622"/>
                <a:gd name="T29" fmla="*/ 440 h 622"/>
                <a:gd name="T30" fmla="*/ 96 w 622"/>
                <a:gd name="T31" fmla="*/ 440 h 622"/>
                <a:gd name="T32" fmla="*/ 126 w 622"/>
                <a:gd name="T33" fmla="*/ 480 h 622"/>
                <a:gd name="T34" fmla="*/ 202 w 622"/>
                <a:gd name="T35" fmla="*/ 602 h 622"/>
                <a:gd name="T36" fmla="*/ 250 w 622"/>
                <a:gd name="T37" fmla="*/ 554 h 622"/>
                <a:gd name="T38" fmla="*/ 300 w 622"/>
                <a:gd name="T39" fmla="*/ 562 h 622"/>
                <a:gd name="T40" fmla="*/ 440 w 622"/>
                <a:gd name="T41" fmla="*/ 594 h 622"/>
                <a:gd name="T42" fmla="*/ 440 w 622"/>
                <a:gd name="T43" fmla="*/ 526 h 622"/>
                <a:gd name="T44" fmla="*/ 482 w 622"/>
                <a:gd name="T45" fmla="*/ 496 h 622"/>
                <a:gd name="T46" fmla="*/ 602 w 622"/>
                <a:gd name="T47" fmla="*/ 420 h 622"/>
                <a:gd name="T48" fmla="*/ 278 w 622"/>
                <a:gd name="T49" fmla="*/ 440 h 622"/>
                <a:gd name="T50" fmla="*/ 266 w 622"/>
                <a:gd name="T51" fmla="*/ 436 h 622"/>
                <a:gd name="T52" fmla="*/ 242 w 622"/>
                <a:gd name="T53" fmla="*/ 424 h 622"/>
                <a:gd name="T54" fmla="*/ 220 w 622"/>
                <a:gd name="T55" fmla="*/ 408 h 622"/>
                <a:gd name="T56" fmla="*/ 204 w 622"/>
                <a:gd name="T57" fmla="*/ 390 h 622"/>
                <a:gd name="T58" fmla="*/ 190 w 622"/>
                <a:gd name="T59" fmla="*/ 368 h 622"/>
                <a:gd name="T60" fmla="*/ 182 w 622"/>
                <a:gd name="T61" fmla="*/ 344 h 622"/>
                <a:gd name="T62" fmla="*/ 178 w 622"/>
                <a:gd name="T63" fmla="*/ 318 h 622"/>
                <a:gd name="T64" fmla="*/ 180 w 622"/>
                <a:gd name="T65" fmla="*/ 290 h 622"/>
                <a:gd name="T66" fmla="*/ 182 w 622"/>
                <a:gd name="T67" fmla="*/ 278 h 622"/>
                <a:gd name="T68" fmla="*/ 192 w 622"/>
                <a:gd name="T69" fmla="*/ 252 h 622"/>
                <a:gd name="T70" fmla="*/ 206 w 622"/>
                <a:gd name="T71" fmla="*/ 230 h 622"/>
                <a:gd name="T72" fmla="*/ 222 w 622"/>
                <a:gd name="T73" fmla="*/ 210 h 622"/>
                <a:gd name="T74" fmla="*/ 244 w 622"/>
                <a:gd name="T75" fmla="*/ 196 h 622"/>
                <a:gd name="T76" fmla="*/ 266 w 622"/>
                <a:gd name="T77" fmla="*/ 184 h 622"/>
                <a:gd name="T78" fmla="*/ 292 w 622"/>
                <a:gd name="T79" fmla="*/ 178 h 622"/>
                <a:gd name="T80" fmla="*/ 318 w 622"/>
                <a:gd name="T81" fmla="*/ 178 h 622"/>
                <a:gd name="T82" fmla="*/ 344 w 622"/>
                <a:gd name="T83" fmla="*/ 182 h 622"/>
                <a:gd name="T84" fmla="*/ 358 w 622"/>
                <a:gd name="T85" fmla="*/ 186 h 622"/>
                <a:gd name="T86" fmla="*/ 382 w 622"/>
                <a:gd name="T87" fmla="*/ 196 h 622"/>
                <a:gd name="T88" fmla="*/ 402 w 622"/>
                <a:gd name="T89" fmla="*/ 212 h 622"/>
                <a:gd name="T90" fmla="*/ 420 w 622"/>
                <a:gd name="T91" fmla="*/ 232 h 622"/>
                <a:gd name="T92" fmla="*/ 432 w 622"/>
                <a:gd name="T93" fmla="*/ 254 h 622"/>
                <a:gd name="T94" fmla="*/ 442 w 622"/>
                <a:gd name="T95" fmla="*/ 278 h 622"/>
                <a:gd name="T96" fmla="*/ 446 w 622"/>
                <a:gd name="T97" fmla="*/ 304 h 622"/>
                <a:gd name="T98" fmla="*/ 444 w 622"/>
                <a:gd name="T99" fmla="*/ 330 h 622"/>
                <a:gd name="T100" fmla="*/ 440 w 622"/>
                <a:gd name="T101" fmla="*/ 344 h 622"/>
                <a:gd name="T102" fmla="*/ 432 w 622"/>
                <a:gd name="T103" fmla="*/ 370 h 622"/>
                <a:gd name="T104" fmla="*/ 418 w 622"/>
                <a:gd name="T105" fmla="*/ 392 h 622"/>
                <a:gd name="T106" fmla="*/ 400 w 622"/>
                <a:gd name="T107" fmla="*/ 410 h 622"/>
                <a:gd name="T108" fmla="*/ 380 w 622"/>
                <a:gd name="T109" fmla="*/ 426 h 622"/>
                <a:gd name="T110" fmla="*/ 356 w 622"/>
                <a:gd name="T111" fmla="*/ 436 h 622"/>
                <a:gd name="T112" fmla="*/ 332 w 622"/>
                <a:gd name="T113" fmla="*/ 442 h 622"/>
                <a:gd name="T114" fmla="*/ 306 w 622"/>
                <a:gd name="T115" fmla="*/ 444 h 622"/>
                <a:gd name="T116" fmla="*/ 278 w 622"/>
                <a:gd name="T117" fmla="*/ 44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22">
                  <a:moveTo>
                    <a:pt x="556" y="372"/>
                  </a:moveTo>
                  <a:lnTo>
                    <a:pt x="556" y="372"/>
                  </a:lnTo>
                  <a:lnTo>
                    <a:pt x="560" y="346"/>
                  </a:lnTo>
                  <a:lnTo>
                    <a:pt x="562" y="322"/>
                  </a:lnTo>
                  <a:lnTo>
                    <a:pt x="622" y="284"/>
                  </a:lnTo>
                  <a:lnTo>
                    <a:pt x="594" y="182"/>
                  </a:lnTo>
                  <a:lnTo>
                    <a:pt x="528" y="182"/>
                  </a:lnTo>
                  <a:lnTo>
                    <a:pt x="528" y="182"/>
                  </a:lnTo>
                  <a:lnTo>
                    <a:pt x="514" y="160"/>
                  </a:lnTo>
                  <a:lnTo>
                    <a:pt x="496" y="140"/>
                  </a:lnTo>
                  <a:lnTo>
                    <a:pt x="512" y="72"/>
                  </a:lnTo>
                  <a:lnTo>
                    <a:pt x="420" y="20"/>
                  </a:lnTo>
                  <a:lnTo>
                    <a:pt x="374" y="66"/>
                  </a:lnTo>
                  <a:lnTo>
                    <a:pt x="374" y="66"/>
                  </a:lnTo>
                  <a:lnTo>
                    <a:pt x="348" y="62"/>
                  </a:lnTo>
                  <a:lnTo>
                    <a:pt x="322" y="60"/>
                  </a:lnTo>
                  <a:lnTo>
                    <a:pt x="284" y="0"/>
                  </a:lnTo>
                  <a:lnTo>
                    <a:pt x="182" y="28"/>
                  </a:lnTo>
                  <a:lnTo>
                    <a:pt x="182" y="94"/>
                  </a:lnTo>
                  <a:lnTo>
                    <a:pt x="182" y="94"/>
                  </a:lnTo>
                  <a:lnTo>
                    <a:pt x="162" y="108"/>
                  </a:lnTo>
                  <a:lnTo>
                    <a:pt x="142" y="126"/>
                  </a:lnTo>
                  <a:lnTo>
                    <a:pt x="72" y="110"/>
                  </a:lnTo>
                  <a:lnTo>
                    <a:pt x="20" y="202"/>
                  </a:lnTo>
                  <a:lnTo>
                    <a:pt x="68" y="250"/>
                  </a:lnTo>
                  <a:lnTo>
                    <a:pt x="68" y="250"/>
                  </a:lnTo>
                  <a:lnTo>
                    <a:pt x="62" y="274"/>
                  </a:lnTo>
                  <a:lnTo>
                    <a:pt x="60" y="300"/>
                  </a:lnTo>
                  <a:lnTo>
                    <a:pt x="0" y="338"/>
                  </a:lnTo>
                  <a:lnTo>
                    <a:pt x="28" y="440"/>
                  </a:lnTo>
                  <a:lnTo>
                    <a:pt x="96" y="440"/>
                  </a:lnTo>
                  <a:lnTo>
                    <a:pt x="96" y="440"/>
                  </a:lnTo>
                  <a:lnTo>
                    <a:pt x="110" y="460"/>
                  </a:lnTo>
                  <a:lnTo>
                    <a:pt x="126" y="480"/>
                  </a:lnTo>
                  <a:lnTo>
                    <a:pt x="112" y="550"/>
                  </a:lnTo>
                  <a:lnTo>
                    <a:pt x="202" y="602"/>
                  </a:lnTo>
                  <a:lnTo>
                    <a:pt x="250" y="554"/>
                  </a:lnTo>
                  <a:lnTo>
                    <a:pt x="250" y="554"/>
                  </a:lnTo>
                  <a:lnTo>
                    <a:pt x="276" y="560"/>
                  </a:lnTo>
                  <a:lnTo>
                    <a:pt x="300" y="562"/>
                  </a:lnTo>
                  <a:lnTo>
                    <a:pt x="338" y="622"/>
                  </a:lnTo>
                  <a:lnTo>
                    <a:pt x="440" y="594"/>
                  </a:lnTo>
                  <a:lnTo>
                    <a:pt x="440" y="526"/>
                  </a:lnTo>
                  <a:lnTo>
                    <a:pt x="440" y="526"/>
                  </a:lnTo>
                  <a:lnTo>
                    <a:pt x="462" y="512"/>
                  </a:lnTo>
                  <a:lnTo>
                    <a:pt x="482" y="496"/>
                  </a:lnTo>
                  <a:lnTo>
                    <a:pt x="550" y="510"/>
                  </a:lnTo>
                  <a:lnTo>
                    <a:pt x="602" y="420"/>
                  </a:lnTo>
                  <a:lnTo>
                    <a:pt x="556" y="372"/>
                  </a:lnTo>
                  <a:close/>
                  <a:moveTo>
                    <a:pt x="278" y="440"/>
                  </a:moveTo>
                  <a:lnTo>
                    <a:pt x="278" y="440"/>
                  </a:lnTo>
                  <a:lnTo>
                    <a:pt x="266" y="436"/>
                  </a:lnTo>
                  <a:lnTo>
                    <a:pt x="252" y="430"/>
                  </a:lnTo>
                  <a:lnTo>
                    <a:pt x="242" y="424"/>
                  </a:lnTo>
                  <a:lnTo>
                    <a:pt x="230" y="416"/>
                  </a:lnTo>
                  <a:lnTo>
                    <a:pt x="220" y="408"/>
                  </a:lnTo>
                  <a:lnTo>
                    <a:pt x="212" y="400"/>
                  </a:lnTo>
                  <a:lnTo>
                    <a:pt x="204" y="390"/>
                  </a:lnTo>
                  <a:lnTo>
                    <a:pt x="196" y="378"/>
                  </a:lnTo>
                  <a:lnTo>
                    <a:pt x="190" y="368"/>
                  </a:lnTo>
                  <a:lnTo>
                    <a:pt x="186" y="356"/>
                  </a:lnTo>
                  <a:lnTo>
                    <a:pt x="182" y="344"/>
                  </a:lnTo>
                  <a:lnTo>
                    <a:pt x="180" y="330"/>
                  </a:lnTo>
                  <a:lnTo>
                    <a:pt x="178" y="318"/>
                  </a:lnTo>
                  <a:lnTo>
                    <a:pt x="178" y="304"/>
                  </a:lnTo>
                  <a:lnTo>
                    <a:pt x="180" y="290"/>
                  </a:lnTo>
                  <a:lnTo>
                    <a:pt x="182" y="278"/>
                  </a:lnTo>
                  <a:lnTo>
                    <a:pt x="182" y="278"/>
                  </a:lnTo>
                  <a:lnTo>
                    <a:pt x="186" y="264"/>
                  </a:lnTo>
                  <a:lnTo>
                    <a:pt x="192" y="252"/>
                  </a:lnTo>
                  <a:lnTo>
                    <a:pt x="198" y="240"/>
                  </a:lnTo>
                  <a:lnTo>
                    <a:pt x="206" y="230"/>
                  </a:lnTo>
                  <a:lnTo>
                    <a:pt x="214" y="220"/>
                  </a:lnTo>
                  <a:lnTo>
                    <a:pt x="222" y="210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4" y="190"/>
                  </a:lnTo>
                  <a:lnTo>
                    <a:pt x="266" y="184"/>
                  </a:lnTo>
                  <a:lnTo>
                    <a:pt x="280" y="180"/>
                  </a:lnTo>
                  <a:lnTo>
                    <a:pt x="292" y="178"/>
                  </a:lnTo>
                  <a:lnTo>
                    <a:pt x="304" y="178"/>
                  </a:lnTo>
                  <a:lnTo>
                    <a:pt x="318" y="178"/>
                  </a:lnTo>
                  <a:lnTo>
                    <a:pt x="332" y="178"/>
                  </a:lnTo>
                  <a:lnTo>
                    <a:pt x="344" y="182"/>
                  </a:lnTo>
                  <a:lnTo>
                    <a:pt x="344" y="182"/>
                  </a:lnTo>
                  <a:lnTo>
                    <a:pt x="358" y="186"/>
                  </a:lnTo>
                  <a:lnTo>
                    <a:pt x="370" y="190"/>
                  </a:lnTo>
                  <a:lnTo>
                    <a:pt x="382" y="196"/>
                  </a:lnTo>
                  <a:lnTo>
                    <a:pt x="392" y="204"/>
                  </a:lnTo>
                  <a:lnTo>
                    <a:pt x="402" y="212"/>
                  </a:lnTo>
                  <a:lnTo>
                    <a:pt x="412" y="222"/>
                  </a:lnTo>
                  <a:lnTo>
                    <a:pt x="420" y="232"/>
                  </a:lnTo>
                  <a:lnTo>
                    <a:pt x="426" y="242"/>
                  </a:lnTo>
                  <a:lnTo>
                    <a:pt x="432" y="254"/>
                  </a:lnTo>
                  <a:lnTo>
                    <a:pt x="438" y="266"/>
                  </a:lnTo>
                  <a:lnTo>
                    <a:pt x="442" y="278"/>
                  </a:lnTo>
                  <a:lnTo>
                    <a:pt x="444" y="290"/>
                  </a:lnTo>
                  <a:lnTo>
                    <a:pt x="446" y="304"/>
                  </a:lnTo>
                  <a:lnTo>
                    <a:pt x="446" y="316"/>
                  </a:lnTo>
                  <a:lnTo>
                    <a:pt x="444" y="330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36" y="356"/>
                  </a:lnTo>
                  <a:lnTo>
                    <a:pt x="432" y="370"/>
                  </a:lnTo>
                  <a:lnTo>
                    <a:pt x="426" y="380"/>
                  </a:lnTo>
                  <a:lnTo>
                    <a:pt x="418" y="392"/>
                  </a:lnTo>
                  <a:lnTo>
                    <a:pt x="410" y="402"/>
                  </a:lnTo>
                  <a:lnTo>
                    <a:pt x="400" y="410"/>
                  </a:lnTo>
                  <a:lnTo>
                    <a:pt x="390" y="418"/>
                  </a:lnTo>
                  <a:lnTo>
                    <a:pt x="380" y="426"/>
                  </a:lnTo>
                  <a:lnTo>
                    <a:pt x="368" y="432"/>
                  </a:lnTo>
                  <a:lnTo>
                    <a:pt x="356" y="436"/>
                  </a:lnTo>
                  <a:lnTo>
                    <a:pt x="344" y="440"/>
                  </a:lnTo>
                  <a:lnTo>
                    <a:pt x="332" y="442"/>
                  </a:lnTo>
                  <a:lnTo>
                    <a:pt x="318" y="444"/>
                  </a:lnTo>
                  <a:lnTo>
                    <a:pt x="306" y="444"/>
                  </a:lnTo>
                  <a:lnTo>
                    <a:pt x="292" y="442"/>
                  </a:lnTo>
                  <a:lnTo>
                    <a:pt x="278" y="440"/>
                  </a:lnTo>
                  <a:lnTo>
                    <a:pt x="278" y="4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953485" y="5738119"/>
            <a:ext cx="292554" cy="558271"/>
            <a:chOff x="6887593" y="2831205"/>
            <a:chExt cx="2165972" cy="3082978"/>
          </a:xfrm>
        </p:grpSpPr>
        <p:sp>
          <p:nvSpPr>
            <p:cNvPr id="266" name="Flowchart: Process 265"/>
            <p:cNvSpPr/>
            <p:nvPr/>
          </p:nvSpPr>
          <p:spPr bwMode="auto">
            <a:xfrm>
              <a:off x="6963508" y="2983241"/>
              <a:ext cx="2019718" cy="2851168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67" name="Freeform 72"/>
            <p:cNvSpPr>
              <a:spLocks noEditPoints="1"/>
            </p:cNvSpPr>
            <p:nvPr/>
          </p:nvSpPr>
          <p:spPr bwMode="auto">
            <a:xfrm>
              <a:off x="6887593" y="2831205"/>
              <a:ext cx="2165972" cy="3082978"/>
            </a:xfrm>
            <a:custGeom>
              <a:avLst/>
              <a:gdLst>
                <a:gd name="T0" fmla="*/ 86 w 1318"/>
                <a:gd name="T1" fmla="*/ 0 h 1876"/>
                <a:gd name="T2" fmla="*/ 68 w 1318"/>
                <a:gd name="T3" fmla="*/ 2 h 1876"/>
                <a:gd name="T4" fmla="*/ 38 w 1318"/>
                <a:gd name="T5" fmla="*/ 16 h 1876"/>
                <a:gd name="T6" fmla="*/ 14 w 1318"/>
                <a:gd name="T7" fmla="*/ 38 h 1876"/>
                <a:gd name="T8" fmla="*/ 2 w 1318"/>
                <a:gd name="T9" fmla="*/ 68 h 1876"/>
                <a:gd name="T10" fmla="*/ 0 w 1318"/>
                <a:gd name="T11" fmla="*/ 1790 h 1876"/>
                <a:gd name="T12" fmla="*/ 2 w 1318"/>
                <a:gd name="T13" fmla="*/ 1808 h 1876"/>
                <a:gd name="T14" fmla="*/ 14 w 1318"/>
                <a:gd name="T15" fmla="*/ 1838 h 1876"/>
                <a:gd name="T16" fmla="*/ 38 w 1318"/>
                <a:gd name="T17" fmla="*/ 1862 h 1876"/>
                <a:gd name="T18" fmla="*/ 68 w 1318"/>
                <a:gd name="T19" fmla="*/ 1874 h 1876"/>
                <a:gd name="T20" fmla="*/ 1232 w 1318"/>
                <a:gd name="T21" fmla="*/ 1876 h 1876"/>
                <a:gd name="T22" fmla="*/ 1250 w 1318"/>
                <a:gd name="T23" fmla="*/ 1874 h 1876"/>
                <a:gd name="T24" fmla="*/ 1280 w 1318"/>
                <a:gd name="T25" fmla="*/ 1862 h 1876"/>
                <a:gd name="T26" fmla="*/ 1302 w 1318"/>
                <a:gd name="T27" fmla="*/ 1838 h 1876"/>
                <a:gd name="T28" fmla="*/ 1316 w 1318"/>
                <a:gd name="T29" fmla="*/ 1808 h 1876"/>
                <a:gd name="T30" fmla="*/ 1318 w 1318"/>
                <a:gd name="T31" fmla="*/ 86 h 1876"/>
                <a:gd name="T32" fmla="*/ 1316 w 1318"/>
                <a:gd name="T33" fmla="*/ 68 h 1876"/>
                <a:gd name="T34" fmla="*/ 1302 w 1318"/>
                <a:gd name="T35" fmla="*/ 38 h 1876"/>
                <a:gd name="T36" fmla="*/ 1280 w 1318"/>
                <a:gd name="T37" fmla="*/ 16 h 1876"/>
                <a:gd name="T38" fmla="*/ 1250 w 1318"/>
                <a:gd name="T39" fmla="*/ 2 h 1876"/>
                <a:gd name="T40" fmla="*/ 1232 w 1318"/>
                <a:gd name="T41" fmla="*/ 0 h 1876"/>
                <a:gd name="T42" fmla="*/ 722 w 1318"/>
                <a:gd name="T43" fmla="*/ 1786 h 1876"/>
                <a:gd name="T44" fmla="*/ 716 w 1318"/>
                <a:gd name="T45" fmla="*/ 1802 h 1876"/>
                <a:gd name="T46" fmla="*/ 700 w 1318"/>
                <a:gd name="T47" fmla="*/ 1808 h 1876"/>
                <a:gd name="T48" fmla="*/ 616 w 1318"/>
                <a:gd name="T49" fmla="*/ 1808 h 1876"/>
                <a:gd name="T50" fmla="*/ 602 w 1318"/>
                <a:gd name="T51" fmla="*/ 1802 h 1876"/>
                <a:gd name="T52" fmla="*/ 596 w 1318"/>
                <a:gd name="T53" fmla="*/ 1786 h 1876"/>
                <a:gd name="T54" fmla="*/ 596 w 1318"/>
                <a:gd name="T55" fmla="*/ 1702 h 1876"/>
                <a:gd name="T56" fmla="*/ 602 w 1318"/>
                <a:gd name="T57" fmla="*/ 1688 h 1876"/>
                <a:gd name="T58" fmla="*/ 616 w 1318"/>
                <a:gd name="T59" fmla="*/ 1682 h 1876"/>
                <a:gd name="T60" fmla="*/ 700 w 1318"/>
                <a:gd name="T61" fmla="*/ 1682 h 1876"/>
                <a:gd name="T62" fmla="*/ 716 w 1318"/>
                <a:gd name="T63" fmla="*/ 1688 h 1876"/>
                <a:gd name="T64" fmla="*/ 722 w 1318"/>
                <a:gd name="T65" fmla="*/ 1702 h 1876"/>
                <a:gd name="T66" fmla="*/ 1242 w 1318"/>
                <a:gd name="T67" fmla="*/ 1614 h 1876"/>
                <a:gd name="T68" fmla="*/ 76 w 1318"/>
                <a:gd name="T69" fmla="*/ 144 h 1876"/>
                <a:gd name="T70" fmla="*/ 1242 w 1318"/>
                <a:gd name="T71" fmla="*/ 1614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8" h="1876">
                  <a:moveTo>
                    <a:pt x="1232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8" y="16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2" y="1808"/>
                  </a:lnTo>
                  <a:lnTo>
                    <a:pt x="6" y="1824"/>
                  </a:lnTo>
                  <a:lnTo>
                    <a:pt x="14" y="1838"/>
                  </a:lnTo>
                  <a:lnTo>
                    <a:pt x="24" y="1850"/>
                  </a:lnTo>
                  <a:lnTo>
                    <a:pt x="38" y="1862"/>
                  </a:lnTo>
                  <a:lnTo>
                    <a:pt x="52" y="1868"/>
                  </a:lnTo>
                  <a:lnTo>
                    <a:pt x="68" y="1874"/>
                  </a:lnTo>
                  <a:lnTo>
                    <a:pt x="86" y="1876"/>
                  </a:lnTo>
                  <a:lnTo>
                    <a:pt x="1232" y="1876"/>
                  </a:lnTo>
                  <a:lnTo>
                    <a:pt x="1232" y="1876"/>
                  </a:lnTo>
                  <a:lnTo>
                    <a:pt x="1250" y="1874"/>
                  </a:lnTo>
                  <a:lnTo>
                    <a:pt x="1266" y="1868"/>
                  </a:lnTo>
                  <a:lnTo>
                    <a:pt x="1280" y="1862"/>
                  </a:lnTo>
                  <a:lnTo>
                    <a:pt x="1292" y="1850"/>
                  </a:lnTo>
                  <a:lnTo>
                    <a:pt x="1302" y="1838"/>
                  </a:lnTo>
                  <a:lnTo>
                    <a:pt x="1310" y="1824"/>
                  </a:lnTo>
                  <a:lnTo>
                    <a:pt x="1316" y="1808"/>
                  </a:lnTo>
                  <a:lnTo>
                    <a:pt x="1318" y="1790"/>
                  </a:lnTo>
                  <a:lnTo>
                    <a:pt x="1318" y="86"/>
                  </a:lnTo>
                  <a:lnTo>
                    <a:pt x="1318" y="86"/>
                  </a:lnTo>
                  <a:lnTo>
                    <a:pt x="1316" y="68"/>
                  </a:lnTo>
                  <a:lnTo>
                    <a:pt x="1310" y="52"/>
                  </a:lnTo>
                  <a:lnTo>
                    <a:pt x="1302" y="38"/>
                  </a:lnTo>
                  <a:lnTo>
                    <a:pt x="1292" y="26"/>
                  </a:lnTo>
                  <a:lnTo>
                    <a:pt x="1280" y="16"/>
                  </a:lnTo>
                  <a:lnTo>
                    <a:pt x="1266" y="8"/>
                  </a:lnTo>
                  <a:lnTo>
                    <a:pt x="1250" y="2"/>
                  </a:lnTo>
                  <a:lnTo>
                    <a:pt x="1232" y="0"/>
                  </a:lnTo>
                  <a:lnTo>
                    <a:pt x="1232" y="0"/>
                  </a:lnTo>
                  <a:close/>
                  <a:moveTo>
                    <a:pt x="722" y="1786"/>
                  </a:moveTo>
                  <a:lnTo>
                    <a:pt x="722" y="1786"/>
                  </a:lnTo>
                  <a:lnTo>
                    <a:pt x="720" y="1794"/>
                  </a:lnTo>
                  <a:lnTo>
                    <a:pt x="716" y="1802"/>
                  </a:lnTo>
                  <a:lnTo>
                    <a:pt x="710" y="1806"/>
                  </a:lnTo>
                  <a:lnTo>
                    <a:pt x="700" y="1808"/>
                  </a:lnTo>
                  <a:lnTo>
                    <a:pt x="616" y="1808"/>
                  </a:lnTo>
                  <a:lnTo>
                    <a:pt x="616" y="1808"/>
                  </a:lnTo>
                  <a:lnTo>
                    <a:pt x="608" y="1806"/>
                  </a:lnTo>
                  <a:lnTo>
                    <a:pt x="602" y="1802"/>
                  </a:lnTo>
                  <a:lnTo>
                    <a:pt x="598" y="1794"/>
                  </a:lnTo>
                  <a:lnTo>
                    <a:pt x="596" y="1786"/>
                  </a:lnTo>
                  <a:lnTo>
                    <a:pt x="596" y="1702"/>
                  </a:lnTo>
                  <a:lnTo>
                    <a:pt x="596" y="1702"/>
                  </a:lnTo>
                  <a:lnTo>
                    <a:pt x="598" y="1694"/>
                  </a:lnTo>
                  <a:lnTo>
                    <a:pt x="602" y="1688"/>
                  </a:lnTo>
                  <a:lnTo>
                    <a:pt x="608" y="1682"/>
                  </a:lnTo>
                  <a:lnTo>
                    <a:pt x="616" y="1682"/>
                  </a:lnTo>
                  <a:lnTo>
                    <a:pt x="700" y="1682"/>
                  </a:lnTo>
                  <a:lnTo>
                    <a:pt x="700" y="1682"/>
                  </a:lnTo>
                  <a:lnTo>
                    <a:pt x="710" y="1682"/>
                  </a:lnTo>
                  <a:lnTo>
                    <a:pt x="716" y="1688"/>
                  </a:lnTo>
                  <a:lnTo>
                    <a:pt x="720" y="1694"/>
                  </a:lnTo>
                  <a:lnTo>
                    <a:pt x="722" y="1702"/>
                  </a:lnTo>
                  <a:lnTo>
                    <a:pt x="722" y="1786"/>
                  </a:lnTo>
                  <a:close/>
                  <a:moveTo>
                    <a:pt x="1242" y="1614"/>
                  </a:moveTo>
                  <a:lnTo>
                    <a:pt x="76" y="1614"/>
                  </a:lnTo>
                  <a:lnTo>
                    <a:pt x="76" y="144"/>
                  </a:lnTo>
                  <a:lnTo>
                    <a:pt x="1242" y="144"/>
                  </a:lnTo>
                  <a:lnTo>
                    <a:pt x="1242" y="161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04026" y="4501915"/>
            <a:ext cx="916279" cy="636709"/>
            <a:chOff x="704025" y="4456007"/>
            <a:chExt cx="916279" cy="636709"/>
          </a:xfrm>
        </p:grpSpPr>
        <p:sp>
          <p:nvSpPr>
            <p:cNvPr id="144" name="Flowchart: Process 143"/>
            <p:cNvSpPr/>
            <p:nvPr/>
          </p:nvSpPr>
          <p:spPr bwMode="auto">
            <a:xfrm>
              <a:off x="1160238" y="4743526"/>
              <a:ext cx="410635" cy="300674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704025" y="4456007"/>
              <a:ext cx="916279" cy="636709"/>
              <a:chOff x="6094413" y="2437030"/>
              <a:chExt cx="3600450" cy="2501899"/>
            </a:xfrm>
          </p:grpSpPr>
          <p:sp>
            <p:nvSpPr>
              <p:cNvPr id="146" name="Freeform 26"/>
              <p:cNvSpPr>
                <a:spLocks noEditPoints="1"/>
              </p:cNvSpPr>
              <p:nvPr/>
            </p:nvSpPr>
            <p:spPr bwMode="auto">
              <a:xfrm>
                <a:off x="6094413" y="2881106"/>
                <a:ext cx="3600450" cy="1584324"/>
              </a:xfrm>
              <a:custGeom>
                <a:avLst/>
                <a:gdLst>
                  <a:gd name="T0" fmla="*/ 2268 w 2268"/>
                  <a:gd name="T1" fmla="*/ 38 h 998"/>
                  <a:gd name="T2" fmla="*/ 2266 w 2268"/>
                  <a:gd name="T3" fmla="*/ 0 h 998"/>
                  <a:gd name="T4" fmla="*/ 0 w 2268"/>
                  <a:gd name="T5" fmla="*/ 0 h 998"/>
                  <a:gd name="T6" fmla="*/ 0 w 2268"/>
                  <a:gd name="T7" fmla="*/ 40 h 998"/>
                  <a:gd name="T8" fmla="*/ 0 w 2268"/>
                  <a:gd name="T9" fmla="*/ 820 h 998"/>
                  <a:gd name="T10" fmla="*/ 2 w 2268"/>
                  <a:gd name="T11" fmla="*/ 860 h 998"/>
                  <a:gd name="T12" fmla="*/ 12 w 2268"/>
                  <a:gd name="T13" fmla="*/ 898 h 998"/>
                  <a:gd name="T14" fmla="*/ 26 w 2268"/>
                  <a:gd name="T15" fmla="*/ 928 h 998"/>
                  <a:gd name="T16" fmla="*/ 46 w 2268"/>
                  <a:gd name="T17" fmla="*/ 952 h 998"/>
                  <a:gd name="T18" fmla="*/ 72 w 2268"/>
                  <a:gd name="T19" fmla="*/ 972 h 998"/>
                  <a:gd name="T20" fmla="*/ 102 w 2268"/>
                  <a:gd name="T21" fmla="*/ 986 h 998"/>
                  <a:gd name="T22" fmla="*/ 138 w 2268"/>
                  <a:gd name="T23" fmla="*/ 996 h 998"/>
                  <a:gd name="T24" fmla="*/ 180 w 2268"/>
                  <a:gd name="T25" fmla="*/ 998 h 998"/>
                  <a:gd name="T26" fmla="*/ 2084 w 2268"/>
                  <a:gd name="T27" fmla="*/ 998 h 998"/>
                  <a:gd name="T28" fmla="*/ 2106 w 2268"/>
                  <a:gd name="T29" fmla="*/ 998 h 998"/>
                  <a:gd name="T30" fmla="*/ 2146 w 2268"/>
                  <a:gd name="T31" fmla="*/ 992 h 998"/>
                  <a:gd name="T32" fmla="*/ 2182 w 2268"/>
                  <a:gd name="T33" fmla="*/ 980 h 998"/>
                  <a:gd name="T34" fmla="*/ 2210 w 2268"/>
                  <a:gd name="T35" fmla="*/ 964 h 998"/>
                  <a:gd name="T36" fmla="*/ 2232 w 2268"/>
                  <a:gd name="T37" fmla="*/ 940 h 998"/>
                  <a:gd name="T38" fmla="*/ 2250 w 2268"/>
                  <a:gd name="T39" fmla="*/ 912 h 998"/>
                  <a:gd name="T40" fmla="*/ 2262 w 2268"/>
                  <a:gd name="T41" fmla="*/ 878 h 998"/>
                  <a:gd name="T42" fmla="*/ 2268 w 2268"/>
                  <a:gd name="T43" fmla="*/ 836 h 998"/>
                  <a:gd name="T44" fmla="*/ 2268 w 2268"/>
                  <a:gd name="T45" fmla="*/ 814 h 998"/>
                  <a:gd name="T46" fmla="*/ 2268 w 2268"/>
                  <a:gd name="T47" fmla="*/ 38 h 998"/>
                  <a:gd name="T48" fmla="*/ 1842 w 2268"/>
                  <a:gd name="T49" fmla="*/ 738 h 998"/>
                  <a:gd name="T50" fmla="*/ 1830 w 2268"/>
                  <a:gd name="T51" fmla="*/ 746 h 998"/>
                  <a:gd name="T52" fmla="*/ 1814 w 2268"/>
                  <a:gd name="T53" fmla="*/ 748 h 998"/>
                  <a:gd name="T54" fmla="*/ 1672 w 2268"/>
                  <a:gd name="T55" fmla="*/ 748 h 998"/>
                  <a:gd name="T56" fmla="*/ 1810 w 2268"/>
                  <a:gd name="T57" fmla="*/ 612 h 998"/>
                  <a:gd name="T58" fmla="*/ 1800 w 2268"/>
                  <a:gd name="T59" fmla="*/ 596 h 998"/>
                  <a:gd name="T60" fmla="*/ 1274 w 2268"/>
                  <a:gd name="T61" fmla="*/ 596 h 998"/>
                  <a:gd name="T62" fmla="*/ 1274 w 2268"/>
                  <a:gd name="T63" fmla="*/ 470 h 998"/>
                  <a:gd name="T64" fmla="*/ 1800 w 2268"/>
                  <a:gd name="T65" fmla="*/ 470 h 998"/>
                  <a:gd name="T66" fmla="*/ 1804 w 2268"/>
                  <a:gd name="T67" fmla="*/ 458 h 998"/>
                  <a:gd name="T68" fmla="*/ 1648 w 2268"/>
                  <a:gd name="T69" fmla="*/ 310 h 998"/>
                  <a:gd name="T70" fmla="*/ 1818 w 2268"/>
                  <a:gd name="T71" fmla="*/ 310 h 998"/>
                  <a:gd name="T72" fmla="*/ 1822 w 2268"/>
                  <a:gd name="T73" fmla="*/ 312 h 998"/>
                  <a:gd name="T74" fmla="*/ 1834 w 2268"/>
                  <a:gd name="T75" fmla="*/ 320 h 998"/>
                  <a:gd name="T76" fmla="*/ 2048 w 2268"/>
                  <a:gd name="T77" fmla="*/ 534 h 998"/>
                  <a:gd name="T78" fmla="*/ 1842 w 2268"/>
                  <a:gd name="T79" fmla="*/ 738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68" h="998">
                    <a:moveTo>
                      <a:pt x="2268" y="38"/>
                    </a:moveTo>
                    <a:lnTo>
                      <a:pt x="2268" y="38"/>
                    </a:lnTo>
                    <a:lnTo>
                      <a:pt x="2266" y="0"/>
                    </a:lnTo>
                    <a:lnTo>
                      <a:pt x="226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0" y="840"/>
                    </a:lnTo>
                    <a:lnTo>
                      <a:pt x="2" y="860"/>
                    </a:lnTo>
                    <a:lnTo>
                      <a:pt x="6" y="880"/>
                    </a:lnTo>
                    <a:lnTo>
                      <a:pt x="12" y="898"/>
                    </a:lnTo>
                    <a:lnTo>
                      <a:pt x="18" y="914"/>
                    </a:lnTo>
                    <a:lnTo>
                      <a:pt x="26" y="928"/>
                    </a:lnTo>
                    <a:lnTo>
                      <a:pt x="34" y="942"/>
                    </a:lnTo>
                    <a:lnTo>
                      <a:pt x="46" y="952"/>
                    </a:lnTo>
                    <a:lnTo>
                      <a:pt x="58" y="964"/>
                    </a:lnTo>
                    <a:lnTo>
                      <a:pt x="72" y="972"/>
                    </a:lnTo>
                    <a:lnTo>
                      <a:pt x="86" y="980"/>
                    </a:lnTo>
                    <a:lnTo>
                      <a:pt x="102" y="986"/>
                    </a:lnTo>
                    <a:lnTo>
                      <a:pt x="120" y="992"/>
                    </a:lnTo>
                    <a:lnTo>
                      <a:pt x="138" y="996"/>
                    </a:lnTo>
                    <a:lnTo>
                      <a:pt x="158" y="998"/>
                    </a:lnTo>
                    <a:lnTo>
                      <a:pt x="180" y="998"/>
                    </a:lnTo>
                    <a:lnTo>
                      <a:pt x="180" y="998"/>
                    </a:lnTo>
                    <a:lnTo>
                      <a:pt x="2084" y="998"/>
                    </a:lnTo>
                    <a:lnTo>
                      <a:pt x="2084" y="998"/>
                    </a:lnTo>
                    <a:lnTo>
                      <a:pt x="2106" y="998"/>
                    </a:lnTo>
                    <a:lnTo>
                      <a:pt x="2128" y="996"/>
                    </a:lnTo>
                    <a:lnTo>
                      <a:pt x="2146" y="992"/>
                    </a:lnTo>
                    <a:lnTo>
                      <a:pt x="2164" y="986"/>
                    </a:lnTo>
                    <a:lnTo>
                      <a:pt x="2182" y="980"/>
                    </a:lnTo>
                    <a:lnTo>
                      <a:pt x="2196" y="972"/>
                    </a:lnTo>
                    <a:lnTo>
                      <a:pt x="2210" y="964"/>
                    </a:lnTo>
                    <a:lnTo>
                      <a:pt x="2222" y="952"/>
                    </a:lnTo>
                    <a:lnTo>
                      <a:pt x="2232" y="940"/>
                    </a:lnTo>
                    <a:lnTo>
                      <a:pt x="2242" y="926"/>
                    </a:lnTo>
                    <a:lnTo>
                      <a:pt x="2250" y="912"/>
                    </a:lnTo>
                    <a:lnTo>
                      <a:pt x="2256" y="896"/>
                    </a:lnTo>
                    <a:lnTo>
                      <a:pt x="2262" y="878"/>
                    </a:lnTo>
                    <a:lnTo>
                      <a:pt x="2266" y="858"/>
                    </a:lnTo>
                    <a:lnTo>
                      <a:pt x="2268" y="836"/>
                    </a:lnTo>
                    <a:lnTo>
                      <a:pt x="2268" y="814"/>
                    </a:lnTo>
                    <a:lnTo>
                      <a:pt x="2268" y="814"/>
                    </a:lnTo>
                    <a:lnTo>
                      <a:pt x="2268" y="38"/>
                    </a:lnTo>
                    <a:lnTo>
                      <a:pt x="2268" y="38"/>
                    </a:lnTo>
                    <a:close/>
                    <a:moveTo>
                      <a:pt x="1842" y="738"/>
                    </a:moveTo>
                    <a:lnTo>
                      <a:pt x="1842" y="738"/>
                    </a:lnTo>
                    <a:lnTo>
                      <a:pt x="1836" y="742"/>
                    </a:lnTo>
                    <a:lnTo>
                      <a:pt x="1830" y="746"/>
                    </a:lnTo>
                    <a:lnTo>
                      <a:pt x="1814" y="748"/>
                    </a:lnTo>
                    <a:lnTo>
                      <a:pt x="1814" y="748"/>
                    </a:lnTo>
                    <a:lnTo>
                      <a:pt x="1742" y="748"/>
                    </a:lnTo>
                    <a:lnTo>
                      <a:pt x="1672" y="748"/>
                    </a:lnTo>
                    <a:lnTo>
                      <a:pt x="1672" y="748"/>
                    </a:lnTo>
                    <a:lnTo>
                      <a:pt x="1810" y="612"/>
                    </a:lnTo>
                    <a:lnTo>
                      <a:pt x="1810" y="612"/>
                    </a:lnTo>
                    <a:lnTo>
                      <a:pt x="1800" y="596"/>
                    </a:lnTo>
                    <a:lnTo>
                      <a:pt x="1800" y="596"/>
                    </a:lnTo>
                    <a:lnTo>
                      <a:pt x="1274" y="596"/>
                    </a:lnTo>
                    <a:lnTo>
                      <a:pt x="1274" y="596"/>
                    </a:lnTo>
                    <a:lnTo>
                      <a:pt x="1274" y="470"/>
                    </a:lnTo>
                    <a:lnTo>
                      <a:pt x="1274" y="470"/>
                    </a:lnTo>
                    <a:lnTo>
                      <a:pt x="1800" y="470"/>
                    </a:lnTo>
                    <a:lnTo>
                      <a:pt x="1800" y="470"/>
                    </a:lnTo>
                    <a:lnTo>
                      <a:pt x="1804" y="458"/>
                    </a:lnTo>
                    <a:lnTo>
                      <a:pt x="1804" y="458"/>
                    </a:lnTo>
                    <a:lnTo>
                      <a:pt x="1648" y="310"/>
                    </a:lnTo>
                    <a:lnTo>
                      <a:pt x="1648" y="310"/>
                    </a:lnTo>
                    <a:lnTo>
                      <a:pt x="1818" y="310"/>
                    </a:lnTo>
                    <a:lnTo>
                      <a:pt x="1818" y="310"/>
                    </a:lnTo>
                    <a:lnTo>
                      <a:pt x="1822" y="312"/>
                    </a:lnTo>
                    <a:lnTo>
                      <a:pt x="1826" y="314"/>
                    </a:lnTo>
                    <a:lnTo>
                      <a:pt x="1834" y="320"/>
                    </a:lnTo>
                    <a:lnTo>
                      <a:pt x="1834" y="320"/>
                    </a:lnTo>
                    <a:lnTo>
                      <a:pt x="2048" y="534"/>
                    </a:lnTo>
                    <a:lnTo>
                      <a:pt x="2048" y="534"/>
                    </a:lnTo>
                    <a:lnTo>
                      <a:pt x="1842" y="738"/>
                    </a:lnTo>
                    <a:lnTo>
                      <a:pt x="1842" y="7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25"/>
              <p:cNvSpPr>
                <a:spLocks/>
              </p:cNvSpPr>
              <p:nvPr/>
            </p:nvSpPr>
            <p:spPr bwMode="auto">
              <a:xfrm>
                <a:off x="6097588" y="2437030"/>
                <a:ext cx="3597275" cy="485775"/>
              </a:xfrm>
              <a:custGeom>
                <a:avLst/>
                <a:gdLst>
                  <a:gd name="T0" fmla="*/ 2266 w 2266"/>
                  <a:gd name="T1" fmla="*/ 306 h 306"/>
                  <a:gd name="T2" fmla="*/ 2266 w 2266"/>
                  <a:gd name="T3" fmla="*/ 306 h 306"/>
                  <a:gd name="T4" fmla="*/ 2 w 2266"/>
                  <a:gd name="T5" fmla="*/ 306 h 306"/>
                  <a:gd name="T6" fmla="*/ 2 w 2266"/>
                  <a:gd name="T7" fmla="*/ 306 h 306"/>
                  <a:gd name="T8" fmla="*/ 0 w 2266"/>
                  <a:gd name="T9" fmla="*/ 210 h 306"/>
                  <a:gd name="T10" fmla="*/ 0 w 2266"/>
                  <a:gd name="T11" fmla="*/ 164 h 306"/>
                  <a:gd name="T12" fmla="*/ 4 w 2266"/>
                  <a:gd name="T13" fmla="*/ 118 h 306"/>
                  <a:gd name="T14" fmla="*/ 4 w 2266"/>
                  <a:gd name="T15" fmla="*/ 118 h 306"/>
                  <a:gd name="T16" fmla="*/ 6 w 2266"/>
                  <a:gd name="T17" fmla="*/ 106 h 306"/>
                  <a:gd name="T18" fmla="*/ 10 w 2266"/>
                  <a:gd name="T19" fmla="*/ 94 h 306"/>
                  <a:gd name="T20" fmla="*/ 14 w 2266"/>
                  <a:gd name="T21" fmla="*/ 84 h 306"/>
                  <a:gd name="T22" fmla="*/ 20 w 2266"/>
                  <a:gd name="T23" fmla="*/ 74 h 306"/>
                  <a:gd name="T24" fmla="*/ 34 w 2266"/>
                  <a:gd name="T25" fmla="*/ 54 h 306"/>
                  <a:gd name="T26" fmla="*/ 52 w 2266"/>
                  <a:gd name="T27" fmla="*/ 36 h 306"/>
                  <a:gd name="T28" fmla="*/ 72 w 2266"/>
                  <a:gd name="T29" fmla="*/ 22 h 306"/>
                  <a:gd name="T30" fmla="*/ 94 w 2266"/>
                  <a:gd name="T31" fmla="*/ 12 h 306"/>
                  <a:gd name="T32" fmla="*/ 118 w 2266"/>
                  <a:gd name="T33" fmla="*/ 4 h 306"/>
                  <a:gd name="T34" fmla="*/ 144 w 2266"/>
                  <a:gd name="T35" fmla="*/ 0 h 306"/>
                  <a:gd name="T36" fmla="*/ 144 w 2266"/>
                  <a:gd name="T37" fmla="*/ 0 h 306"/>
                  <a:gd name="T38" fmla="*/ 176 w 2266"/>
                  <a:gd name="T39" fmla="*/ 0 h 306"/>
                  <a:gd name="T40" fmla="*/ 176 w 2266"/>
                  <a:gd name="T41" fmla="*/ 0 h 306"/>
                  <a:gd name="T42" fmla="*/ 2086 w 2266"/>
                  <a:gd name="T43" fmla="*/ 0 h 306"/>
                  <a:gd name="T44" fmla="*/ 2086 w 2266"/>
                  <a:gd name="T45" fmla="*/ 0 h 306"/>
                  <a:gd name="T46" fmla="*/ 2108 w 2266"/>
                  <a:gd name="T47" fmla="*/ 0 h 306"/>
                  <a:gd name="T48" fmla="*/ 2128 w 2266"/>
                  <a:gd name="T49" fmla="*/ 2 h 306"/>
                  <a:gd name="T50" fmla="*/ 2146 w 2266"/>
                  <a:gd name="T51" fmla="*/ 6 h 306"/>
                  <a:gd name="T52" fmla="*/ 2164 w 2266"/>
                  <a:gd name="T53" fmla="*/ 12 h 306"/>
                  <a:gd name="T54" fmla="*/ 2180 w 2266"/>
                  <a:gd name="T55" fmla="*/ 18 h 306"/>
                  <a:gd name="T56" fmla="*/ 2194 w 2266"/>
                  <a:gd name="T57" fmla="*/ 26 h 306"/>
                  <a:gd name="T58" fmla="*/ 2208 w 2266"/>
                  <a:gd name="T59" fmla="*/ 34 h 306"/>
                  <a:gd name="T60" fmla="*/ 2220 w 2266"/>
                  <a:gd name="T61" fmla="*/ 46 h 306"/>
                  <a:gd name="T62" fmla="*/ 2230 w 2266"/>
                  <a:gd name="T63" fmla="*/ 58 h 306"/>
                  <a:gd name="T64" fmla="*/ 2240 w 2266"/>
                  <a:gd name="T65" fmla="*/ 70 h 306"/>
                  <a:gd name="T66" fmla="*/ 2248 w 2266"/>
                  <a:gd name="T67" fmla="*/ 86 h 306"/>
                  <a:gd name="T68" fmla="*/ 2254 w 2266"/>
                  <a:gd name="T69" fmla="*/ 102 h 306"/>
                  <a:gd name="T70" fmla="*/ 2260 w 2266"/>
                  <a:gd name="T71" fmla="*/ 118 h 306"/>
                  <a:gd name="T72" fmla="*/ 2262 w 2266"/>
                  <a:gd name="T73" fmla="*/ 138 h 306"/>
                  <a:gd name="T74" fmla="*/ 2266 w 2266"/>
                  <a:gd name="T75" fmla="*/ 158 h 306"/>
                  <a:gd name="T76" fmla="*/ 2266 w 2266"/>
                  <a:gd name="T77" fmla="*/ 180 h 306"/>
                  <a:gd name="T78" fmla="*/ 2266 w 2266"/>
                  <a:gd name="T79" fmla="*/ 180 h 306"/>
                  <a:gd name="T80" fmla="*/ 2266 w 2266"/>
                  <a:gd name="T81" fmla="*/ 306 h 306"/>
                  <a:gd name="T82" fmla="*/ 2266 w 2266"/>
                  <a:gd name="T83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66" h="306">
                    <a:moveTo>
                      <a:pt x="2266" y="306"/>
                    </a:moveTo>
                    <a:lnTo>
                      <a:pt x="2266" y="306"/>
                    </a:lnTo>
                    <a:lnTo>
                      <a:pt x="2" y="306"/>
                    </a:lnTo>
                    <a:lnTo>
                      <a:pt x="2" y="306"/>
                    </a:lnTo>
                    <a:lnTo>
                      <a:pt x="0" y="210"/>
                    </a:lnTo>
                    <a:lnTo>
                      <a:pt x="0" y="164"/>
                    </a:lnTo>
                    <a:lnTo>
                      <a:pt x="4" y="118"/>
                    </a:lnTo>
                    <a:lnTo>
                      <a:pt x="4" y="118"/>
                    </a:lnTo>
                    <a:lnTo>
                      <a:pt x="6" y="106"/>
                    </a:lnTo>
                    <a:lnTo>
                      <a:pt x="10" y="94"/>
                    </a:lnTo>
                    <a:lnTo>
                      <a:pt x="14" y="84"/>
                    </a:lnTo>
                    <a:lnTo>
                      <a:pt x="20" y="74"/>
                    </a:lnTo>
                    <a:lnTo>
                      <a:pt x="34" y="54"/>
                    </a:lnTo>
                    <a:lnTo>
                      <a:pt x="52" y="36"/>
                    </a:lnTo>
                    <a:lnTo>
                      <a:pt x="72" y="22"/>
                    </a:lnTo>
                    <a:lnTo>
                      <a:pt x="94" y="12"/>
                    </a:lnTo>
                    <a:lnTo>
                      <a:pt x="118" y="4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2086" y="0"/>
                    </a:lnTo>
                    <a:lnTo>
                      <a:pt x="2086" y="0"/>
                    </a:lnTo>
                    <a:lnTo>
                      <a:pt x="2108" y="0"/>
                    </a:lnTo>
                    <a:lnTo>
                      <a:pt x="2128" y="2"/>
                    </a:lnTo>
                    <a:lnTo>
                      <a:pt x="2146" y="6"/>
                    </a:lnTo>
                    <a:lnTo>
                      <a:pt x="2164" y="12"/>
                    </a:lnTo>
                    <a:lnTo>
                      <a:pt x="2180" y="18"/>
                    </a:lnTo>
                    <a:lnTo>
                      <a:pt x="2194" y="26"/>
                    </a:lnTo>
                    <a:lnTo>
                      <a:pt x="2208" y="34"/>
                    </a:lnTo>
                    <a:lnTo>
                      <a:pt x="2220" y="46"/>
                    </a:lnTo>
                    <a:lnTo>
                      <a:pt x="2230" y="58"/>
                    </a:lnTo>
                    <a:lnTo>
                      <a:pt x="2240" y="70"/>
                    </a:lnTo>
                    <a:lnTo>
                      <a:pt x="2248" y="86"/>
                    </a:lnTo>
                    <a:lnTo>
                      <a:pt x="2254" y="102"/>
                    </a:lnTo>
                    <a:lnTo>
                      <a:pt x="2260" y="118"/>
                    </a:lnTo>
                    <a:lnTo>
                      <a:pt x="2262" y="138"/>
                    </a:lnTo>
                    <a:lnTo>
                      <a:pt x="2266" y="158"/>
                    </a:lnTo>
                    <a:lnTo>
                      <a:pt x="2266" y="180"/>
                    </a:lnTo>
                    <a:lnTo>
                      <a:pt x="2266" y="180"/>
                    </a:lnTo>
                    <a:lnTo>
                      <a:pt x="2266" y="306"/>
                    </a:lnTo>
                    <a:lnTo>
                      <a:pt x="2266" y="30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26"/>
              <p:cNvSpPr>
                <a:spLocks noEditPoints="1"/>
              </p:cNvSpPr>
              <p:nvPr/>
            </p:nvSpPr>
            <p:spPr bwMode="auto">
              <a:xfrm>
                <a:off x="6094413" y="3354605"/>
                <a:ext cx="3600450" cy="1584324"/>
              </a:xfrm>
              <a:custGeom>
                <a:avLst/>
                <a:gdLst>
                  <a:gd name="T0" fmla="*/ 2268 w 2268"/>
                  <a:gd name="T1" fmla="*/ 38 h 998"/>
                  <a:gd name="T2" fmla="*/ 2266 w 2268"/>
                  <a:gd name="T3" fmla="*/ 0 h 998"/>
                  <a:gd name="T4" fmla="*/ 0 w 2268"/>
                  <a:gd name="T5" fmla="*/ 0 h 998"/>
                  <a:gd name="T6" fmla="*/ 0 w 2268"/>
                  <a:gd name="T7" fmla="*/ 40 h 998"/>
                  <a:gd name="T8" fmla="*/ 0 w 2268"/>
                  <a:gd name="T9" fmla="*/ 820 h 998"/>
                  <a:gd name="T10" fmla="*/ 2 w 2268"/>
                  <a:gd name="T11" fmla="*/ 860 h 998"/>
                  <a:gd name="T12" fmla="*/ 12 w 2268"/>
                  <a:gd name="T13" fmla="*/ 898 h 998"/>
                  <a:gd name="T14" fmla="*/ 26 w 2268"/>
                  <a:gd name="T15" fmla="*/ 928 h 998"/>
                  <a:gd name="T16" fmla="*/ 46 w 2268"/>
                  <a:gd name="T17" fmla="*/ 952 h 998"/>
                  <a:gd name="T18" fmla="*/ 72 w 2268"/>
                  <a:gd name="T19" fmla="*/ 972 h 998"/>
                  <a:gd name="T20" fmla="*/ 102 w 2268"/>
                  <a:gd name="T21" fmla="*/ 986 h 998"/>
                  <a:gd name="T22" fmla="*/ 138 w 2268"/>
                  <a:gd name="T23" fmla="*/ 996 h 998"/>
                  <a:gd name="T24" fmla="*/ 180 w 2268"/>
                  <a:gd name="T25" fmla="*/ 998 h 998"/>
                  <a:gd name="T26" fmla="*/ 2084 w 2268"/>
                  <a:gd name="T27" fmla="*/ 998 h 998"/>
                  <a:gd name="T28" fmla="*/ 2106 w 2268"/>
                  <a:gd name="T29" fmla="*/ 998 h 998"/>
                  <a:gd name="T30" fmla="*/ 2146 w 2268"/>
                  <a:gd name="T31" fmla="*/ 992 h 998"/>
                  <a:gd name="T32" fmla="*/ 2182 w 2268"/>
                  <a:gd name="T33" fmla="*/ 980 h 998"/>
                  <a:gd name="T34" fmla="*/ 2210 w 2268"/>
                  <a:gd name="T35" fmla="*/ 964 h 998"/>
                  <a:gd name="T36" fmla="*/ 2232 w 2268"/>
                  <a:gd name="T37" fmla="*/ 940 h 998"/>
                  <a:gd name="T38" fmla="*/ 2250 w 2268"/>
                  <a:gd name="T39" fmla="*/ 912 h 998"/>
                  <a:gd name="T40" fmla="*/ 2262 w 2268"/>
                  <a:gd name="T41" fmla="*/ 878 h 998"/>
                  <a:gd name="T42" fmla="*/ 2268 w 2268"/>
                  <a:gd name="T43" fmla="*/ 836 h 998"/>
                  <a:gd name="T44" fmla="*/ 2268 w 2268"/>
                  <a:gd name="T45" fmla="*/ 814 h 998"/>
                  <a:gd name="T46" fmla="*/ 2268 w 2268"/>
                  <a:gd name="T47" fmla="*/ 38 h 998"/>
                  <a:gd name="T48" fmla="*/ 1842 w 2268"/>
                  <a:gd name="T49" fmla="*/ 738 h 998"/>
                  <a:gd name="T50" fmla="*/ 1830 w 2268"/>
                  <a:gd name="T51" fmla="*/ 746 h 998"/>
                  <a:gd name="T52" fmla="*/ 1814 w 2268"/>
                  <a:gd name="T53" fmla="*/ 748 h 998"/>
                  <a:gd name="T54" fmla="*/ 1672 w 2268"/>
                  <a:gd name="T55" fmla="*/ 748 h 998"/>
                  <a:gd name="T56" fmla="*/ 1810 w 2268"/>
                  <a:gd name="T57" fmla="*/ 612 h 998"/>
                  <a:gd name="T58" fmla="*/ 1800 w 2268"/>
                  <a:gd name="T59" fmla="*/ 596 h 998"/>
                  <a:gd name="T60" fmla="*/ 1274 w 2268"/>
                  <a:gd name="T61" fmla="*/ 596 h 998"/>
                  <a:gd name="T62" fmla="*/ 1274 w 2268"/>
                  <a:gd name="T63" fmla="*/ 470 h 998"/>
                  <a:gd name="T64" fmla="*/ 1800 w 2268"/>
                  <a:gd name="T65" fmla="*/ 470 h 998"/>
                  <a:gd name="T66" fmla="*/ 1804 w 2268"/>
                  <a:gd name="T67" fmla="*/ 458 h 998"/>
                  <a:gd name="T68" fmla="*/ 1648 w 2268"/>
                  <a:gd name="T69" fmla="*/ 310 h 998"/>
                  <a:gd name="T70" fmla="*/ 1818 w 2268"/>
                  <a:gd name="T71" fmla="*/ 310 h 998"/>
                  <a:gd name="T72" fmla="*/ 1822 w 2268"/>
                  <a:gd name="T73" fmla="*/ 312 h 998"/>
                  <a:gd name="T74" fmla="*/ 1834 w 2268"/>
                  <a:gd name="T75" fmla="*/ 320 h 998"/>
                  <a:gd name="T76" fmla="*/ 2048 w 2268"/>
                  <a:gd name="T77" fmla="*/ 534 h 998"/>
                  <a:gd name="T78" fmla="*/ 1842 w 2268"/>
                  <a:gd name="T79" fmla="*/ 738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68" h="998">
                    <a:moveTo>
                      <a:pt x="2268" y="38"/>
                    </a:moveTo>
                    <a:lnTo>
                      <a:pt x="2268" y="38"/>
                    </a:lnTo>
                    <a:lnTo>
                      <a:pt x="2266" y="0"/>
                    </a:lnTo>
                    <a:lnTo>
                      <a:pt x="226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0" y="840"/>
                    </a:lnTo>
                    <a:lnTo>
                      <a:pt x="2" y="860"/>
                    </a:lnTo>
                    <a:lnTo>
                      <a:pt x="6" y="880"/>
                    </a:lnTo>
                    <a:lnTo>
                      <a:pt x="12" y="898"/>
                    </a:lnTo>
                    <a:lnTo>
                      <a:pt x="18" y="914"/>
                    </a:lnTo>
                    <a:lnTo>
                      <a:pt x="26" y="928"/>
                    </a:lnTo>
                    <a:lnTo>
                      <a:pt x="34" y="942"/>
                    </a:lnTo>
                    <a:lnTo>
                      <a:pt x="46" y="952"/>
                    </a:lnTo>
                    <a:lnTo>
                      <a:pt x="58" y="964"/>
                    </a:lnTo>
                    <a:lnTo>
                      <a:pt x="72" y="972"/>
                    </a:lnTo>
                    <a:lnTo>
                      <a:pt x="86" y="980"/>
                    </a:lnTo>
                    <a:lnTo>
                      <a:pt x="102" y="986"/>
                    </a:lnTo>
                    <a:lnTo>
                      <a:pt x="120" y="992"/>
                    </a:lnTo>
                    <a:lnTo>
                      <a:pt x="138" y="996"/>
                    </a:lnTo>
                    <a:lnTo>
                      <a:pt x="158" y="998"/>
                    </a:lnTo>
                    <a:lnTo>
                      <a:pt x="180" y="998"/>
                    </a:lnTo>
                    <a:lnTo>
                      <a:pt x="180" y="998"/>
                    </a:lnTo>
                    <a:lnTo>
                      <a:pt x="2084" y="998"/>
                    </a:lnTo>
                    <a:lnTo>
                      <a:pt x="2084" y="998"/>
                    </a:lnTo>
                    <a:lnTo>
                      <a:pt x="2106" y="998"/>
                    </a:lnTo>
                    <a:lnTo>
                      <a:pt x="2128" y="996"/>
                    </a:lnTo>
                    <a:lnTo>
                      <a:pt x="2146" y="992"/>
                    </a:lnTo>
                    <a:lnTo>
                      <a:pt x="2164" y="986"/>
                    </a:lnTo>
                    <a:lnTo>
                      <a:pt x="2182" y="980"/>
                    </a:lnTo>
                    <a:lnTo>
                      <a:pt x="2196" y="972"/>
                    </a:lnTo>
                    <a:lnTo>
                      <a:pt x="2210" y="964"/>
                    </a:lnTo>
                    <a:lnTo>
                      <a:pt x="2222" y="952"/>
                    </a:lnTo>
                    <a:lnTo>
                      <a:pt x="2232" y="940"/>
                    </a:lnTo>
                    <a:lnTo>
                      <a:pt x="2242" y="926"/>
                    </a:lnTo>
                    <a:lnTo>
                      <a:pt x="2250" y="912"/>
                    </a:lnTo>
                    <a:lnTo>
                      <a:pt x="2256" y="896"/>
                    </a:lnTo>
                    <a:lnTo>
                      <a:pt x="2262" y="878"/>
                    </a:lnTo>
                    <a:lnTo>
                      <a:pt x="2266" y="858"/>
                    </a:lnTo>
                    <a:lnTo>
                      <a:pt x="2268" y="836"/>
                    </a:lnTo>
                    <a:lnTo>
                      <a:pt x="2268" y="814"/>
                    </a:lnTo>
                    <a:lnTo>
                      <a:pt x="2268" y="814"/>
                    </a:lnTo>
                    <a:lnTo>
                      <a:pt x="2268" y="38"/>
                    </a:lnTo>
                    <a:lnTo>
                      <a:pt x="2268" y="38"/>
                    </a:lnTo>
                    <a:close/>
                    <a:moveTo>
                      <a:pt x="1842" y="738"/>
                    </a:moveTo>
                    <a:lnTo>
                      <a:pt x="1842" y="738"/>
                    </a:lnTo>
                    <a:lnTo>
                      <a:pt x="1836" y="742"/>
                    </a:lnTo>
                    <a:lnTo>
                      <a:pt x="1830" y="746"/>
                    </a:lnTo>
                    <a:lnTo>
                      <a:pt x="1814" y="748"/>
                    </a:lnTo>
                    <a:lnTo>
                      <a:pt x="1814" y="748"/>
                    </a:lnTo>
                    <a:lnTo>
                      <a:pt x="1742" y="748"/>
                    </a:lnTo>
                    <a:lnTo>
                      <a:pt x="1672" y="748"/>
                    </a:lnTo>
                    <a:lnTo>
                      <a:pt x="1672" y="748"/>
                    </a:lnTo>
                    <a:lnTo>
                      <a:pt x="1810" y="612"/>
                    </a:lnTo>
                    <a:lnTo>
                      <a:pt x="1810" y="612"/>
                    </a:lnTo>
                    <a:lnTo>
                      <a:pt x="1800" y="596"/>
                    </a:lnTo>
                    <a:lnTo>
                      <a:pt x="1800" y="596"/>
                    </a:lnTo>
                    <a:lnTo>
                      <a:pt x="1274" y="596"/>
                    </a:lnTo>
                    <a:lnTo>
                      <a:pt x="1274" y="596"/>
                    </a:lnTo>
                    <a:lnTo>
                      <a:pt x="1274" y="470"/>
                    </a:lnTo>
                    <a:lnTo>
                      <a:pt x="1274" y="470"/>
                    </a:lnTo>
                    <a:lnTo>
                      <a:pt x="1800" y="470"/>
                    </a:lnTo>
                    <a:lnTo>
                      <a:pt x="1800" y="470"/>
                    </a:lnTo>
                    <a:lnTo>
                      <a:pt x="1804" y="458"/>
                    </a:lnTo>
                    <a:lnTo>
                      <a:pt x="1804" y="458"/>
                    </a:lnTo>
                    <a:lnTo>
                      <a:pt x="1648" y="310"/>
                    </a:lnTo>
                    <a:lnTo>
                      <a:pt x="1648" y="310"/>
                    </a:lnTo>
                    <a:lnTo>
                      <a:pt x="1818" y="310"/>
                    </a:lnTo>
                    <a:lnTo>
                      <a:pt x="1818" y="310"/>
                    </a:lnTo>
                    <a:lnTo>
                      <a:pt x="1822" y="312"/>
                    </a:lnTo>
                    <a:lnTo>
                      <a:pt x="1826" y="314"/>
                    </a:lnTo>
                    <a:lnTo>
                      <a:pt x="1834" y="320"/>
                    </a:lnTo>
                    <a:lnTo>
                      <a:pt x="1834" y="320"/>
                    </a:lnTo>
                    <a:lnTo>
                      <a:pt x="2048" y="534"/>
                    </a:lnTo>
                    <a:lnTo>
                      <a:pt x="2048" y="534"/>
                    </a:lnTo>
                    <a:lnTo>
                      <a:pt x="1842" y="738"/>
                    </a:lnTo>
                    <a:lnTo>
                      <a:pt x="1842" y="738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27"/>
              <p:cNvSpPr>
                <a:spLocks/>
              </p:cNvSpPr>
              <p:nvPr/>
            </p:nvSpPr>
            <p:spPr bwMode="auto">
              <a:xfrm>
                <a:off x="6465888" y="4002305"/>
                <a:ext cx="165100" cy="384175"/>
              </a:xfrm>
              <a:custGeom>
                <a:avLst/>
                <a:gdLst>
                  <a:gd name="T0" fmla="*/ 104 w 104"/>
                  <a:gd name="T1" fmla="*/ 242 h 242"/>
                  <a:gd name="T2" fmla="*/ 58 w 104"/>
                  <a:gd name="T3" fmla="*/ 242 h 242"/>
                  <a:gd name="T4" fmla="*/ 58 w 104"/>
                  <a:gd name="T5" fmla="*/ 68 h 242"/>
                  <a:gd name="T6" fmla="*/ 58 w 104"/>
                  <a:gd name="T7" fmla="*/ 68 h 242"/>
                  <a:gd name="T8" fmla="*/ 46 w 104"/>
                  <a:gd name="T9" fmla="*/ 78 h 242"/>
                  <a:gd name="T10" fmla="*/ 32 w 104"/>
                  <a:gd name="T11" fmla="*/ 88 h 242"/>
                  <a:gd name="T12" fmla="*/ 16 w 104"/>
                  <a:gd name="T13" fmla="*/ 96 h 242"/>
                  <a:gd name="T14" fmla="*/ 0 w 104"/>
                  <a:gd name="T15" fmla="*/ 102 h 242"/>
                  <a:gd name="T16" fmla="*/ 0 w 104"/>
                  <a:gd name="T17" fmla="*/ 60 h 242"/>
                  <a:gd name="T18" fmla="*/ 0 w 104"/>
                  <a:gd name="T19" fmla="*/ 60 h 242"/>
                  <a:gd name="T20" fmla="*/ 18 w 104"/>
                  <a:gd name="T21" fmla="*/ 52 h 242"/>
                  <a:gd name="T22" fmla="*/ 38 w 104"/>
                  <a:gd name="T23" fmla="*/ 38 h 242"/>
                  <a:gd name="T24" fmla="*/ 38 w 104"/>
                  <a:gd name="T25" fmla="*/ 38 h 242"/>
                  <a:gd name="T26" fmla="*/ 48 w 104"/>
                  <a:gd name="T27" fmla="*/ 30 h 242"/>
                  <a:gd name="T28" fmla="*/ 56 w 104"/>
                  <a:gd name="T29" fmla="*/ 20 h 242"/>
                  <a:gd name="T30" fmla="*/ 62 w 104"/>
                  <a:gd name="T31" fmla="*/ 10 h 242"/>
                  <a:gd name="T32" fmla="*/ 68 w 104"/>
                  <a:gd name="T33" fmla="*/ 0 h 242"/>
                  <a:gd name="T34" fmla="*/ 104 w 104"/>
                  <a:gd name="T35" fmla="*/ 0 h 242"/>
                  <a:gd name="T36" fmla="*/ 104 w 104"/>
                  <a:gd name="T37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" h="242">
                    <a:moveTo>
                      <a:pt x="104" y="242"/>
                    </a:moveTo>
                    <a:lnTo>
                      <a:pt x="58" y="242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46" y="78"/>
                    </a:lnTo>
                    <a:lnTo>
                      <a:pt x="32" y="88"/>
                    </a:lnTo>
                    <a:lnTo>
                      <a:pt x="16" y="96"/>
                    </a:lnTo>
                    <a:lnTo>
                      <a:pt x="0" y="10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18" y="52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48" y="30"/>
                    </a:lnTo>
                    <a:lnTo>
                      <a:pt x="56" y="20"/>
                    </a:lnTo>
                    <a:lnTo>
                      <a:pt x="62" y="10"/>
                    </a:lnTo>
                    <a:lnTo>
                      <a:pt x="68" y="0"/>
                    </a:lnTo>
                    <a:lnTo>
                      <a:pt x="104" y="0"/>
                    </a:lnTo>
                    <a:lnTo>
                      <a:pt x="104" y="2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28"/>
              <p:cNvSpPr>
                <a:spLocks noEditPoints="1"/>
              </p:cNvSpPr>
              <p:nvPr/>
            </p:nvSpPr>
            <p:spPr bwMode="auto">
              <a:xfrm>
                <a:off x="6767513" y="4002305"/>
                <a:ext cx="247650" cy="390525"/>
              </a:xfrm>
              <a:custGeom>
                <a:avLst/>
                <a:gdLst>
                  <a:gd name="T0" fmla="*/ 78 w 156"/>
                  <a:gd name="T1" fmla="*/ 0 h 246"/>
                  <a:gd name="T2" fmla="*/ 108 w 156"/>
                  <a:gd name="T3" fmla="*/ 6 h 246"/>
                  <a:gd name="T4" fmla="*/ 132 w 156"/>
                  <a:gd name="T5" fmla="*/ 24 h 246"/>
                  <a:gd name="T6" fmla="*/ 138 w 156"/>
                  <a:gd name="T7" fmla="*/ 32 h 246"/>
                  <a:gd name="T8" fmla="*/ 150 w 156"/>
                  <a:gd name="T9" fmla="*/ 64 h 246"/>
                  <a:gd name="T10" fmla="*/ 156 w 156"/>
                  <a:gd name="T11" fmla="*/ 122 h 246"/>
                  <a:gd name="T12" fmla="*/ 154 w 156"/>
                  <a:gd name="T13" fmla="*/ 154 h 246"/>
                  <a:gd name="T14" fmla="*/ 142 w 156"/>
                  <a:gd name="T15" fmla="*/ 204 h 246"/>
                  <a:gd name="T16" fmla="*/ 132 w 156"/>
                  <a:gd name="T17" fmla="*/ 220 h 246"/>
                  <a:gd name="T18" fmla="*/ 122 w 156"/>
                  <a:gd name="T19" fmla="*/ 232 h 246"/>
                  <a:gd name="T20" fmla="*/ 94 w 156"/>
                  <a:gd name="T21" fmla="*/ 244 h 246"/>
                  <a:gd name="T22" fmla="*/ 78 w 156"/>
                  <a:gd name="T23" fmla="*/ 246 h 246"/>
                  <a:gd name="T24" fmla="*/ 46 w 156"/>
                  <a:gd name="T25" fmla="*/ 238 h 246"/>
                  <a:gd name="T26" fmla="*/ 20 w 156"/>
                  <a:gd name="T27" fmla="*/ 218 h 246"/>
                  <a:gd name="T28" fmla="*/ 16 w 156"/>
                  <a:gd name="T29" fmla="*/ 212 h 246"/>
                  <a:gd name="T30" fmla="*/ 4 w 156"/>
                  <a:gd name="T31" fmla="*/ 182 h 246"/>
                  <a:gd name="T32" fmla="*/ 0 w 156"/>
                  <a:gd name="T33" fmla="*/ 122 h 246"/>
                  <a:gd name="T34" fmla="*/ 0 w 156"/>
                  <a:gd name="T35" fmla="*/ 90 h 246"/>
                  <a:gd name="T36" fmla="*/ 12 w 156"/>
                  <a:gd name="T37" fmla="*/ 42 h 246"/>
                  <a:gd name="T38" fmla="*/ 24 w 156"/>
                  <a:gd name="T39" fmla="*/ 24 h 246"/>
                  <a:gd name="T40" fmla="*/ 34 w 156"/>
                  <a:gd name="T41" fmla="*/ 14 h 246"/>
                  <a:gd name="T42" fmla="*/ 62 w 156"/>
                  <a:gd name="T43" fmla="*/ 2 h 246"/>
                  <a:gd name="T44" fmla="*/ 78 w 156"/>
                  <a:gd name="T45" fmla="*/ 0 h 246"/>
                  <a:gd name="T46" fmla="*/ 78 w 156"/>
                  <a:gd name="T47" fmla="*/ 38 h 246"/>
                  <a:gd name="T48" fmla="*/ 62 w 156"/>
                  <a:gd name="T49" fmla="*/ 44 h 246"/>
                  <a:gd name="T50" fmla="*/ 56 w 156"/>
                  <a:gd name="T51" fmla="*/ 50 h 246"/>
                  <a:gd name="T52" fmla="*/ 52 w 156"/>
                  <a:gd name="T53" fmla="*/ 62 h 246"/>
                  <a:gd name="T54" fmla="*/ 48 w 156"/>
                  <a:gd name="T55" fmla="*/ 122 h 246"/>
                  <a:gd name="T56" fmla="*/ 48 w 156"/>
                  <a:gd name="T57" fmla="*/ 158 h 246"/>
                  <a:gd name="T58" fmla="*/ 52 w 156"/>
                  <a:gd name="T59" fmla="*/ 182 h 246"/>
                  <a:gd name="T60" fmla="*/ 62 w 156"/>
                  <a:gd name="T61" fmla="*/ 202 h 246"/>
                  <a:gd name="T62" fmla="*/ 70 w 156"/>
                  <a:gd name="T63" fmla="*/ 206 h 246"/>
                  <a:gd name="T64" fmla="*/ 78 w 156"/>
                  <a:gd name="T65" fmla="*/ 208 h 246"/>
                  <a:gd name="T66" fmla="*/ 92 w 156"/>
                  <a:gd name="T67" fmla="*/ 202 h 246"/>
                  <a:gd name="T68" fmla="*/ 98 w 156"/>
                  <a:gd name="T69" fmla="*/ 194 h 246"/>
                  <a:gd name="T70" fmla="*/ 102 w 156"/>
                  <a:gd name="T71" fmla="*/ 182 h 246"/>
                  <a:gd name="T72" fmla="*/ 108 w 156"/>
                  <a:gd name="T73" fmla="*/ 122 h 246"/>
                  <a:gd name="T74" fmla="*/ 106 w 156"/>
                  <a:gd name="T75" fmla="*/ 88 h 246"/>
                  <a:gd name="T76" fmla="*/ 104 w 156"/>
                  <a:gd name="T77" fmla="*/ 64 h 246"/>
                  <a:gd name="T78" fmla="*/ 92 w 156"/>
                  <a:gd name="T79" fmla="*/ 44 h 246"/>
                  <a:gd name="T80" fmla="*/ 86 w 156"/>
                  <a:gd name="T81" fmla="*/ 40 h 246"/>
                  <a:gd name="T82" fmla="*/ 78 w 156"/>
                  <a:gd name="T83" fmla="*/ 38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6" h="246">
                    <a:moveTo>
                      <a:pt x="78" y="0"/>
                    </a:moveTo>
                    <a:lnTo>
                      <a:pt x="78" y="0"/>
                    </a:lnTo>
                    <a:lnTo>
                      <a:pt x="94" y="2"/>
                    </a:lnTo>
                    <a:lnTo>
                      <a:pt x="108" y="6"/>
                    </a:lnTo>
                    <a:lnTo>
                      <a:pt x="122" y="14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38" y="32"/>
                    </a:lnTo>
                    <a:lnTo>
                      <a:pt x="142" y="42"/>
                    </a:lnTo>
                    <a:lnTo>
                      <a:pt x="150" y="64"/>
                    </a:lnTo>
                    <a:lnTo>
                      <a:pt x="154" y="92"/>
                    </a:lnTo>
                    <a:lnTo>
                      <a:pt x="156" y="122"/>
                    </a:lnTo>
                    <a:lnTo>
                      <a:pt x="156" y="122"/>
                    </a:lnTo>
                    <a:lnTo>
                      <a:pt x="154" y="154"/>
                    </a:lnTo>
                    <a:lnTo>
                      <a:pt x="150" y="182"/>
                    </a:lnTo>
                    <a:lnTo>
                      <a:pt x="142" y="204"/>
                    </a:lnTo>
                    <a:lnTo>
                      <a:pt x="138" y="212"/>
                    </a:lnTo>
                    <a:lnTo>
                      <a:pt x="132" y="220"/>
                    </a:lnTo>
                    <a:lnTo>
                      <a:pt x="132" y="220"/>
                    </a:lnTo>
                    <a:lnTo>
                      <a:pt x="122" y="232"/>
                    </a:lnTo>
                    <a:lnTo>
                      <a:pt x="108" y="240"/>
                    </a:lnTo>
                    <a:lnTo>
                      <a:pt x="94" y="244"/>
                    </a:lnTo>
                    <a:lnTo>
                      <a:pt x="78" y="246"/>
                    </a:lnTo>
                    <a:lnTo>
                      <a:pt x="78" y="246"/>
                    </a:lnTo>
                    <a:lnTo>
                      <a:pt x="60" y="244"/>
                    </a:lnTo>
                    <a:lnTo>
                      <a:pt x="46" y="238"/>
                    </a:lnTo>
                    <a:lnTo>
                      <a:pt x="32" y="230"/>
                    </a:lnTo>
                    <a:lnTo>
                      <a:pt x="20" y="218"/>
                    </a:lnTo>
                    <a:lnTo>
                      <a:pt x="20" y="218"/>
                    </a:lnTo>
                    <a:lnTo>
                      <a:pt x="16" y="212"/>
                    </a:lnTo>
                    <a:lnTo>
                      <a:pt x="12" y="202"/>
                    </a:lnTo>
                    <a:lnTo>
                      <a:pt x="4" y="182"/>
                    </a:lnTo>
                    <a:lnTo>
                      <a:pt x="0" y="154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90"/>
                    </a:lnTo>
                    <a:lnTo>
                      <a:pt x="6" y="64"/>
                    </a:lnTo>
                    <a:lnTo>
                      <a:pt x="12" y="42"/>
                    </a:lnTo>
                    <a:lnTo>
                      <a:pt x="18" y="3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34" y="14"/>
                    </a:lnTo>
                    <a:lnTo>
                      <a:pt x="46" y="6"/>
                    </a:lnTo>
                    <a:lnTo>
                      <a:pt x="62" y="2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  <a:moveTo>
                      <a:pt x="78" y="38"/>
                    </a:moveTo>
                    <a:lnTo>
                      <a:pt x="78" y="38"/>
                    </a:lnTo>
                    <a:lnTo>
                      <a:pt x="70" y="40"/>
                    </a:lnTo>
                    <a:lnTo>
                      <a:pt x="62" y="44"/>
                    </a:lnTo>
                    <a:lnTo>
                      <a:pt x="62" y="44"/>
                    </a:lnTo>
                    <a:lnTo>
                      <a:pt x="56" y="50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48" y="86"/>
                    </a:lnTo>
                    <a:lnTo>
                      <a:pt x="48" y="122"/>
                    </a:lnTo>
                    <a:lnTo>
                      <a:pt x="48" y="122"/>
                    </a:lnTo>
                    <a:lnTo>
                      <a:pt x="48" y="158"/>
                    </a:lnTo>
                    <a:lnTo>
                      <a:pt x="52" y="182"/>
                    </a:lnTo>
                    <a:lnTo>
                      <a:pt x="52" y="182"/>
                    </a:lnTo>
                    <a:lnTo>
                      <a:pt x="56" y="194"/>
                    </a:lnTo>
                    <a:lnTo>
                      <a:pt x="62" y="202"/>
                    </a:lnTo>
                    <a:lnTo>
                      <a:pt x="62" y="202"/>
                    </a:lnTo>
                    <a:lnTo>
                      <a:pt x="70" y="206"/>
                    </a:lnTo>
                    <a:lnTo>
                      <a:pt x="78" y="208"/>
                    </a:lnTo>
                    <a:lnTo>
                      <a:pt x="78" y="208"/>
                    </a:lnTo>
                    <a:lnTo>
                      <a:pt x="86" y="206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8" y="194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06" y="160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6" y="88"/>
                    </a:lnTo>
                    <a:lnTo>
                      <a:pt x="104" y="64"/>
                    </a:lnTo>
                    <a:lnTo>
                      <a:pt x="104" y="64"/>
                    </a:lnTo>
                    <a:lnTo>
                      <a:pt x="98" y="52"/>
                    </a:lnTo>
                    <a:lnTo>
                      <a:pt x="92" y="44"/>
                    </a:lnTo>
                    <a:lnTo>
                      <a:pt x="92" y="44"/>
                    </a:lnTo>
                    <a:lnTo>
                      <a:pt x="86" y="40"/>
                    </a:lnTo>
                    <a:lnTo>
                      <a:pt x="78" y="38"/>
                    </a:lnTo>
                    <a:lnTo>
                      <a:pt x="78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29"/>
              <p:cNvSpPr>
                <a:spLocks/>
              </p:cNvSpPr>
              <p:nvPr/>
            </p:nvSpPr>
            <p:spPr bwMode="auto">
              <a:xfrm>
                <a:off x="7104063" y="4002305"/>
                <a:ext cx="257175" cy="384175"/>
              </a:xfrm>
              <a:custGeom>
                <a:avLst/>
                <a:gdLst>
                  <a:gd name="T0" fmla="*/ 162 w 162"/>
                  <a:gd name="T1" fmla="*/ 242 h 242"/>
                  <a:gd name="T2" fmla="*/ 0 w 162"/>
                  <a:gd name="T3" fmla="*/ 242 h 242"/>
                  <a:gd name="T4" fmla="*/ 6 w 162"/>
                  <a:gd name="T5" fmla="*/ 218 h 242"/>
                  <a:gd name="T6" fmla="*/ 16 w 162"/>
                  <a:gd name="T7" fmla="*/ 196 h 242"/>
                  <a:gd name="T8" fmla="*/ 24 w 162"/>
                  <a:gd name="T9" fmla="*/ 184 h 242"/>
                  <a:gd name="T10" fmla="*/ 68 w 162"/>
                  <a:gd name="T11" fmla="*/ 138 h 242"/>
                  <a:gd name="T12" fmla="*/ 94 w 162"/>
                  <a:gd name="T13" fmla="*/ 114 h 242"/>
                  <a:gd name="T14" fmla="*/ 106 w 162"/>
                  <a:gd name="T15" fmla="*/ 98 h 242"/>
                  <a:gd name="T16" fmla="*/ 116 w 162"/>
                  <a:gd name="T17" fmla="*/ 70 h 242"/>
                  <a:gd name="T18" fmla="*/ 114 w 162"/>
                  <a:gd name="T19" fmla="*/ 56 h 242"/>
                  <a:gd name="T20" fmla="*/ 108 w 162"/>
                  <a:gd name="T21" fmla="*/ 46 h 242"/>
                  <a:gd name="T22" fmla="*/ 104 w 162"/>
                  <a:gd name="T23" fmla="*/ 42 h 242"/>
                  <a:gd name="T24" fmla="*/ 84 w 162"/>
                  <a:gd name="T25" fmla="*/ 38 h 242"/>
                  <a:gd name="T26" fmla="*/ 72 w 162"/>
                  <a:gd name="T27" fmla="*/ 40 h 242"/>
                  <a:gd name="T28" fmla="*/ 62 w 162"/>
                  <a:gd name="T29" fmla="*/ 46 h 242"/>
                  <a:gd name="T30" fmla="*/ 58 w 162"/>
                  <a:gd name="T31" fmla="*/ 52 h 242"/>
                  <a:gd name="T32" fmla="*/ 52 w 162"/>
                  <a:gd name="T33" fmla="*/ 76 h 242"/>
                  <a:gd name="T34" fmla="*/ 6 w 162"/>
                  <a:gd name="T35" fmla="*/ 72 h 242"/>
                  <a:gd name="T36" fmla="*/ 14 w 162"/>
                  <a:gd name="T37" fmla="*/ 38 h 242"/>
                  <a:gd name="T38" fmla="*/ 32 w 162"/>
                  <a:gd name="T39" fmla="*/ 16 h 242"/>
                  <a:gd name="T40" fmla="*/ 44 w 162"/>
                  <a:gd name="T41" fmla="*/ 10 h 242"/>
                  <a:gd name="T42" fmla="*/ 70 w 162"/>
                  <a:gd name="T43" fmla="*/ 2 h 242"/>
                  <a:gd name="T44" fmla="*/ 86 w 162"/>
                  <a:gd name="T45" fmla="*/ 0 h 242"/>
                  <a:gd name="T46" fmla="*/ 118 w 162"/>
                  <a:gd name="T47" fmla="*/ 4 h 242"/>
                  <a:gd name="T48" fmla="*/ 142 w 162"/>
                  <a:gd name="T49" fmla="*/ 20 h 242"/>
                  <a:gd name="T50" fmla="*/ 150 w 162"/>
                  <a:gd name="T51" fmla="*/ 30 h 242"/>
                  <a:gd name="T52" fmla="*/ 160 w 162"/>
                  <a:gd name="T53" fmla="*/ 54 h 242"/>
                  <a:gd name="T54" fmla="*/ 162 w 162"/>
                  <a:gd name="T55" fmla="*/ 66 h 242"/>
                  <a:gd name="T56" fmla="*/ 156 w 162"/>
                  <a:gd name="T57" fmla="*/ 98 h 242"/>
                  <a:gd name="T58" fmla="*/ 148 w 162"/>
                  <a:gd name="T59" fmla="*/ 112 h 242"/>
                  <a:gd name="T60" fmla="*/ 138 w 162"/>
                  <a:gd name="T61" fmla="*/ 128 h 242"/>
                  <a:gd name="T62" fmla="*/ 108 w 162"/>
                  <a:gd name="T63" fmla="*/ 160 h 242"/>
                  <a:gd name="T64" fmla="*/ 80 w 162"/>
                  <a:gd name="T65" fmla="*/ 186 h 242"/>
                  <a:gd name="T66" fmla="*/ 70 w 162"/>
                  <a:gd name="T67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" h="242">
                    <a:moveTo>
                      <a:pt x="162" y="198"/>
                    </a:moveTo>
                    <a:lnTo>
                      <a:pt x="162" y="242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2" y="230"/>
                    </a:lnTo>
                    <a:lnTo>
                      <a:pt x="6" y="218"/>
                    </a:lnTo>
                    <a:lnTo>
                      <a:pt x="10" y="206"/>
                    </a:lnTo>
                    <a:lnTo>
                      <a:pt x="16" y="196"/>
                    </a:lnTo>
                    <a:lnTo>
                      <a:pt x="16" y="196"/>
                    </a:lnTo>
                    <a:lnTo>
                      <a:pt x="24" y="184"/>
                    </a:lnTo>
                    <a:lnTo>
                      <a:pt x="36" y="170"/>
                    </a:lnTo>
                    <a:lnTo>
                      <a:pt x="68" y="138"/>
                    </a:lnTo>
                    <a:lnTo>
                      <a:pt x="68" y="138"/>
                    </a:lnTo>
                    <a:lnTo>
                      <a:pt x="94" y="114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14" y="84"/>
                    </a:lnTo>
                    <a:lnTo>
                      <a:pt x="116" y="70"/>
                    </a:lnTo>
                    <a:lnTo>
                      <a:pt x="116" y="70"/>
                    </a:lnTo>
                    <a:lnTo>
                      <a:pt x="114" y="56"/>
                    </a:lnTo>
                    <a:lnTo>
                      <a:pt x="112" y="52"/>
                    </a:lnTo>
                    <a:lnTo>
                      <a:pt x="108" y="46"/>
                    </a:lnTo>
                    <a:lnTo>
                      <a:pt x="108" y="46"/>
                    </a:lnTo>
                    <a:lnTo>
                      <a:pt x="104" y="42"/>
                    </a:lnTo>
                    <a:lnTo>
                      <a:pt x="98" y="40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72" y="40"/>
                    </a:lnTo>
                    <a:lnTo>
                      <a:pt x="66" y="44"/>
                    </a:lnTo>
                    <a:lnTo>
                      <a:pt x="62" y="46"/>
                    </a:lnTo>
                    <a:lnTo>
                      <a:pt x="62" y="46"/>
                    </a:lnTo>
                    <a:lnTo>
                      <a:pt x="58" y="52"/>
                    </a:lnTo>
                    <a:lnTo>
                      <a:pt x="56" y="58"/>
                    </a:lnTo>
                    <a:lnTo>
                      <a:pt x="52" y="76"/>
                    </a:lnTo>
                    <a:lnTo>
                      <a:pt x="6" y="72"/>
                    </a:lnTo>
                    <a:lnTo>
                      <a:pt x="6" y="72"/>
                    </a:lnTo>
                    <a:lnTo>
                      <a:pt x="10" y="54"/>
                    </a:lnTo>
                    <a:lnTo>
                      <a:pt x="14" y="38"/>
                    </a:lnTo>
                    <a:lnTo>
                      <a:pt x="22" y="2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4" y="10"/>
                    </a:lnTo>
                    <a:lnTo>
                      <a:pt x="56" y="4"/>
                    </a:lnTo>
                    <a:lnTo>
                      <a:pt x="70" y="2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102" y="2"/>
                    </a:lnTo>
                    <a:lnTo>
                      <a:pt x="118" y="4"/>
                    </a:lnTo>
                    <a:lnTo>
                      <a:pt x="130" y="10"/>
                    </a:lnTo>
                    <a:lnTo>
                      <a:pt x="142" y="20"/>
                    </a:lnTo>
                    <a:lnTo>
                      <a:pt x="142" y="20"/>
                    </a:lnTo>
                    <a:lnTo>
                      <a:pt x="150" y="30"/>
                    </a:lnTo>
                    <a:lnTo>
                      <a:pt x="158" y="40"/>
                    </a:lnTo>
                    <a:lnTo>
                      <a:pt x="160" y="54"/>
                    </a:lnTo>
                    <a:lnTo>
                      <a:pt x="162" y="66"/>
                    </a:lnTo>
                    <a:lnTo>
                      <a:pt x="162" y="66"/>
                    </a:lnTo>
                    <a:lnTo>
                      <a:pt x="160" y="82"/>
                    </a:lnTo>
                    <a:lnTo>
                      <a:pt x="156" y="98"/>
                    </a:lnTo>
                    <a:lnTo>
                      <a:pt x="156" y="98"/>
                    </a:lnTo>
                    <a:lnTo>
                      <a:pt x="148" y="112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26" y="142"/>
                    </a:lnTo>
                    <a:lnTo>
                      <a:pt x="108" y="160"/>
                    </a:lnTo>
                    <a:lnTo>
                      <a:pt x="108" y="160"/>
                    </a:lnTo>
                    <a:lnTo>
                      <a:pt x="80" y="186"/>
                    </a:lnTo>
                    <a:lnTo>
                      <a:pt x="80" y="186"/>
                    </a:lnTo>
                    <a:lnTo>
                      <a:pt x="70" y="198"/>
                    </a:lnTo>
                    <a:lnTo>
                      <a:pt x="162" y="19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30"/>
              <p:cNvSpPr>
                <a:spLocks noEditPoints="1"/>
              </p:cNvSpPr>
              <p:nvPr/>
            </p:nvSpPr>
            <p:spPr bwMode="auto">
              <a:xfrm>
                <a:off x="7462838" y="4002305"/>
                <a:ext cx="247650" cy="390525"/>
              </a:xfrm>
              <a:custGeom>
                <a:avLst/>
                <a:gdLst>
                  <a:gd name="T0" fmla="*/ 78 w 156"/>
                  <a:gd name="T1" fmla="*/ 0 h 246"/>
                  <a:gd name="T2" fmla="*/ 108 w 156"/>
                  <a:gd name="T3" fmla="*/ 6 h 246"/>
                  <a:gd name="T4" fmla="*/ 132 w 156"/>
                  <a:gd name="T5" fmla="*/ 24 h 246"/>
                  <a:gd name="T6" fmla="*/ 138 w 156"/>
                  <a:gd name="T7" fmla="*/ 32 h 246"/>
                  <a:gd name="T8" fmla="*/ 150 w 156"/>
                  <a:gd name="T9" fmla="*/ 64 h 246"/>
                  <a:gd name="T10" fmla="*/ 156 w 156"/>
                  <a:gd name="T11" fmla="*/ 122 h 246"/>
                  <a:gd name="T12" fmla="*/ 154 w 156"/>
                  <a:gd name="T13" fmla="*/ 154 h 246"/>
                  <a:gd name="T14" fmla="*/ 142 w 156"/>
                  <a:gd name="T15" fmla="*/ 204 h 246"/>
                  <a:gd name="T16" fmla="*/ 132 w 156"/>
                  <a:gd name="T17" fmla="*/ 220 h 246"/>
                  <a:gd name="T18" fmla="*/ 120 w 156"/>
                  <a:gd name="T19" fmla="*/ 232 h 246"/>
                  <a:gd name="T20" fmla="*/ 94 w 156"/>
                  <a:gd name="T21" fmla="*/ 244 h 246"/>
                  <a:gd name="T22" fmla="*/ 78 w 156"/>
                  <a:gd name="T23" fmla="*/ 246 h 246"/>
                  <a:gd name="T24" fmla="*/ 46 w 156"/>
                  <a:gd name="T25" fmla="*/ 238 h 246"/>
                  <a:gd name="T26" fmla="*/ 20 w 156"/>
                  <a:gd name="T27" fmla="*/ 218 h 246"/>
                  <a:gd name="T28" fmla="*/ 16 w 156"/>
                  <a:gd name="T29" fmla="*/ 212 h 246"/>
                  <a:gd name="T30" fmla="*/ 4 w 156"/>
                  <a:gd name="T31" fmla="*/ 182 h 246"/>
                  <a:gd name="T32" fmla="*/ 0 w 156"/>
                  <a:gd name="T33" fmla="*/ 122 h 246"/>
                  <a:gd name="T34" fmla="*/ 0 w 156"/>
                  <a:gd name="T35" fmla="*/ 90 h 246"/>
                  <a:gd name="T36" fmla="*/ 12 w 156"/>
                  <a:gd name="T37" fmla="*/ 42 h 246"/>
                  <a:gd name="T38" fmla="*/ 22 w 156"/>
                  <a:gd name="T39" fmla="*/ 24 h 246"/>
                  <a:gd name="T40" fmla="*/ 34 w 156"/>
                  <a:gd name="T41" fmla="*/ 14 h 246"/>
                  <a:gd name="T42" fmla="*/ 60 w 156"/>
                  <a:gd name="T43" fmla="*/ 2 h 246"/>
                  <a:gd name="T44" fmla="*/ 78 w 156"/>
                  <a:gd name="T45" fmla="*/ 0 h 246"/>
                  <a:gd name="T46" fmla="*/ 78 w 156"/>
                  <a:gd name="T47" fmla="*/ 38 h 246"/>
                  <a:gd name="T48" fmla="*/ 62 w 156"/>
                  <a:gd name="T49" fmla="*/ 44 h 246"/>
                  <a:gd name="T50" fmla="*/ 56 w 156"/>
                  <a:gd name="T51" fmla="*/ 50 h 246"/>
                  <a:gd name="T52" fmla="*/ 52 w 156"/>
                  <a:gd name="T53" fmla="*/ 62 h 246"/>
                  <a:gd name="T54" fmla="*/ 48 w 156"/>
                  <a:gd name="T55" fmla="*/ 122 h 246"/>
                  <a:gd name="T56" fmla="*/ 48 w 156"/>
                  <a:gd name="T57" fmla="*/ 158 h 246"/>
                  <a:gd name="T58" fmla="*/ 52 w 156"/>
                  <a:gd name="T59" fmla="*/ 182 h 246"/>
                  <a:gd name="T60" fmla="*/ 62 w 156"/>
                  <a:gd name="T61" fmla="*/ 202 h 246"/>
                  <a:gd name="T62" fmla="*/ 70 w 156"/>
                  <a:gd name="T63" fmla="*/ 206 h 246"/>
                  <a:gd name="T64" fmla="*/ 78 w 156"/>
                  <a:gd name="T65" fmla="*/ 208 h 246"/>
                  <a:gd name="T66" fmla="*/ 92 w 156"/>
                  <a:gd name="T67" fmla="*/ 202 h 246"/>
                  <a:gd name="T68" fmla="*/ 98 w 156"/>
                  <a:gd name="T69" fmla="*/ 194 h 246"/>
                  <a:gd name="T70" fmla="*/ 102 w 156"/>
                  <a:gd name="T71" fmla="*/ 182 h 246"/>
                  <a:gd name="T72" fmla="*/ 108 w 156"/>
                  <a:gd name="T73" fmla="*/ 122 h 246"/>
                  <a:gd name="T74" fmla="*/ 106 w 156"/>
                  <a:gd name="T75" fmla="*/ 88 h 246"/>
                  <a:gd name="T76" fmla="*/ 102 w 156"/>
                  <a:gd name="T77" fmla="*/ 64 h 246"/>
                  <a:gd name="T78" fmla="*/ 92 w 156"/>
                  <a:gd name="T79" fmla="*/ 44 h 246"/>
                  <a:gd name="T80" fmla="*/ 86 w 156"/>
                  <a:gd name="T81" fmla="*/ 40 h 246"/>
                  <a:gd name="T82" fmla="*/ 78 w 156"/>
                  <a:gd name="T83" fmla="*/ 38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6" h="246">
                    <a:moveTo>
                      <a:pt x="78" y="0"/>
                    </a:moveTo>
                    <a:lnTo>
                      <a:pt x="78" y="0"/>
                    </a:lnTo>
                    <a:lnTo>
                      <a:pt x="94" y="2"/>
                    </a:lnTo>
                    <a:lnTo>
                      <a:pt x="108" y="6"/>
                    </a:lnTo>
                    <a:lnTo>
                      <a:pt x="122" y="14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38" y="32"/>
                    </a:lnTo>
                    <a:lnTo>
                      <a:pt x="142" y="42"/>
                    </a:lnTo>
                    <a:lnTo>
                      <a:pt x="150" y="64"/>
                    </a:lnTo>
                    <a:lnTo>
                      <a:pt x="154" y="92"/>
                    </a:lnTo>
                    <a:lnTo>
                      <a:pt x="156" y="122"/>
                    </a:lnTo>
                    <a:lnTo>
                      <a:pt x="156" y="122"/>
                    </a:lnTo>
                    <a:lnTo>
                      <a:pt x="154" y="154"/>
                    </a:lnTo>
                    <a:lnTo>
                      <a:pt x="150" y="182"/>
                    </a:lnTo>
                    <a:lnTo>
                      <a:pt x="142" y="204"/>
                    </a:lnTo>
                    <a:lnTo>
                      <a:pt x="138" y="212"/>
                    </a:lnTo>
                    <a:lnTo>
                      <a:pt x="132" y="220"/>
                    </a:lnTo>
                    <a:lnTo>
                      <a:pt x="132" y="220"/>
                    </a:lnTo>
                    <a:lnTo>
                      <a:pt x="120" y="232"/>
                    </a:lnTo>
                    <a:lnTo>
                      <a:pt x="108" y="240"/>
                    </a:lnTo>
                    <a:lnTo>
                      <a:pt x="94" y="244"/>
                    </a:lnTo>
                    <a:lnTo>
                      <a:pt x="78" y="246"/>
                    </a:lnTo>
                    <a:lnTo>
                      <a:pt x="78" y="246"/>
                    </a:lnTo>
                    <a:lnTo>
                      <a:pt x="60" y="244"/>
                    </a:lnTo>
                    <a:lnTo>
                      <a:pt x="46" y="238"/>
                    </a:lnTo>
                    <a:lnTo>
                      <a:pt x="32" y="230"/>
                    </a:lnTo>
                    <a:lnTo>
                      <a:pt x="20" y="218"/>
                    </a:lnTo>
                    <a:lnTo>
                      <a:pt x="20" y="218"/>
                    </a:lnTo>
                    <a:lnTo>
                      <a:pt x="16" y="212"/>
                    </a:lnTo>
                    <a:lnTo>
                      <a:pt x="12" y="202"/>
                    </a:lnTo>
                    <a:lnTo>
                      <a:pt x="4" y="182"/>
                    </a:lnTo>
                    <a:lnTo>
                      <a:pt x="0" y="154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90"/>
                    </a:lnTo>
                    <a:lnTo>
                      <a:pt x="6" y="64"/>
                    </a:lnTo>
                    <a:lnTo>
                      <a:pt x="12" y="42"/>
                    </a:lnTo>
                    <a:lnTo>
                      <a:pt x="18" y="32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34" y="14"/>
                    </a:lnTo>
                    <a:lnTo>
                      <a:pt x="46" y="6"/>
                    </a:lnTo>
                    <a:lnTo>
                      <a:pt x="60" y="2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  <a:moveTo>
                      <a:pt x="78" y="38"/>
                    </a:moveTo>
                    <a:lnTo>
                      <a:pt x="78" y="38"/>
                    </a:lnTo>
                    <a:lnTo>
                      <a:pt x="70" y="40"/>
                    </a:lnTo>
                    <a:lnTo>
                      <a:pt x="62" y="44"/>
                    </a:lnTo>
                    <a:lnTo>
                      <a:pt x="62" y="44"/>
                    </a:lnTo>
                    <a:lnTo>
                      <a:pt x="56" y="50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48" y="86"/>
                    </a:lnTo>
                    <a:lnTo>
                      <a:pt x="48" y="122"/>
                    </a:lnTo>
                    <a:lnTo>
                      <a:pt x="48" y="122"/>
                    </a:lnTo>
                    <a:lnTo>
                      <a:pt x="48" y="158"/>
                    </a:lnTo>
                    <a:lnTo>
                      <a:pt x="52" y="182"/>
                    </a:lnTo>
                    <a:lnTo>
                      <a:pt x="52" y="182"/>
                    </a:lnTo>
                    <a:lnTo>
                      <a:pt x="56" y="194"/>
                    </a:lnTo>
                    <a:lnTo>
                      <a:pt x="62" y="202"/>
                    </a:lnTo>
                    <a:lnTo>
                      <a:pt x="62" y="202"/>
                    </a:lnTo>
                    <a:lnTo>
                      <a:pt x="70" y="206"/>
                    </a:lnTo>
                    <a:lnTo>
                      <a:pt x="78" y="208"/>
                    </a:lnTo>
                    <a:lnTo>
                      <a:pt x="78" y="208"/>
                    </a:lnTo>
                    <a:lnTo>
                      <a:pt x="86" y="206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8" y="194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06" y="160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6" y="88"/>
                    </a:lnTo>
                    <a:lnTo>
                      <a:pt x="102" y="64"/>
                    </a:lnTo>
                    <a:lnTo>
                      <a:pt x="102" y="64"/>
                    </a:lnTo>
                    <a:lnTo>
                      <a:pt x="98" y="52"/>
                    </a:lnTo>
                    <a:lnTo>
                      <a:pt x="92" y="44"/>
                    </a:lnTo>
                    <a:lnTo>
                      <a:pt x="92" y="44"/>
                    </a:lnTo>
                    <a:lnTo>
                      <a:pt x="86" y="40"/>
                    </a:lnTo>
                    <a:lnTo>
                      <a:pt x="78" y="38"/>
                    </a:lnTo>
                    <a:lnTo>
                      <a:pt x="78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67" name="Group 166"/>
          <p:cNvGrpSpPr/>
          <p:nvPr/>
        </p:nvGrpSpPr>
        <p:grpSpPr>
          <a:xfrm>
            <a:off x="7885629" y="2416340"/>
            <a:ext cx="1350655" cy="894560"/>
            <a:chOff x="2823425" y="5217507"/>
            <a:chExt cx="1147282" cy="759863"/>
          </a:xfrm>
          <a:solidFill>
            <a:schemeClr val="tx2">
              <a:lumMod val="50000"/>
            </a:schemeClr>
          </a:solidFill>
        </p:grpSpPr>
        <p:sp>
          <p:nvSpPr>
            <p:cNvPr id="168" name="Shape 605"/>
            <p:cNvSpPr>
              <a:spLocks noChangeAspect="1"/>
            </p:cNvSpPr>
            <p:nvPr/>
          </p:nvSpPr>
          <p:spPr>
            <a:xfrm>
              <a:off x="2823425" y="5217507"/>
              <a:ext cx="1147282" cy="759863"/>
            </a:xfrm>
            <a:prstGeom prst="rect">
              <a:avLst/>
            </a:prstGeom>
            <a:grpFill/>
            <a:ln w="50800">
              <a:noFill/>
              <a:miter lim="800000"/>
            </a:ln>
          </p:spPr>
          <p:txBody>
            <a:bodyPr lIns="0" tIns="91440" rIns="0" bIns="0" anchor="t" anchorCtr="0">
              <a:noAutofit/>
            </a:bodyPr>
            <a:lstStyle/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r>
                <a:rPr lang="en" sz="160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MapR-</a:t>
              </a:r>
              <a:r>
                <a:rPr lang="en" sz="1600">
                  <a:solidFill>
                    <a:srgbClr val="FFFFFF"/>
                  </a:solidFill>
                </a:rPr>
                <a:t>FS</a:t>
              </a:r>
              <a:endParaRPr lang="en-US" sz="1600">
                <a:solidFill>
                  <a:srgbClr val="FFFFFF"/>
                </a:solidFill>
              </a:endParaRPr>
            </a:p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endParaRPr sz="160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Shape 6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8841" y="5530747"/>
              <a:ext cx="516451" cy="348064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70" name="Picture 16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00" y="4944295"/>
            <a:ext cx="1353311" cy="515335"/>
          </a:xfrm>
          <a:prstGeom prst="rect">
            <a:avLst/>
          </a:prstGeom>
        </p:spPr>
      </p:pic>
      <p:grpSp>
        <p:nvGrpSpPr>
          <p:cNvPr id="173" name="Group 172"/>
          <p:cNvGrpSpPr/>
          <p:nvPr/>
        </p:nvGrpSpPr>
        <p:grpSpPr>
          <a:xfrm>
            <a:off x="7986975" y="3554175"/>
            <a:ext cx="1147964" cy="1146844"/>
            <a:chOff x="7986974" y="3541622"/>
            <a:chExt cx="1147963" cy="1146844"/>
          </a:xfrm>
        </p:grpSpPr>
        <p:grpSp>
          <p:nvGrpSpPr>
            <p:cNvPr id="224" name="Group 223"/>
            <p:cNvGrpSpPr/>
            <p:nvPr/>
          </p:nvGrpSpPr>
          <p:grpSpPr>
            <a:xfrm>
              <a:off x="7986974" y="3541622"/>
              <a:ext cx="1147963" cy="1146844"/>
              <a:chOff x="4465638" y="1801813"/>
              <a:chExt cx="3257550" cy="3254375"/>
            </a:xfrm>
            <a:solidFill>
              <a:schemeClr val="tx2">
                <a:lumMod val="50000"/>
              </a:schemeClr>
            </a:solidFill>
          </p:grpSpPr>
          <p:sp>
            <p:nvSpPr>
              <p:cNvPr id="228" name="Freeform 15"/>
              <p:cNvSpPr>
                <a:spLocks/>
              </p:cNvSpPr>
              <p:nvPr/>
            </p:nvSpPr>
            <p:spPr bwMode="auto">
              <a:xfrm>
                <a:off x="4465638" y="1801813"/>
                <a:ext cx="3254375" cy="1425575"/>
              </a:xfrm>
              <a:custGeom>
                <a:avLst/>
                <a:gdLst>
                  <a:gd name="T0" fmla="*/ 1058 w 2050"/>
                  <a:gd name="T1" fmla="*/ 0 h 898"/>
                  <a:gd name="T2" fmla="*/ 1232 w 2050"/>
                  <a:gd name="T3" fmla="*/ 6 h 898"/>
                  <a:gd name="T4" fmla="*/ 1412 w 2050"/>
                  <a:gd name="T5" fmla="*/ 22 h 898"/>
                  <a:gd name="T6" fmla="*/ 1596 w 2050"/>
                  <a:gd name="T7" fmla="*/ 54 h 898"/>
                  <a:gd name="T8" fmla="*/ 1688 w 2050"/>
                  <a:gd name="T9" fmla="*/ 76 h 898"/>
                  <a:gd name="T10" fmla="*/ 1780 w 2050"/>
                  <a:gd name="T11" fmla="*/ 106 h 898"/>
                  <a:gd name="T12" fmla="*/ 1806 w 2050"/>
                  <a:gd name="T13" fmla="*/ 116 h 898"/>
                  <a:gd name="T14" fmla="*/ 1884 w 2050"/>
                  <a:gd name="T15" fmla="*/ 150 h 898"/>
                  <a:gd name="T16" fmla="*/ 1982 w 2050"/>
                  <a:gd name="T17" fmla="*/ 208 h 898"/>
                  <a:gd name="T18" fmla="*/ 2000 w 2050"/>
                  <a:gd name="T19" fmla="*/ 220 h 898"/>
                  <a:gd name="T20" fmla="*/ 2026 w 2050"/>
                  <a:gd name="T21" fmla="*/ 248 h 898"/>
                  <a:gd name="T22" fmla="*/ 2044 w 2050"/>
                  <a:gd name="T23" fmla="*/ 284 h 898"/>
                  <a:gd name="T24" fmla="*/ 2050 w 2050"/>
                  <a:gd name="T25" fmla="*/ 324 h 898"/>
                  <a:gd name="T26" fmla="*/ 2050 w 2050"/>
                  <a:gd name="T27" fmla="*/ 348 h 898"/>
                  <a:gd name="T28" fmla="*/ 2048 w 2050"/>
                  <a:gd name="T29" fmla="*/ 488 h 898"/>
                  <a:gd name="T30" fmla="*/ 2050 w 2050"/>
                  <a:gd name="T31" fmla="*/ 536 h 898"/>
                  <a:gd name="T32" fmla="*/ 2048 w 2050"/>
                  <a:gd name="T33" fmla="*/ 590 h 898"/>
                  <a:gd name="T34" fmla="*/ 2030 w 2050"/>
                  <a:gd name="T35" fmla="*/ 636 h 898"/>
                  <a:gd name="T36" fmla="*/ 2000 w 2050"/>
                  <a:gd name="T37" fmla="*/ 674 h 898"/>
                  <a:gd name="T38" fmla="*/ 1958 w 2050"/>
                  <a:gd name="T39" fmla="*/ 708 h 898"/>
                  <a:gd name="T40" fmla="*/ 1918 w 2050"/>
                  <a:gd name="T41" fmla="*/ 732 h 898"/>
                  <a:gd name="T42" fmla="*/ 1838 w 2050"/>
                  <a:gd name="T43" fmla="*/ 772 h 898"/>
                  <a:gd name="T44" fmla="*/ 1754 w 2050"/>
                  <a:gd name="T45" fmla="*/ 802 h 898"/>
                  <a:gd name="T46" fmla="*/ 1668 w 2050"/>
                  <a:gd name="T47" fmla="*/ 826 h 898"/>
                  <a:gd name="T48" fmla="*/ 1624 w 2050"/>
                  <a:gd name="T49" fmla="*/ 834 h 898"/>
                  <a:gd name="T50" fmla="*/ 1460 w 2050"/>
                  <a:gd name="T51" fmla="*/ 864 h 898"/>
                  <a:gd name="T52" fmla="*/ 1296 w 2050"/>
                  <a:gd name="T53" fmla="*/ 884 h 898"/>
                  <a:gd name="T54" fmla="*/ 1134 w 2050"/>
                  <a:gd name="T55" fmla="*/ 896 h 898"/>
                  <a:gd name="T56" fmla="*/ 970 w 2050"/>
                  <a:gd name="T57" fmla="*/ 898 h 898"/>
                  <a:gd name="T58" fmla="*/ 808 w 2050"/>
                  <a:gd name="T59" fmla="*/ 890 h 898"/>
                  <a:gd name="T60" fmla="*/ 646 w 2050"/>
                  <a:gd name="T61" fmla="*/ 872 h 898"/>
                  <a:gd name="T62" fmla="*/ 484 w 2050"/>
                  <a:gd name="T63" fmla="*/ 844 h 898"/>
                  <a:gd name="T64" fmla="*/ 322 w 2050"/>
                  <a:gd name="T65" fmla="*/ 806 h 898"/>
                  <a:gd name="T66" fmla="*/ 294 w 2050"/>
                  <a:gd name="T67" fmla="*/ 798 h 898"/>
                  <a:gd name="T68" fmla="*/ 212 w 2050"/>
                  <a:gd name="T69" fmla="*/ 766 h 898"/>
                  <a:gd name="T70" fmla="*/ 106 w 2050"/>
                  <a:gd name="T71" fmla="*/ 714 h 898"/>
                  <a:gd name="T72" fmla="*/ 80 w 2050"/>
                  <a:gd name="T73" fmla="*/ 700 h 898"/>
                  <a:gd name="T74" fmla="*/ 38 w 2050"/>
                  <a:gd name="T75" fmla="*/ 662 h 898"/>
                  <a:gd name="T76" fmla="*/ 12 w 2050"/>
                  <a:gd name="T77" fmla="*/ 616 h 898"/>
                  <a:gd name="T78" fmla="*/ 0 w 2050"/>
                  <a:gd name="T79" fmla="*/ 560 h 898"/>
                  <a:gd name="T80" fmla="*/ 2 w 2050"/>
                  <a:gd name="T81" fmla="*/ 528 h 898"/>
                  <a:gd name="T82" fmla="*/ 4 w 2050"/>
                  <a:gd name="T83" fmla="*/ 444 h 898"/>
                  <a:gd name="T84" fmla="*/ 2 w 2050"/>
                  <a:gd name="T85" fmla="*/ 360 h 898"/>
                  <a:gd name="T86" fmla="*/ 0 w 2050"/>
                  <a:gd name="T87" fmla="*/ 332 h 898"/>
                  <a:gd name="T88" fmla="*/ 12 w 2050"/>
                  <a:gd name="T89" fmla="*/ 282 h 898"/>
                  <a:gd name="T90" fmla="*/ 36 w 2050"/>
                  <a:gd name="T91" fmla="*/ 240 h 898"/>
                  <a:gd name="T92" fmla="*/ 72 w 2050"/>
                  <a:gd name="T93" fmla="*/ 204 h 898"/>
                  <a:gd name="T94" fmla="*/ 94 w 2050"/>
                  <a:gd name="T95" fmla="*/ 188 h 898"/>
                  <a:gd name="T96" fmla="*/ 178 w 2050"/>
                  <a:gd name="T97" fmla="*/ 140 h 898"/>
                  <a:gd name="T98" fmla="*/ 264 w 2050"/>
                  <a:gd name="T99" fmla="*/ 106 h 898"/>
                  <a:gd name="T100" fmla="*/ 356 w 2050"/>
                  <a:gd name="T101" fmla="*/ 78 h 898"/>
                  <a:gd name="T102" fmla="*/ 448 w 2050"/>
                  <a:gd name="T103" fmla="*/ 56 h 898"/>
                  <a:gd name="T104" fmla="*/ 592 w 2050"/>
                  <a:gd name="T105" fmla="*/ 30 h 898"/>
                  <a:gd name="T106" fmla="*/ 740 w 2050"/>
                  <a:gd name="T107" fmla="*/ 12 h 898"/>
                  <a:gd name="T108" fmla="*/ 894 w 2050"/>
                  <a:gd name="T109" fmla="*/ 4 h 898"/>
                  <a:gd name="T110" fmla="*/ 1058 w 2050"/>
                  <a:gd name="T111" fmla="*/ 0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50" h="898">
                    <a:moveTo>
                      <a:pt x="1058" y="0"/>
                    </a:moveTo>
                    <a:lnTo>
                      <a:pt x="1058" y="0"/>
                    </a:lnTo>
                    <a:lnTo>
                      <a:pt x="1144" y="2"/>
                    </a:lnTo>
                    <a:lnTo>
                      <a:pt x="1232" y="6"/>
                    </a:lnTo>
                    <a:lnTo>
                      <a:pt x="1322" y="12"/>
                    </a:lnTo>
                    <a:lnTo>
                      <a:pt x="1412" y="22"/>
                    </a:lnTo>
                    <a:lnTo>
                      <a:pt x="1504" y="36"/>
                    </a:lnTo>
                    <a:lnTo>
                      <a:pt x="1596" y="54"/>
                    </a:lnTo>
                    <a:lnTo>
                      <a:pt x="1642" y="64"/>
                    </a:lnTo>
                    <a:lnTo>
                      <a:pt x="1688" y="76"/>
                    </a:lnTo>
                    <a:lnTo>
                      <a:pt x="1734" y="90"/>
                    </a:lnTo>
                    <a:lnTo>
                      <a:pt x="1780" y="106"/>
                    </a:lnTo>
                    <a:lnTo>
                      <a:pt x="1780" y="106"/>
                    </a:lnTo>
                    <a:lnTo>
                      <a:pt x="1806" y="116"/>
                    </a:lnTo>
                    <a:lnTo>
                      <a:pt x="1832" y="126"/>
                    </a:lnTo>
                    <a:lnTo>
                      <a:pt x="1884" y="150"/>
                    </a:lnTo>
                    <a:lnTo>
                      <a:pt x="1934" y="178"/>
                    </a:lnTo>
                    <a:lnTo>
                      <a:pt x="1982" y="208"/>
                    </a:lnTo>
                    <a:lnTo>
                      <a:pt x="1982" y="208"/>
                    </a:lnTo>
                    <a:lnTo>
                      <a:pt x="2000" y="220"/>
                    </a:lnTo>
                    <a:lnTo>
                      <a:pt x="2014" y="234"/>
                    </a:lnTo>
                    <a:lnTo>
                      <a:pt x="2026" y="248"/>
                    </a:lnTo>
                    <a:lnTo>
                      <a:pt x="2036" y="266"/>
                    </a:lnTo>
                    <a:lnTo>
                      <a:pt x="2044" y="284"/>
                    </a:lnTo>
                    <a:lnTo>
                      <a:pt x="2048" y="304"/>
                    </a:lnTo>
                    <a:lnTo>
                      <a:pt x="2050" y="324"/>
                    </a:lnTo>
                    <a:lnTo>
                      <a:pt x="2050" y="348"/>
                    </a:lnTo>
                    <a:lnTo>
                      <a:pt x="2050" y="348"/>
                    </a:lnTo>
                    <a:lnTo>
                      <a:pt x="2048" y="442"/>
                    </a:lnTo>
                    <a:lnTo>
                      <a:pt x="2048" y="488"/>
                    </a:lnTo>
                    <a:lnTo>
                      <a:pt x="2050" y="536"/>
                    </a:lnTo>
                    <a:lnTo>
                      <a:pt x="2050" y="536"/>
                    </a:lnTo>
                    <a:lnTo>
                      <a:pt x="2050" y="564"/>
                    </a:lnTo>
                    <a:lnTo>
                      <a:pt x="2048" y="590"/>
                    </a:lnTo>
                    <a:lnTo>
                      <a:pt x="2040" y="614"/>
                    </a:lnTo>
                    <a:lnTo>
                      <a:pt x="2030" y="636"/>
                    </a:lnTo>
                    <a:lnTo>
                      <a:pt x="2016" y="656"/>
                    </a:lnTo>
                    <a:lnTo>
                      <a:pt x="2000" y="674"/>
                    </a:lnTo>
                    <a:lnTo>
                      <a:pt x="1980" y="692"/>
                    </a:lnTo>
                    <a:lnTo>
                      <a:pt x="1958" y="708"/>
                    </a:lnTo>
                    <a:lnTo>
                      <a:pt x="1958" y="708"/>
                    </a:lnTo>
                    <a:lnTo>
                      <a:pt x="1918" y="732"/>
                    </a:lnTo>
                    <a:lnTo>
                      <a:pt x="1880" y="752"/>
                    </a:lnTo>
                    <a:lnTo>
                      <a:pt x="1838" y="772"/>
                    </a:lnTo>
                    <a:lnTo>
                      <a:pt x="1796" y="788"/>
                    </a:lnTo>
                    <a:lnTo>
                      <a:pt x="1754" y="802"/>
                    </a:lnTo>
                    <a:lnTo>
                      <a:pt x="1712" y="814"/>
                    </a:lnTo>
                    <a:lnTo>
                      <a:pt x="1668" y="826"/>
                    </a:lnTo>
                    <a:lnTo>
                      <a:pt x="1624" y="834"/>
                    </a:lnTo>
                    <a:lnTo>
                      <a:pt x="1624" y="834"/>
                    </a:lnTo>
                    <a:lnTo>
                      <a:pt x="1542" y="850"/>
                    </a:lnTo>
                    <a:lnTo>
                      <a:pt x="1460" y="864"/>
                    </a:lnTo>
                    <a:lnTo>
                      <a:pt x="1378" y="874"/>
                    </a:lnTo>
                    <a:lnTo>
                      <a:pt x="1296" y="884"/>
                    </a:lnTo>
                    <a:lnTo>
                      <a:pt x="1216" y="890"/>
                    </a:lnTo>
                    <a:lnTo>
                      <a:pt x="1134" y="896"/>
                    </a:lnTo>
                    <a:lnTo>
                      <a:pt x="1052" y="898"/>
                    </a:lnTo>
                    <a:lnTo>
                      <a:pt x="970" y="898"/>
                    </a:lnTo>
                    <a:lnTo>
                      <a:pt x="890" y="894"/>
                    </a:lnTo>
                    <a:lnTo>
                      <a:pt x="808" y="890"/>
                    </a:lnTo>
                    <a:lnTo>
                      <a:pt x="726" y="882"/>
                    </a:lnTo>
                    <a:lnTo>
                      <a:pt x="646" y="872"/>
                    </a:lnTo>
                    <a:lnTo>
                      <a:pt x="564" y="860"/>
                    </a:lnTo>
                    <a:lnTo>
                      <a:pt x="484" y="844"/>
                    </a:lnTo>
                    <a:lnTo>
                      <a:pt x="402" y="828"/>
                    </a:lnTo>
                    <a:lnTo>
                      <a:pt x="322" y="806"/>
                    </a:lnTo>
                    <a:lnTo>
                      <a:pt x="322" y="806"/>
                    </a:lnTo>
                    <a:lnTo>
                      <a:pt x="294" y="798"/>
                    </a:lnTo>
                    <a:lnTo>
                      <a:pt x="266" y="788"/>
                    </a:lnTo>
                    <a:lnTo>
                      <a:pt x="212" y="766"/>
                    </a:lnTo>
                    <a:lnTo>
                      <a:pt x="158" y="742"/>
                    </a:lnTo>
                    <a:lnTo>
                      <a:pt x="106" y="714"/>
                    </a:lnTo>
                    <a:lnTo>
                      <a:pt x="106" y="714"/>
                    </a:lnTo>
                    <a:lnTo>
                      <a:pt x="80" y="700"/>
                    </a:lnTo>
                    <a:lnTo>
                      <a:pt x="58" y="682"/>
                    </a:lnTo>
                    <a:lnTo>
                      <a:pt x="38" y="662"/>
                    </a:lnTo>
                    <a:lnTo>
                      <a:pt x="24" y="640"/>
                    </a:lnTo>
                    <a:lnTo>
                      <a:pt x="12" y="616"/>
                    </a:lnTo>
                    <a:lnTo>
                      <a:pt x="4" y="590"/>
                    </a:lnTo>
                    <a:lnTo>
                      <a:pt x="0" y="560"/>
                    </a:lnTo>
                    <a:lnTo>
                      <a:pt x="2" y="528"/>
                    </a:lnTo>
                    <a:lnTo>
                      <a:pt x="2" y="528"/>
                    </a:lnTo>
                    <a:lnTo>
                      <a:pt x="4" y="486"/>
                    </a:lnTo>
                    <a:lnTo>
                      <a:pt x="4" y="444"/>
                    </a:lnTo>
                    <a:lnTo>
                      <a:pt x="4" y="402"/>
                    </a:lnTo>
                    <a:lnTo>
                      <a:pt x="2" y="360"/>
                    </a:lnTo>
                    <a:lnTo>
                      <a:pt x="2" y="360"/>
                    </a:lnTo>
                    <a:lnTo>
                      <a:pt x="0" y="332"/>
                    </a:lnTo>
                    <a:lnTo>
                      <a:pt x="4" y="306"/>
                    </a:lnTo>
                    <a:lnTo>
                      <a:pt x="12" y="282"/>
                    </a:lnTo>
                    <a:lnTo>
                      <a:pt x="22" y="260"/>
                    </a:lnTo>
                    <a:lnTo>
                      <a:pt x="36" y="240"/>
                    </a:lnTo>
                    <a:lnTo>
                      <a:pt x="52" y="220"/>
                    </a:lnTo>
                    <a:lnTo>
                      <a:pt x="72" y="204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136" y="162"/>
                    </a:lnTo>
                    <a:lnTo>
                      <a:pt x="178" y="140"/>
                    </a:lnTo>
                    <a:lnTo>
                      <a:pt x="220" y="122"/>
                    </a:lnTo>
                    <a:lnTo>
                      <a:pt x="264" y="106"/>
                    </a:lnTo>
                    <a:lnTo>
                      <a:pt x="310" y="90"/>
                    </a:lnTo>
                    <a:lnTo>
                      <a:pt x="356" y="78"/>
                    </a:lnTo>
                    <a:lnTo>
                      <a:pt x="448" y="56"/>
                    </a:lnTo>
                    <a:lnTo>
                      <a:pt x="448" y="56"/>
                    </a:lnTo>
                    <a:lnTo>
                      <a:pt x="520" y="42"/>
                    </a:lnTo>
                    <a:lnTo>
                      <a:pt x="592" y="30"/>
                    </a:lnTo>
                    <a:lnTo>
                      <a:pt x="666" y="20"/>
                    </a:lnTo>
                    <a:lnTo>
                      <a:pt x="740" y="12"/>
                    </a:lnTo>
                    <a:lnTo>
                      <a:pt x="816" y="8"/>
                    </a:lnTo>
                    <a:lnTo>
                      <a:pt x="894" y="4"/>
                    </a:lnTo>
                    <a:lnTo>
                      <a:pt x="976" y="0"/>
                    </a:lnTo>
                    <a:lnTo>
                      <a:pt x="1058" y="0"/>
                    </a:lnTo>
                    <a:lnTo>
                      <a:pt x="10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16"/>
              <p:cNvSpPr>
                <a:spLocks/>
              </p:cNvSpPr>
              <p:nvPr/>
            </p:nvSpPr>
            <p:spPr bwMode="auto">
              <a:xfrm>
                <a:off x="4465638" y="3992563"/>
                <a:ext cx="3257550" cy="1063625"/>
              </a:xfrm>
              <a:custGeom>
                <a:avLst/>
                <a:gdLst>
                  <a:gd name="T0" fmla="*/ 6 w 2052"/>
                  <a:gd name="T1" fmla="*/ 0 h 670"/>
                  <a:gd name="T2" fmla="*/ 28 w 2052"/>
                  <a:gd name="T3" fmla="*/ 34 h 670"/>
                  <a:gd name="T4" fmla="*/ 54 w 2052"/>
                  <a:gd name="T5" fmla="*/ 64 h 670"/>
                  <a:gd name="T6" fmla="*/ 82 w 2052"/>
                  <a:gd name="T7" fmla="*/ 88 h 670"/>
                  <a:gd name="T8" fmla="*/ 146 w 2052"/>
                  <a:gd name="T9" fmla="*/ 128 h 670"/>
                  <a:gd name="T10" fmla="*/ 216 w 2052"/>
                  <a:gd name="T11" fmla="*/ 158 h 670"/>
                  <a:gd name="T12" fmla="*/ 252 w 2052"/>
                  <a:gd name="T13" fmla="*/ 172 h 670"/>
                  <a:gd name="T14" fmla="*/ 376 w 2052"/>
                  <a:gd name="T15" fmla="*/ 212 h 670"/>
                  <a:gd name="T16" fmla="*/ 504 w 2052"/>
                  <a:gd name="T17" fmla="*/ 240 h 670"/>
                  <a:gd name="T18" fmla="*/ 634 w 2052"/>
                  <a:gd name="T19" fmla="*/ 260 h 670"/>
                  <a:gd name="T20" fmla="*/ 764 w 2052"/>
                  <a:gd name="T21" fmla="*/ 272 h 670"/>
                  <a:gd name="T22" fmla="*/ 878 w 2052"/>
                  <a:gd name="T23" fmla="*/ 280 h 670"/>
                  <a:gd name="T24" fmla="*/ 1106 w 2052"/>
                  <a:gd name="T25" fmla="*/ 284 h 670"/>
                  <a:gd name="T26" fmla="*/ 1278 w 2052"/>
                  <a:gd name="T27" fmla="*/ 276 h 670"/>
                  <a:gd name="T28" fmla="*/ 1390 w 2052"/>
                  <a:gd name="T29" fmla="*/ 264 h 670"/>
                  <a:gd name="T30" fmla="*/ 1504 w 2052"/>
                  <a:gd name="T31" fmla="*/ 246 h 670"/>
                  <a:gd name="T32" fmla="*/ 1616 w 2052"/>
                  <a:gd name="T33" fmla="*/ 224 h 670"/>
                  <a:gd name="T34" fmla="*/ 1672 w 2052"/>
                  <a:gd name="T35" fmla="*/ 210 h 670"/>
                  <a:gd name="T36" fmla="*/ 1740 w 2052"/>
                  <a:gd name="T37" fmla="*/ 190 h 670"/>
                  <a:gd name="T38" fmla="*/ 1874 w 2052"/>
                  <a:gd name="T39" fmla="*/ 136 h 670"/>
                  <a:gd name="T40" fmla="*/ 1938 w 2052"/>
                  <a:gd name="T41" fmla="*/ 106 h 670"/>
                  <a:gd name="T42" fmla="*/ 1970 w 2052"/>
                  <a:gd name="T43" fmla="*/ 86 h 670"/>
                  <a:gd name="T44" fmla="*/ 2024 w 2052"/>
                  <a:gd name="T45" fmla="*/ 36 h 670"/>
                  <a:gd name="T46" fmla="*/ 2050 w 2052"/>
                  <a:gd name="T47" fmla="*/ 10 h 670"/>
                  <a:gd name="T48" fmla="*/ 2050 w 2052"/>
                  <a:gd name="T49" fmla="*/ 106 h 670"/>
                  <a:gd name="T50" fmla="*/ 2048 w 2052"/>
                  <a:gd name="T51" fmla="*/ 256 h 670"/>
                  <a:gd name="T52" fmla="*/ 2050 w 2052"/>
                  <a:gd name="T53" fmla="*/ 306 h 670"/>
                  <a:gd name="T54" fmla="*/ 2048 w 2052"/>
                  <a:gd name="T55" fmla="*/ 362 h 670"/>
                  <a:gd name="T56" fmla="*/ 2030 w 2052"/>
                  <a:gd name="T57" fmla="*/ 408 h 670"/>
                  <a:gd name="T58" fmla="*/ 1998 w 2052"/>
                  <a:gd name="T59" fmla="*/ 448 h 670"/>
                  <a:gd name="T60" fmla="*/ 1956 w 2052"/>
                  <a:gd name="T61" fmla="*/ 482 h 670"/>
                  <a:gd name="T62" fmla="*/ 1916 w 2052"/>
                  <a:gd name="T63" fmla="*/ 504 h 670"/>
                  <a:gd name="T64" fmla="*/ 1836 w 2052"/>
                  <a:gd name="T65" fmla="*/ 544 h 670"/>
                  <a:gd name="T66" fmla="*/ 1752 w 2052"/>
                  <a:gd name="T67" fmla="*/ 574 h 670"/>
                  <a:gd name="T68" fmla="*/ 1666 w 2052"/>
                  <a:gd name="T69" fmla="*/ 598 h 670"/>
                  <a:gd name="T70" fmla="*/ 1622 w 2052"/>
                  <a:gd name="T71" fmla="*/ 608 h 670"/>
                  <a:gd name="T72" fmla="*/ 1458 w 2052"/>
                  <a:gd name="T73" fmla="*/ 636 h 670"/>
                  <a:gd name="T74" fmla="*/ 1294 w 2052"/>
                  <a:gd name="T75" fmla="*/ 656 h 670"/>
                  <a:gd name="T76" fmla="*/ 1132 w 2052"/>
                  <a:gd name="T77" fmla="*/ 668 h 670"/>
                  <a:gd name="T78" fmla="*/ 968 w 2052"/>
                  <a:gd name="T79" fmla="*/ 670 h 670"/>
                  <a:gd name="T80" fmla="*/ 806 w 2052"/>
                  <a:gd name="T81" fmla="*/ 662 h 670"/>
                  <a:gd name="T82" fmla="*/ 644 w 2052"/>
                  <a:gd name="T83" fmla="*/ 644 h 670"/>
                  <a:gd name="T84" fmla="*/ 482 w 2052"/>
                  <a:gd name="T85" fmla="*/ 616 h 670"/>
                  <a:gd name="T86" fmla="*/ 320 w 2052"/>
                  <a:gd name="T87" fmla="*/ 578 h 670"/>
                  <a:gd name="T88" fmla="*/ 290 w 2052"/>
                  <a:gd name="T89" fmla="*/ 568 h 670"/>
                  <a:gd name="T90" fmla="*/ 204 w 2052"/>
                  <a:gd name="T91" fmla="*/ 534 h 670"/>
                  <a:gd name="T92" fmla="*/ 94 w 2052"/>
                  <a:gd name="T93" fmla="*/ 478 h 670"/>
                  <a:gd name="T94" fmla="*/ 70 w 2052"/>
                  <a:gd name="T95" fmla="*/ 464 h 670"/>
                  <a:gd name="T96" fmla="*/ 34 w 2052"/>
                  <a:gd name="T97" fmla="*/ 430 h 670"/>
                  <a:gd name="T98" fmla="*/ 12 w 2052"/>
                  <a:gd name="T99" fmla="*/ 386 h 670"/>
                  <a:gd name="T100" fmla="*/ 0 w 2052"/>
                  <a:gd name="T101" fmla="*/ 336 h 670"/>
                  <a:gd name="T102" fmla="*/ 0 w 2052"/>
                  <a:gd name="T103" fmla="*/ 306 h 670"/>
                  <a:gd name="T104" fmla="*/ 4 w 2052"/>
                  <a:gd name="T105" fmla="*/ 156 h 670"/>
                  <a:gd name="T106" fmla="*/ 2 w 2052"/>
                  <a:gd name="T107" fmla="*/ 6 h 670"/>
                  <a:gd name="T108" fmla="*/ 6 w 2052"/>
                  <a:gd name="T109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52" h="670">
                    <a:moveTo>
                      <a:pt x="6" y="0"/>
                    </a:moveTo>
                    <a:lnTo>
                      <a:pt x="6" y="0"/>
                    </a:lnTo>
                    <a:lnTo>
                      <a:pt x="16" y="18"/>
                    </a:lnTo>
                    <a:lnTo>
                      <a:pt x="28" y="34"/>
                    </a:lnTo>
                    <a:lnTo>
                      <a:pt x="40" y="50"/>
                    </a:lnTo>
                    <a:lnTo>
                      <a:pt x="54" y="64"/>
                    </a:lnTo>
                    <a:lnTo>
                      <a:pt x="68" y="76"/>
                    </a:lnTo>
                    <a:lnTo>
                      <a:pt x="82" y="88"/>
                    </a:lnTo>
                    <a:lnTo>
                      <a:pt x="112" y="110"/>
                    </a:lnTo>
                    <a:lnTo>
                      <a:pt x="146" y="128"/>
                    </a:lnTo>
                    <a:lnTo>
                      <a:pt x="180" y="144"/>
                    </a:lnTo>
                    <a:lnTo>
                      <a:pt x="216" y="158"/>
                    </a:lnTo>
                    <a:lnTo>
                      <a:pt x="252" y="172"/>
                    </a:lnTo>
                    <a:lnTo>
                      <a:pt x="252" y="172"/>
                    </a:lnTo>
                    <a:lnTo>
                      <a:pt x="314" y="194"/>
                    </a:lnTo>
                    <a:lnTo>
                      <a:pt x="376" y="212"/>
                    </a:lnTo>
                    <a:lnTo>
                      <a:pt x="440" y="226"/>
                    </a:lnTo>
                    <a:lnTo>
                      <a:pt x="504" y="240"/>
                    </a:lnTo>
                    <a:lnTo>
                      <a:pt x="568" y="250"/>
                    </a:lnTo>
                    <a:lnTo>
                      <a:pt x="634" y="260"/>
                    </a:lnTo>
                    <a:lnTo>
                      <a:pt x="698" y="268"/>
                    </a:lnTo>
                    <a:lnTo>
                      <a:pt x="764" y="272"/>
                    </a:lnTo>
                    <a:lnTo>
                      <a:pt x="764" y="272"/>
                    </a:lnTo>
                    <a:lnTo>
                      <a:pt x="878" y="280"/>
                    </a:lnTo>
                    <a:lnTo>
                      <a:pt x="992" y="284"/>
                    </a:lnTo>
                    <a:lnTo>
                      <a:pt x="1106" y="284"/>
                    </a:lnTo>
                    <a:lnTo>
                      <a:pt x="1220" y="280"/>
                    </a:lnTo>
                    <a:lnTo>
                      <a:pt x="1278" y="276"/>
                    </a:lnTo>
                    <a:lnTo>
                      <a:pt x="1334" y="270"/>
                    </a:lnTo>
                    <a:lnTo>
                      <a:pt x="1390" y="264"/>
                    </a:lnTo>
                    <a:lnTo>
                      <a:pt x="1448" y="256"/>
                    </a:lnTo>
                    <a:lnTo>
                      <a:pt x="1504" y="246"/>
                    </a:lnTo>
                    <a:lnTo>
                      <a:pt x="1560" y="236"/>
                    </a:lnTo>
                    <a:lnTo>
                      <a:pt x="1616" y="224"/>
                    </a:lnTo>
                    <a:lnTo>
                      <a:pt x="1672" y="210"/>
                    </a:lnTo>
                    <a:lnTo>
                      <a:pt x="1672" y="210"/>
                    </a:lnTo>
                    <a:lnTo>
                      <a:pt x="1706" y="200"/>
                    </a:lnTo>
                    <a:lnTo>
                      <a:pt x="1740" y="190"/>
                    </a:lnTo>
                    <a:lnTo>
                      <a:pt x="1808" y="164"/>
                    </a:lnTo>
                    <a:lnTo>
                      <a:pt x="1874" y="136"/>
                    </a:lnTo>
                    <a:lnTo>
                      <a:pt x="1938" y="106"/>
                    </a:lnTo>
                    <a:lnTo>
                      <a:pt x="1938" y="106"/>
                    </a:lnTo>
                    <a:lnTo>
                      <a:pt x="1954" y="98"/>
                    </a:lnTo>
                    <a:lnTo>
                      <a:pt x="1970" y="86"/>
                    </a:lnTo>
                    <a:lnTo>
                      <a:pt x="1998" y="62"/>
                    </a:lnTo>
                    <a:lnTo>
                      <a:pt x="2024" y="36"/>
                    </a:lnTo>
                    <a:lnTo>
                      <a:pt x="2050" y="10"/>
                    </a:lnTo>
                    <a:lnTo>
                      <a:pt x="2050" y="10"/>
                    </a:lnTo>
                    <a:lnTo>
                      <a:pt x="2050" y="106"/>
                    </a:lnTo>
                    <a:lnTo>
                      <a:pt x="2050" y="106"/>
                    </a:lnTo>
                    <a:lnTo>
                      <a:pt x="2048" y="206"/>
                    </a:lnTo>
                    <a:lnTo>
                      <a:pt x="2048" y="256"/>
                    </a:lnTo>
                    <a:lnTo>
                      <a:pt x="2050" y="306"/>
                    </a:lnTo>
                    <a:lnTo>
                      <a:pt x="2050" y="306"/>
                    </a:lnTo>
                    <a:lnTo>
                      <a:pt x="2052" y="334"/>
                    </a:lnTo>
                    <a:lnTo>
                      <a:pt x="2048" y="362"/>
                    </a:lnTo>
                    <a:lnTo>
                      <a:pt x="2040" y="386"/>
                    </a:lnTo>
                    <a:lnTo>
                      <a:pt x="2030" y="408"/>
                    </a:lnTo>
                    <a:lnTo>
                      <a:pt x="2016" y="428"/>
                    </a:lnTo>
                    <a:lnTo>
                      <a:pt x="1998" y="448"/>
                    </a:lnTo>
                    <a:lnTo>
                      <a:pt x="1978" y="466"/>
                    </a:lnTo>
                    <a:lnTo>
                      <a:pt x="1956" y="482"/>
                    </a:lnTo>
                    <a:lnTo>
                      <a:pt x="1956" y="482"/>
                    </a:lnTo>
                    <a:lnTo>
                      <a:pt x="1916" y="504"/>
                    </a:lnTo>
                    <a:lnTo>
                      <a:pt x="1878" y="526"/>
                    </a:lnTo>
                    <a:lnTo>
                      <a:pt x="1836" y="544"/>
                    </a:lnTo>
                    <a:lnTo>
                      <a:pt x="1794" y="560"/>
                    </a:lnTo>
                    <a:lnTo>
                      <a:pt x="1752" y="574"/>
                    </a:lnTo>
                    <a:lnTo>
                      <a:pt x="1710" y="586"/>
                    </a:lnTo>
                    <a:lnTo>
                      <a:pt x="1666" y="598"/>
                    </a:lnTo>
                    <a:lnTo>
                      <a:pt x="1622" y="608"/>
                    </a:lnTo>
                    <a:lnTo>
                      <a:pt x="1622" y="608"/>
                    </a:lnTo>
                    <a:lnTo>
                      <a:pt x="1540" y="622"/>
                    </a:lnTo>
                    <a:lnTo>
                      <a:pt x="1458" y="636"/>
                    </a:lnTo>
                    <a:lnTo>
                      <a:pt x="1376" y="648"/>
                    </a:lnTo>
                    <a:lnTo>
                      <a:pt x="1294" y="656"/>
                    </a:lnTo>
                    <a:lnTo>
                      <a:pt x="1214" y="662"/>
                    </a:lnTo>
                    <a:lnTo>
                      <a:pt x="1132" y="668"/>
                    </a:lnTo>
                    <a:lnTo>
                      <a:pt x="1050" y="670"/>
                    </a:lnTo>
                    <a:lnTo>
                      <a:pt x="968" y="670"/>
                    </a:lnTo>
                    <a:lnTo>
                      <a:pt x="888" y="666"/>
                    </a:lnTo>
                    <a:lnTo>
                      <a:pt x="806" y="662"/>
                    </a:lnTo>
                    <a:lnTo>
                      <a:pt x="724" y="654"/>
                    </a:lnTo>
                    <a:lnTo>
                      <a:pt x="644" y="644"/>
                    </a:lnTo>
                    <a:lnTo>
                      <a:pt x="562" y="632"/>
                    </a:lnTo>
                    <a:lnTo>
                      <a:pt x="482" y="616"/>
                    </a:lnTo>
                    <a:lnTo>
                      <a:pt x="400" y="598"/>
                    </a:lnTo>
                    <a:lnTo>
                      <a:pt x="320" y="578"/>
                    </a:lnTo>
                    <a:lnTo>
                      <a:pt x="320" y="578"/>
                    </a:lnTo>
                    <a:lnTo>
                      <a:pt x="290" y="568"/>
                    </a:lnTo>
                    <a:lnTo>
                      <a:pt x="262" y="558"/>
                    </a:lnTo>
                    <a:lnTo>
                      <a:pt x="204" y="534"/>
                    </a:lnTo>
                    <a:lnTo>
                      <a:pt x="148" y="508"/>
                    </a:lnTo>
                    <a:lnTo>
                      <a:pt x="94" y="478"/>
                    </a:lnTo>
                    <a:lnTo>
                      <a:pt x="94" y="478"/>
                    </a:lnTo>
                    <a:lnTo>
                      <a:pt x="70" y="464"/>
                    </a:lnTo>
                    <a:lnTo>
                      <a:pt x="52" y="448"/>
                    </a:lnTo>
                    <a:lnTo>
                      <a:pt x="34" y="430"/>
                    </a:lnTo>
                    <a:lnTo>
                      <a:pt x="22" y="410"/>
                    </a:lnTo>
                    <a:lnTo>
                      <a:pt x="12" y="386"/>
                    </a:lnTo>
                    <a:lnTo>
                      <a:pt x="4" y="362"/>
                    </a:lnTo>
                    <a:lnTo>
                      <a:pt x="0" y="336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4" y="232"/>
                    </a:lnTo>
                    <a:lnTo>
                      <a:pt x="4" y="15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17"/>
              <p:cNvSpPr>
                <a:spLocks/>
              </p:cNvSpPr>
              <p:nvPr/>
            </p:nvSpPr>
            <p:spPr bwMode="auto">
              <a:xfrm>
                <a:off x="4465638" y="34242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18"/>
              <p:cNvSpPr>
                <a:spLocks/>
              </p:cNvSpPr>
              <p:nvPr/>
            </p:nvSpPr>
            <p:spPr bwMode="auto">
              <a:xfrm>
                <a:off x="4465638" y="28654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5" name="Rectangle 224"/>
            <p:cNvSpPr/>
            <p:nvPr/>
          </p:nvSpPr>
          <p:spPr bwMode="auto">
            <a:xfrm>
              <a:off x="8087427" y="4113366"/>
              <a:ext cx="947057" cy="23035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t" anchorCtr="0"/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pic>
          <p:nvPicPr>
            <p:cNvPr id="227" name="Shape 6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79246" y="3589867"/>
              <a:ext cx="563418" cy="3812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137"/>
          <p:cNvGrpSpPr/>
          <p:nvPr/>
        </p:nvGrpSpPr>
        <p:grpSpPr>
          <a:xfrm>
            <a:off x="3106138" y="2568525"/>
            <a:ext cx="1587610" cy="985651"/>
            <a:chOff x="2362170" y="3210564"/>
            <a:chExt cx="2097543" cy="1310165"/>
          </a:xfrm>
        </p:grpSpPr>
        <p:sp>
          <p:nvSpPr>
            <p:cNvPr id="139" name="Rectangle 138"/>
            <p:cNvSpPr/>
            <p:nvPr/>
          </p:nvSpPr>
          <p:spPr bwMode="auto">
            <a:xfrm>
              <a:off x="2362170" y="3350693"/>
              <a:ext cx="2097543" cy="1170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2362170" y="3210564"/>
              <a:ext cx="2097543" cy="362917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sz="2000">
                  <a:solidFill>
                    <a:srgbClr val="FFFFFF"/>
                  </a:solidFill>
                </a:rPr>
                <a:t>Stream</a:t>
              </a: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2453203" y="3727829"/>
              <a:ext cx="1900854" cy="658409"/>
              <a:chOff x="2841743" y="2630363"/>
              <a:chExt cx="2190496" cy="696220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2841743" y="2630363"/>
                <a:ext cx="2190496" cy="681902"/>
                <a:chOff x="1085848" y="4940817"/>
                <a:chExt cx="2336406" cy="727324"/>
              </a:xfrm>
              <a:solidFill>
                <a:schemeClr val="tx1"/>
              </a:solidFill>
            </p:grpSpPr>
            <p:sp>
              <p:nvSpPr>
                <p:cNvPr id="154" name="Direct Access Storage 153"/>
                <p:cNvSpPr/>
                <p:nvPr/>
              </p:nvSpPr>
              <p:spPr bwMode="auto">
                <a:xfrm>
                  <a:off x="1085848" y="4940817"/>
                  <a:ext cx="2336406" cy="727323"/>
                </a:xfrm>
                <a:prstGeom prst="flowChartMagneticDrum">
                  <a:avLst/>
                </a:prstGeom>
                <a:solidFill>
                  <a:srgbClr val="FE5000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 eaLnBrk="0" hangingPunct="0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 bwMode="auto">
                <a:xfrm>
                  <a:off x="1085848" y="4940818"/>
                  <a:ext cx="727323" cy="727323"/>
                </a:xfrm>
                <a:prstGeom prst="ellipse">
                  <a:avLst/>
                </a:prstGeom>
                <a:solidFill>
                  <a:srgbClr val="FF6600"/>
                </a:solidFill>
                <a:ln w="38100" cmpd="sng" algn="ctr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 eaLnBrk="0" hangingPunct="0"/>
                  <a:r>
                    <a:rPr lang="en-US" smtClean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153" name="TextBox 152"/>
              <p:cNvSpPr txBox="1"/>
              <p:nvPr/>
            </p:nvSpPr>
            <p:spPr>
              <a:xfrm>
                <a:off x="3284660" y="2785829"/>
                <a:ext cx="1681886" cy="540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>
                    <a:solidFill>
                      <a:prstClr val="white"/>
                    </a:solidFill>
                    <a:cs typeface="Arial"/>
                  </a:rPr>
                  <a:t>Topic</a:t>
                </a:r>
              </a:p>
            </p:txBody>
          </p:sp>
        </p:grpSp>
      </p:grpSp>
      <p:sp>
        <p:nvSpPr>
          <p:cNvPr id="2" name="Rectangle 1"/>
          <p:cNvSpPr/>
          <p:nvPr/>
        </p:nvSpPr>
        <p:spPr bwMode="auto">
          <a:xfrm>
            <a:off x="7986975" y="4118132"/>
            <a:ext cx="1146844" cy="32267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pic>
        <p:nvPicPr>
          <p:cNvPr id="111" name="Shape 1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084736" y="4196216"/>
            <a:ext cx="991640" cy="1426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Rectangle 111"/>
          <p:cNvSpPr/>
          <p:nvPr/>
        </p:nvSpPr>
        <p:spPr bwMode="auto">
          <a:xfrm>
            <a:off x="7885628" y="2442765"/>
            <a:ext cx="1350655" cy="34234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113" name="Rectangle 112"/>
          <p:cNvSpPr/>
          <p:nvPr/>
        </p:nvSpPr>
        <p:spPr bwMode="auto">
          <a:xfrm>
            <a:off x="3374730" y="5170909"/>
            <a:ext cx="1350654" cy="347729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pic>
        <p:nvPicPr>
          <p:cNvPr id="114" name="Picture 113" descr="MapR-FS_nav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7733" y="5265217"/>
            <a:ext cx="1236030" cy="185175"/>
          </a:xfrm>
          <a:prstGeom prst="rect">
            <a:avLst/>
          </a:prstGeom>
        </p:spPr>
      </p:pic>
      <p:pic>
        <p:nvPicPr>
          <p:cNvPr id="116" name="Picture 115" descr="MapR-FS_navy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6" y="2511517"/>
            <a:ext cx="1236030" cy="185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44493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>
                <a:ea typeface="Calibri bold"/>
              </a:rPr>
              <a:t>MapR-DB (</a:t>
            </a:r>
            <a:r>
              <a:rPr lang="en-US" err="1">
                <a:ea typeface="Calibri bold"/>
              </a:rPr>
              <a:t>HBase</a:t>
            </a:r>
            <a:r>
              <a:rPr lang="en-US">
                <a:ea typeface="Calibri bold"/>
              </a:rPr>
              <a:t> API)</a:t>
            </a:r>
            <a:r>
              <a:rPr lang="en-US"/>
              <a:t> is Designed to Scale</a:t>
            </a:r>
          </a:p>
        </p:txBody>
      </p:sp>
      <p:sp>
        <p:nvSpPr>
          <p:cNvPr id="34" name="Shape 261"/>
          <p:cNvSpPr/>
          <p:nvPr/>
        </p:nvSpPr>
        <p:spPr>
          <a:xfrm>
            <a:off x="7721975" y="2323264"/>
            <a:ext cx="647275" cy="1"/>
          </a:xfrm>
          <a:prstGeom prst="line">
            <a:avLst/>
          </a:prstGeom>
          <a:ln w="25400">
            <a:solidFill>
              <a:srgbClr val="C60C30"/>
            </a:solidFill>
            <a:bevel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78" tIns="34279" rIns="34278" bIns="34279"/>
          <a:lstStyle/>
          <a:p>
            <a:pPr defTabSz="34279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aphicFrame>
        <p:nvGraphicFramePr>
          <p:cNvPr id="57" name="Table 262"/>
          <p:cNvGraphicFramePr/>
          <p:nvPr>
            <p:extLst/>
          </p:nvPr>
        </p:nvGraphicFramePr>
        <p:xfrm>
          <a:off x="4962759" y="1838067"/>
          <a:ext cx="582913" cy="855985"/>
        </p:xfrm>
        <a:graphic>
          <a:graphicData uri="http://schemas.openxmlformats.org/drawingml/2006/table">
            <a:tbl>
              <a:tblPr bandRow="1"/>
              <a:tblGrid>
                <a:gridCol w="582913"/>
              </a:tblGrid>
              <a:tr h="353061">
                <a:tc>
                  <a:txBody>
                    <a:bodyPr/>
                    <a:lstStyle/>
                    <a:p>
                      <a:pPr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900"/>
                        <a:t>Key</a:t>
                      </a:r>
                    </a:p>
                    <a:p>
                      <a:pPr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900"/>
                        <a:t>Range</a:t>
                      </a:r>
                    </a:p>
                  </a:txBody>
                  <a:tcPr marL="34280" marR="34280" marT="34291" marB="34291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3B6E8E"/>
                    </a:solidFill>
                  </a:tcPr>
                </a:tc>
              </a:tr>
              <a:tr h="251461">
                <a:tc>
                  <a:txBody>
                    <a:bodyPr/>
                    <a:lstStyle/>
                    <a:p>
                      <a:pPr algn="l"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1200"/>
                        <a:t>xxxx</a:t>
                      </a:r>
                    </a:p>
                  </a:txBody>
                  <a:tcPr marL="34280" marR="34280" marT="34291" marB="34291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AC7CA"/>
                    </a:solidFill>
                  </a:tcPr>
                </a:tc>
              </a:tr>
              <a:tr h="251461">
                <a:tc>
                  <a:txBody>
                    <a:bodyPr/>
                    <a:lstStyle/>
                    <a:p>
                      <a:pPr algn="l"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1200"/>
                        <a:t>xxxx</a:t>
                      </a:r>
                    </a:p>
                  </a:txBody>
                  <a:tcPr marL="34280" marR="34280" marT="34291" marB="34291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AC7CA"/>
                    </a:solidFill>
                  </a:tcPr>
                </a:tc>
              </a:tr>
            </a:tbl>
          </a:graphicData>
        </a:graphic>
      </p:graphicFrame>
      <p:pic>
        <p:nvPicPr>
          <p:cNvPr id="58" name="image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976404" y="1675356"/>
            <a:ext cx="621431" cy="78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image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43027" y="2856843"/>
            <a:ext cx="621431" cy="785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" name="image2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062098" y="3946072"/>
            <a:ext cx="621431" cy="7859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3" name="Group 273"/>
          <p:cNvGrpSpPr/>
          <p:nvPr/>
        </p:nvGrpSpPr>
        <p:grpSpPr>
          <a:xfrm>
            <a:off x="1845028" y="2111623"/>
            <a:ext cx="795236" cy="384452"/>
            <a:chOff x="0" y="0"/>
            <a:chExt cx="1060589" cy="512601"/>
          </a:xfrm>
        </p:grpSpPr>
        <p:sp>
          <p:nvSpPr>
            <p:cNvPr id="64" name="Shape 268"/>
            <p:cNvSpPr/>
            <p:nvPr/>
          </p:nvSpPr>
          <p:spPr>
            <a:xfrm>
              <a:off x="-1" y="-1"/>
              <a:ext cx="686901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281" y="4500"/>
                    <a:pt x="1547" y="10926"/>
                  </a:cubicBezTo>
                  <a:cubicBezTo>
                    <a:pt x="2814" y="17357"/>
                    <a:pt x="4292" y="21600"/>
                    <a:pt x="4292" y="21600"/>
                  </a:cubicBezTo>
                  <a:lnTo>
                    <a:pt x="21600" y="21600"/>
                  </a:lnTo>
                  <a:lnTo>
                    <a:pt x="17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65" name="Shape 269"/>
            <p:cNvSpPr/>
            <p:nvPr/>
          </p:nvSpPr>
          <p:spPr>
            <a:xfrm>
              <a:off x="138784" y="447668"/>
              <a:ext cx="921806" cy="64934"/>
            </a:xfrm>
            <a:prstGeom prst="rect">
              <a:avLst/>
            </a:prstGeom>
            <a:solidFill>
              <a:srgbClr val="4D4D4D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66" name="Shape 270"/>
            <p:cNvSpPr/>
            <p:nvPr/>
          </p:nvSpPr>
          <p:spPr>
            <a:xfrm>
              <a:off x="1620" y="-1"/>
              <a:ext cx="685820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266" y="0"/>
                  </a:lnTo>
                  <a:lnTo>
                    <a:pt x="21600" y="21600"/>
                  </a:lnTo>
                  <a:lnTo>
                    <a:pt x="4331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67" name="Shape 271"/>
            <p:cNvSpPr/>
            <p:nvPr/>
          </p:nvSpPr>
          <p:spPr>
            <a:xfrm>
              <a:off x="29160" y="25599"/>
              <a:ext cx="624259" cy="38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42" y="0"/>
                  </a:lnTo>
                  <a:lnTo>
                    <a:pt x="21600" y="21600"/>
                  </a:lnTo>
                  <a:lnTo>
                    <a:pt x="433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68" name="Shape 272"/>
            <p:cNvSpPr/>
            <p:nvPr/>
          </p:nvSpPr>
          <p:spPr>
            <a:xfrm>
              <a:off x="518954" y="447668"/>
              <a:ext cx="541636" cy="61813"/>
            </a:xfrm>
            <a:prstGeom prst="rect">
              <a:avLst/>
            </a:prstGeom>
            <a:solidFill>
              <a:srgbClr val="66666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</p:grpSp>
      <p:graphicFrame>
        <p:nvGraphicFramePr>
          <p:cNvPr id="69" name="Table 276"/>
          <p:cNvGraphicFramePr/>
          <p:nvPr>
            <p:extLst/>
          </p:nvPr>
        </p:nvGraphicFramePr>
        <p:xfrm>
          <a:off x="4962759" y="4108105"/>
          <a:ext cx="582913" cy="855985"/>
        </p:xfrm>
        <a:graphic>
          <a:graphicData uri="http://schemas.openxmlformats.org/drawingml/2006/table">
            <a:tbl>
              <a:tblPr bandRow="1"/>
              <a:tblGrid>
                <a:gridCol w="582913"/>
              </a:tblGrid>
              <a:tr h="353061">
                <a:tc>
                  <a:txBody>
                    <a:bodyPr/>
                    <a:lstStyle/>
                    <a:p>
                      <a:pPr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900"/>
                        <a:t>Key</a:t>
                      </a:r>
                    </a:p>
                    <a:p>
                      <a:pPr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900"/>
                        <a:t>Range</a:t>
                      </a:r>
                    </a:p>
                  </a:txBody>
                  <a:tcPr marL="34280" marR="34280" marT="34291" marB="34291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3B6E8E"/>
                    </a:solidFill>
                  </a:tcPr>
                </a:tc>
              </a:tr>
              <a:tr h="251461">
                <a:tc>
                  <a:txBody>
                    <a:bodyPr/>
                    <a:lstStyle/>
                    <a:p>
                      <a:pPr algn="l"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1200"/>
                        <a:t>xxxx</a:t>
                      </a:r>
                    </a:p>
                  </a:txBody>
                  <a:tcPr marL="34280" marR="34280" marT="34291" marB="34291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AC7CA"/>
                    </a:solidFill>
                  </a:tcPr>
                </a:tc>
              </a:tr>
              <a:tr h="251461">
                <a:tc>
                  <a:txBody>
                    <a:bodyPr/>
                    <a:lstStyle/>
                    <a:p>
                      <a:pPr algn="l"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1200"/>
                        <a:t>xxxx</a:t>
                      </a:r>
                    </a:p>
                  </a:txBody>
                  <a:tcPr marL="34280" marR="34280" marT="34291" marB="34291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AC7CA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0" name="Table 279"/>
          <p:cNvGraphicFramePr/>
          <p:nvPr>
            <p:extLst>
              <p:ext uri="{D42A27DB-BD31-4B8C-83A1-F6EECF244321}">
                <p14:modId xmlns:p14="http://schemas.microsoft.com/office/powerpoint/2010/main" val="1698316946"/>
              </p:ext>
            </p:extLst>
          </p:nvPr>
        </p:nvGraphicFramePr>
        <p:xfrm>
          <a:off x="4939310" y="2996945"/>
          <a:ext cx="582913" cy="855985"/>
        </p:xfrm>
        <a:graphic>
          <a:graphicData uri="http://schemas.openxmlformats.org/drawingml/2006/table">
            <a:tbl>
              <a:tblPr bandRow="1"/>
              <a:tblGrid>
                <a:gridCol w="582913"/>
              </a:tblGrid>
              <a:tr h="353061">
                <a:tc>
                  <a:txBody>
                    <a:bodyPr/>
                    <a:lstStyle/>
                    <a:p>
                      <a:pPr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900"/>
                        <a:t>Key</a:t>
                      </a:r>
                    </a:p>
                    <a:p>
                      <a:pPr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900"/>
                        <a:t>Range</a:t>
                      </a:r>
                    </a:p>
                  </a:txBody>
                  <a:tcPr marL="34280" marR="34280" marT="34291" marB="34291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3B6E8E"/>
                    </a:solidFill>
                  </a:tcPr>
                </a:tc>
              </a:tr>
              <a:tr h="251461">
                <a:tc>
                  <a:txBody>
                    <a:bodyPr/>
                    <a:lstStyle/>
                    <a:p>
                      <a:pPr algn="l"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1200"/>
                        <a:t>xxxx</a:t>
                      </a:r>
                    </a:p>
                  </a:txBody>
                  <a:tcPr marL="34280" marR="34280" marT="34291" marB="34291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AC7CA"/>
                    </a:solidFill>
                  </a:tcPr>
                </a:tc>
              </a:tr>
              <a:tr h="251461">
                <a:tc>
                  <a:txBody>
                    <a:bodyPr/>
                    <a:lstStyle/>
                    <a:p>
                      <a:pPr algn="l" defTabSz="609492">
                        <a:defRPr sz="2400" b="1" i="1">
                          <a:solidFill>
                            <a:srgbClr val="FFFFFF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defRPr>
                      </a:pPr>
                      <a:r>
                        <a:rPr sz="1200"/>
                        <a:t>xxxx</a:t>
                      </a:r>
                    </a:p>
                  </a:txBody>
                  <a:tcPr marL="34280" marR="34280" marT="34291" marB="34291" horzOverflow="overflow">
                    <a:lnL w="12700">
                      <a:solidFill>
                        <a:srgbClr val="000000"/>
                      </a:solidFill>
                    </a:lnL>
                    <a:lnR w="12700">
                      <a:solidFill>
                        <a:srgbClr val="000000"/>
                      </a:solidFill>
                    </a:lnR>
                    <a:lnT w="12700">
                      <a:solidFill>
                        <a:srgbClr val="000000"/>
                      </a:solidFill>
                    </a:lnT>
                    <a:lnB w="12700">
                      <a:solidFill>
                        <a:srgbClr val="000000"/>
                      </a:solidFill>
                    </a:lnB>
                    <a:solidFill>
                      <a:srgbClr val="EAC7CA"/>
                    </a:solidFill>
                  </a:tcPr>
                </a:tc>
              </a:tr>
            </a:tbl>
          </a:graphicData>
        </a:graphic>
      </p:graphicFrame>
      <p:grpSp>
        <p:nvGrpSpPr>
          <p:cNvPr id="71" name="Group 284"/>
          <p:cNvGrpSpPr/>
          <p:nvPr/>
        </p:nvGrpSpPr>
        <p:grpSpPr>
          <a:xfrm>
            <a:off x="8633817" y="4204912"/>
            <a:ext cx="492537" cy="663853"/>
            <a:chOff x="0" y="0"/>
            <a:chExt cx="656886" cy="885135"/>
          </a:xfrm>
        </p:grpSpPr>
        <p:sp>
          <p:nvSpPr>
            <p:cNvPr id="72" name="Shape 282"/>
            <p:cNvSpPr/>
            <p:nvPr/>
          </p:nvSpPr>
          <p:spPr>
            <a:xfrm>
              <a:off x="-1" y="0"/>
              <a:ext cx="656888" cy="885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C60C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6977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>
                <a:solidFill>
                  <a:srgbClr val="FFFFFF"/>
                </a:solidFill>
                <a:sym typeface="Arial"/>
              </a:endParaRPr>
            </a:p>
          </p:txBody>
        </p:sp>
        <p:sp>
          <p:nvSpPr>
            <p:cNvPr id="73" name="Shape 283"/>
            <p:cNvSpPr/>
            <p:nvPr/>
          </p:nvSpPr>
          <p:spPr>
            <a:xfrm>
              <a:off x="-1" y="0"/>
              <a:ext cx="656888" cy="885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6977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>
                <a:solidFill>
                  <a:srgbClr val="FFFFFF"/>
                </a:solidFill>
                <a:sym typeface="Arial"/>
              </a:endParaRPr>
            </a:p>
          </p:txBody>
        </p:sp>
      </p:grpSp>
      <p:pic>
        <p:nvPicPr>
          <p:cNvPr id="74" name="image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47443" y="3198432"/>
            <a:ext cx="386071" cy="2516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5" name="Group 288"/>
          <p:cNvGrpSpPr/>
          <p:nvPr/>
        </p:nvGrpSpPr>
        <p:grpSpPr>
          <a:xfrm>
            <a:off x="8633817" y="2103456"/>
            <a:ext cx="492537" cy="663853"/>
            <a:chOff x="0" y="0"/>
            <a:chExt cx="656886" cy="885135"/>
          </a:xfrm>
        </p:grpSpPr>
        <p:sp>
          <p:nvSpPr>
            <p:cNvPr id="76" name="Shape 286"/>
            <p:cNvSpPr/>
            <p:nvPr/>
          </p:nvSpPr>
          <p:spPr>
            <a:xfrm>
              <a:off x="-1" y="0"/>
              <a:ext cx="656888" cy="885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C60C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6977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>
                <a:solidFill>
                  <a:srgbClr val="FFFFFF"/>
                </a:solidFill>
                <a:sym typeface="Arial"/>
              </a:endParaRPr>
            </a:p>
          </p:txBody>
        </p:sp>
        <p:sp>
          <p:nvSpPr>
            <p:cNvPr id="77" name="Shape 287"/>
            <p:cNvSpPr/>
            <p:nvPr/>
          </p:nvSpPr>
          <p:spPr>
            <a:xfrm>
              <a:off x="-1" y="0"/>
              <a:ext cx="656888" cy="885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6977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>
                <a:solidFill>
                  <a:srgbClr val="FFFFFF"/>
                </a:solidFill>
                <a:sym typeface="Arial"/>
              </a:endParaRPr>
            </a:p>
          </p:txBody>
        </p:sp>
      </p:grpSp>
      <p:pic>
        <p:nvPicPr>
          <p:cNvPr id="78" name="image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00225" y="2397002"/>
            <a:ext cx="386071" cy="25162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9" name="Group 292"/>
          <p:cNvGrpSpPr/>
          <p:nvPr/>
        </p:nvGrpSpPr>
        <p:grpSpPr>
          <a:xfrm>
            <a:off x="8633817" y="3198432"/>
            <a:ext cx="492537" cy="663853"/>
            <a:chOff x="0" y="0"/>
            <a:chExt cx="656886" cy="885135"/>
          </a:xfrm>
        </p:grpSpPr>
        <p:sp>
          <p:nvSpPr>
            <p:cNvPr id="80" name="Shape 290"/>
            <p:cNvSpPr/>
            <p:nvPr/>
          </p:nvSpPr>
          <p:spPr>
            <a:xfrm>
              <a:off x="-1" y="0"/>
              <a:ext cx="656888" cy="885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solidFill>
              <a:srgbClr val="C60C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6977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>
                <a:solidFill>
                  <a:srgbClr val="FFFFFF"/>
                </a:solidFill>
                <a:sym typeface="Arial"/>
              </a:endParaRPr>
            </a:p>
          </p:txBody>
        </p:sp>
        <p:sp>
          <p:nvSpPr>
            <p:cNvPr id="81" name="Shape 291"/>
            <p:cNvSpPr/>
            <p:nvPr/>
          </p:nvSpPr>
          <p:spPr>
            <a:xfrm>
              <a:off x="-1" y="0"/>
              <a:ext cx="656888" cy="8851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600"/>
                  </a:moveTo>
                  <a:cubicBezTo>
                    <a:pt x="21600" y="5588"/>
                    <a:pt x="16765" y="7200"/>
                    <a:pt x="10800" y="7200"/>
                  </a:cubicBezTo>
                  <a:cubicBezTo>
                    <a:pt x="4835" y="7200"/>
                    <a:pt x="0" y="5588"/>
                    <a:pt x="0" y="3600"/>
                  </a:cubicBezTo>
                  <a:moveTo>
                    <a:pt x="0" y="3600"/>
                  </a:moveTo>
                  <a:cubicBezTo>
                    <a:pt x="0" y="1612"/>
                    <a:pt x="4835" y="0"/>
                    <a:pt x="10800" y="0"/>
                  </a:cubicBezTo>
                  <a:cubicBezTo>
                    <a:pt x="16765" y="0"/>
                    <a:pt x="21600" y="1612"/>
                    <a:pt x="21600" y="3600"/>
                  </a:cubicBezTo>
                  <a:lnTo>
                    <a:pt x="21600" y="18000"/>
                  </a:lnTo>
                  <a:cubicBezTo>
                    <a:pt x="21600" y="19988"/>
                    <a:pt x="16765" y="21600"/>
                    <a:pt x="10800" y="21600"/>
                  </a:cubicBezTo>
                  <a:cubicBezTo>
                    <a:pt x="4835" y="21600"/>
                    <a:pt x="0" y="19988"/>
                    <a:pt x="0" y="18000"/>
                  </a:cubicBezTo>
                  <a:close/>
                </a:path>
              </a:pathLst>
            </a:custGeom>
            <a:noFill/>
            <a:ln w="9525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6977">
                <a:defRPr sz="24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Arial"/>
                </a:defRPr>
              </a:pPr>
              <a:endParaRPr>
                <a:solidFill>
                  <a:srgbClr val="FFFFFF"/>
                </a:solidFill>
                <a:sym typeface="Arial"/>
              </a:endParaRPr>
            </a:p>
          </p:txBody>
        </p:sp>
      </p:grpSp>
      <p:pic>
        <p:nvPicPr>
          <p:cNvPr id="82" name="image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721608" y="3473208"/>
            <a:ext cx="386071" cy="251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83" name="image2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686955" y="4481400"/>
            <a:ext cx="386071" cy="251621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295"/>
          <p:cNvSpPr/>
          <p:nvPr/>
        </p:nvSpPr>
        <p:spPr>
          <a:xfrm>
            <a:off x="2853415" y="2370266"/>
            <a:ext cx="1989647" cy="1"/>
          </a:xfrm>
          <a:prstGeom prst="line">
            <a:avLst/>
          </a:prstGeom>
          <a:ln w="25400">
            <a:solidFill>
              <a:srgbClr val="C60C30"/>
            </a:solidFill>
            <a:bevel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78" tIns="34279" rIns="34278" bIns="34279"/>
          <a:lstStyle/>
          <a:p>
            <a:pPr defTabSz="34279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5" name="Shape 296"/>
          <p:cNvSpPr/>
          <p:nvPr/>
        </p:nvSpPr>
        <p:spPr>
          <a:xfrm>
            <a:off x="2790371" y="1957699"/>
            <a:ext cx="69225" cy="4385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4278" tIns="34279" rIns="34278" bIns="34279">
            <a:spAutoFit/>
          </a:bodyPr>
          <a:lstStyle>
            <a:lvl1pPr algn="l" defTabSz="609492">
              <a:defRPr sz="2400">
                <a:solidFill>
                  <a:srgbClr val="4D4F53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endParaRPr/>
          </a:p>
        </p:txBody>
      </p:sp>
      <p:sp>
        <p:nvSpPr>
          <p:cNvPr id="88" name="Shape 299"/>
          <p:cNvSpPr/>
          <p:nvPr/>
        </p:nvSpPr>
        <p:spPr>
          <a:xfrm>
            <a:off x="5545672" y="4520712"/>
            <a:ext cx="535423" cy="0"/>
          </a:xfrm>
          <a:prstGeom prst="line">
            <a:avLst/>
          </a:prstGeom>
          <a:ln w="25400">
            <a:solidFill>
              <a:srgbClr val="C60C3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78" tIns="34279" rIns="34278" bIns="34279"/>
          <a:lstStyle/>
          <a:p>
            <a:pPr defTabSz="34279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aphicFrame>
        <p:nvGraphicFramePr>
          <p:cNvPr id="89" name="Table 88"/>
          <p:cNvGraphicFramePr>
            <a:graphicFrameLocks noGrp="1"/>
          </p:cNvGraphicFramePr>
          <p:nvPr>
            <p:extLst/>
          </p:nvPr>
        </p:nvGraphicFramePr>
        <p:xfrm>
          <a:off x="6081094" y="1838065"/>
          <a:ext cx="1492469" cy="101023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97489"/>
                <a:gridCol w="531114"/>
                <a:gridCol w="463866"/>
              </a:tblGrid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100" b="1" smtClean="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colB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colC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24431"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smtClean="0"/>
                        <a:t>xxx</a:t>
                      </a:r>
                      <a:endParaRPr lang="en-US" sz="11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/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0" name="Table 89"/>
          <p:cNvGraphicFramePr>
            <a:graphicFrameLocks noGrp="1"/>
          </p:cNvGraphicFramePr>
          <p:nvPr>
            <p:extLst/>
          </p:nvPr>
        </p:nvGraphicFramePr>
        <p:xfrm>
          <a:off x="6081094" y="2992796"/>
          <a:ext cx="1492469" cy="101023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97489"/>
                <a:gridCol w="531114"/>
                <a:gridCol w="463866"/>
              </a:tblGrid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100" b="1" smtClean="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colB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colC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24431"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smtClean="0"/>
                        <a:t>xxx</a:t>
                      </a:r>
                      <a:endParaRPr lang="en-US" sz="11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/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1" name="Table 90"/>
          <p:cNvGraphicFramePr>
            <a:graphicFrameLocks noGrp="1"/>
          </p:cNvGraphicFramePr>
          <p:nvPr>
            <p:extLst/>
          </p:nvPr>
        </p:nvGraphicFramePr>
        <p:xfrm>
          <a:off x="6081094" y="4044496"/>
          <a:ext cx="1492469" cy="101023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97489"/>
                <a:gridCol w="531114"/>
                <a:gridCol w="463866"/>
              </a:tblGrid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100" b="1" smtClean="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colB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colC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24431"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smtClean="0"/>
                        <a:t>xxx</a:t>
                      </a:r>
                      <a:endParaRPr lang="en-US" sz="11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/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92" name="Rectangular Callout 91"/>
          <p:cNvSpPr/>
          <p:nvPr/>
        </p:nvSpPr>
        <p:spPr bwMode="auto">
          <a:xfrm>
            <a:off x="440059" y="4953925"/>
            <a:ext cx="3981909" cy="1160531"/>
          </a:xfrm>
          <a:prstGeom prst="wedgeRectCallout">
            <a:avLst>
              <a:gd name="adj1" fmla="val 30410"/>
              <a:gd name="adj2" fmla="val -119018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2872" tIns="45719" rIns="91436" bIns="45719" rtlCol="0" anchor="ctr"/>
          <a:lstStyle/>
          <a:p>
            <a:pPr defTabSz="456977">
              <a:spcBef>
                <a:spcPts val="375"/>
              </a:spcBef>
              <a:defRPr sz="2800">
                <a:solidFill>
                  <a:srgbClr val="4D4F53"/>
                </a:solidFill>
              </a:defRPr>
            </a:pPr>
            <a:r>
              <a:rPr lang="en-US" sz="2000">
                <a:solidFill>
                  <a:srgbClr val="C8102E"/>
                </a:solidFill>
              </a:rPr>
              <a:t>Fast</a:t>
            </a:r>
            <a:r>
              <a:rPr lang="en-US" sz="2000">
                <a:solidFill>
                  <a:srgbClr val="4D4F53"/>
                </a:solidFill>
              </a:rPr>
              <a:t> Reads and Writes by Key</a:t>
            </a:r>
            <a:endParaRPr lang="en-US" sz="1900">
              <a:solidFill>
                <a:srgbClr val="4D4F53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</p:txBody>
      </p:sp>
      <p:sp>
        <p:nvSpPr>
          <p:cNvPr id="41" name="Shape 261"/>
          <p:cNvSpPr/>
          <p:nvPr/>
        </p:nvSpPr>
        <p:spPr>
          <a:xfrm>
            <a:off x="7716476" y="3198433"/>
            <a:ext cx="647275" cy="1"/>
          </a:xfrm>
          <a:prstGeom prst="line">
            <a:avLst/>
          </a:prstGeom>
          <a:ln w="25400">
            <a:solidFill>
              <a:srgbClr val="C60C30"/>
            </a:solidFill>
            <a:bevel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78" tIns="34279" rIns="34278" bIns="34279"/>
          <a:lstStyle/>
          <a:p>
            <a:pPr defTabSz="34279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2" name="Shape 261"/>
          <p:cNvSpPr/>
          <p:nvPr/>
        </p:nvSpPr>
        <p:spPr>
          <a:xfrm>
            <a:off x="7717131" y="4254145"/>
            <a:ext cx="647275" cy="1"/>
          </a:xfrm>
          <a:prstGeom prst="line">
            <a:avLst/>
          </a:prstGeom>
          <a:ln w="25400">
            <a:solidFill>
              <a:srgbClr val="C60C30"/>
            </a:solidFill>
            <a:bevel/>
            <a:headEnd type="triangle"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78" tIns="34279" rIns="34278" bIns="34279"/>
          <a:lstStyle/>
          <a:p>
            <a:pPr defTabSz="34279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0" name="Shape 295"/>
          <p:cNvSpPr/>
          <p:nvPr/>
        </p:nvSpPr>
        <p:spPr>
          <a:xfrm>
            <a:off x="2859600" y="3168533"/>
            <a:ext cx="1989647" cy="1"/>
          </a:xfrm>
          <a:prstGeom prst="line">
            <a:avLst/>
          </a:prstGeom>
          <a:ln w="25400">
            <a:solidFill>
              <a:srgbClr val="C60C30"/>
            </a:solidFill>
            <a:bevel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78" tIns="34279" rIns="34278" bIns="34279"/>
          <a:lstStyle/>
          <a:p>
            <a:pPr defTabSz="34279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3" name="Shape 295"/>
          <p:cNvSpPr/>
          <p:nvPr/>
        </p:nvSpPr>
        <p:spPr>
          <a:xfrm>
            <a:off x="2859600" y="4108497"/>
            <a:ext cx="1989647" cy="1"/>
          </a:xfrm>
          <a:prstGeom prst="line">
            <a:avLst/>
          </a:prstGeom>
          <a:ln w="25400">
            <a:solidFill>
              <a:srgbClr val="C60C30"/>
            </a:solidFill>
            <a:bevel/>
            <a:headEnd type="arrow"/>
            <a:tailEnd type="arrow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78" tIns="34279" rIns="34278" bIns="34279"/>
          <a:lstStyle/>
          <a:p>
            <a:pPr defTabSz="34279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grpSp>
        <p:nvGrpSpPr>
          <p:cNvPr id="44" name="Group 273"/>
          <p:cNvGrpSpPr/>
          <p:nvPr/>
        </p:nvGrpSpPr>
        <p:grpSpPr>
          <a:xfrm>
            <a:off x="1664994" y="2783054"/>
            <a:ext cx="795236" cy="384452"/>
            <a:chOff x="0" y="0"/>
            <a:chExt cx="1060589" cy="512601"/>
          </a:xfrm>
        </p:grpSpPr>
        <p:sp>
          <p:nvSpPr>
            <p:cNvPr id="45" name="Shape 268"/>
            <p:cNvSpPr/>
            <p:nvPr/>
          </p:nvSpPr>
          <p:spPr>
            <a:xfrm>
              <a:off x="-1" y="-1"/>
              <a:ext cx="686901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281" y="4500"/>
                    <a:pt x="1547" y="10926"/>
                  </a:cubicBezTo>
                  <a:cubicBezTo>
                    <a:pt x="2814" y="17357"/>
                    <a:pt x="4292" y="21600"/>
                    <a:pt x="4292" y="21600"/>
                  </a:cubicBezTo>
                  <a:lnTo>
                    <a:pt x="21600" y="21600"/>
                  </a:lnTo>
                  <a:lnTo>
                    <a:pt x="17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46" name="Shape 269"/>
            <p:cNvSpPr/>
            <p:nvPr/>
          </p:nvSpPr>
          <p:spPr>
            <a:xfrm>
              <a:off x="138784" y="447668"/>
              <a:ext cx="921806" cy="64934"/>
            </a:xfrm>
            <a:prstGeom prst="rect">
              <a:avLst/>
            </a:prstGeom>
            <a:solidFill>
              <a:srgbClr val="4D4D4D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47" name="Shape 270"/>
            <p:cNvSpPr/>
            <p:nvPr/>
          </p:nvSpPr>
          <p:spPr>
            <a:xfrm>
              <a:off x="1620" y="-1"/>
              <a:ext cx="685820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266" y="0"/>
                  </a:lnTo>
                  <a:lnTo>
                    <a:pt x="21600" y="21600"/>
                  </a:lnTo>
                  <a:lnTo>
                    <a:pt x="4331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48" name="Shape 271"/>
            <p:cNvSpPr/>
            <p:nvPr/>
          </p:nvSpPr>
          <p:spPr>
            <a:xfrm>
              <a:off x="29160" y="25599"/>
              <a:ext cx="624259" cy="38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42" y="0"/>
                  </a:lnTo>
                  <a:lnTo>
                    <a:pt x="21600" y="21600"/>
                  </a:lnTo>
                  <a:lnTo>
                    <a:pt x="433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49" name="Shape 272"/>
            <p:cNvSpPr/>
            <p:nvPr/>
          </p:nvSpPr>
          <p:spPr>
            <a:xfrm>
              <a:off x="518954" y="447668"/>
              <a:ext cx="541636" cy="61813"/>
            </a:xfrm>
            <a:prstGeom prst="rect">
              <a:avLst/>
            </a:prstGeom>
            <a:solidFill>
              <a:srgbClr val="66666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</p:grpSp>
      <p:grpSp>
        <p:nvGrpSpPr>
          <p:cNvPr id="50" name="Group 273"/>
          <p:cNvGrpSpPr/>
          <p:nvPr/>
        </p:nvGrpSpPr>
        <p:grpSpPr>
          <a:xfrm>
            <a:off x="1704932" y="3642766"/>
            <a:ext cx="795236" cy="384452"/>
            <a:chOff x="0" y="0"/>
            <a:chExt cx="1060589" cy="512601"/>
          </a:xfrm>
        </p:grpSpPr>
        <p:sp>
          <p:nvSpPr>
            <p:cNvPr id="51" name="Shape 268"/>
            <p:cNvSpPr/>
            <p:nvPr/>
          </p:nvSpPr>
          <p:spPr>
            <a:xfrm>
              <a:off x="-1" y="-1"/>
              <a:ext cx="686901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cubicBezTo>
                    <a:pt x="0" y="0"/>
                    <a:pt x="281" y="4500"/>
                    <a:pt x="1547" y="10926"/>
                  </a:cubicBezTo>
                  <a:cubicBezTo>
                    <a:pt x="2814" y="17357"/>
                    <a:pt x="4292" y="21600"/>
                    <a:pt x="4292" y="21600"/>
                  </a:cubicBezTo>
                  <a:lnTo>
                    <a:pt x="21600" y="21600"/>
                  </a:lnTo>
                  <a:lnTo>
                    <a:pt x="17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33333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52" name="Shape 269"/>
            <p:cNvSpPr/>
            <p:nvPr/>
          </p:nvSpPr>
          <p:spPr>
            <a:xfrm>
              <a:off x="138784" y="447668"/>
              <a:ext cx="921806" cy="64934"/>
            </a:xfrm>
            <a:prstGeom prst="rect">
              <a:avLst/>
            </a:prstGeom>
            <a:solidFill>
              <a:srgbClr val="4D4D4D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53" name="Shape 270"/>
            <p:cNvSpPr/>
            <p:nvPr/>
          </p:nvSpPr>
          <p:spPr>
            <a:xfrm>
              <a:off x="1620" y="-1"/>
              <a:ext cx="685820" cy="4345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266" y="0"/>
                  </a:lnTo>
                  <a:lnTo>
                    <a:pt x="21600" y="21600"/>
                  </a:lnTo>
                  <a:lnTo>
                    <a:pt x="4331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666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54" name="Shape 271"/>
            <p:cNvSpPr/>
            <p:nvPr/>
          </p:nvSpPr>
          <p:spPr>
            <a:xfrm>
              <a:off x="29160" y="25599"/>
              <a:ext cx="624259" cy="385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17342" y="0"/>
                  </a:lnTo>
                  <a:lnTo>
                    <a:pt x="21600" y="21600"/>
                  </a:lnTo>
                  <a:lnTo>
                    <a:pt x="4337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  <p:sp>
          <p:nvSpPr>
            <p:cNvPr id="55" name="Shape 272"/>
            <p:cNvSpPr/>
            <p:nvPr/>
          </p:nvSpPr>
          <p:spPr>
            <a:xfrm>
              <a:off x="518954" y="447668"/>
              <a:ext cx="541636" cy="61813"/>
            </a:xfrm>
            <a:prstGeom prst="rect">
              <a:avLst/>
            </a:prstGeom>
            <a:solidFill>
              <a:srgbClr val="666666"/>
            </a:solidFill>
            <a:ln w="3175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defTabSz="456977">
                <a:defRPr sz="1300">
                  <a:latin typeface="+mn-lt"/>
                  <a:ea typeface="+mn-ea"/>
                  <a:cs typeface="+mn-cs"/>
                  <a:sym typeface="Arial"/>
                </a:defRPr>
              </a:pPr>
              <a:endParaRPr sz="1300">
                <a:solidFill>
                  <a:prstClr val="black"/>
                </a:solidFill>
                <a:sym typeface="Arial"/>
              </a:endParaRPr>
            </a:p>
          </p:txBody>
        </p:sp>
      </p:grpSp>
      <p:sp>
        <p:nvSpPr>
          <p:cNvPr id="62" name="Shape 299"/>
          <p:cNvSpPr/>
          <p:nvPr/>
        </p:nvSpPr>
        <p:spPr>
          <a:xfrm>
            <a:off x="5522223" y="3395335"/>
            <a:ext cx="535423" cy="0"/>
          </a:xfrm>
          <a:prstGeom prst="line">
            <a:avLst/>
          </a:prstGeom>
          <a:ln w="25400">
            <a:solidFill>
              <a:srgbClr val="C60C3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78" tIns="34279" rIns="34278" bIns="34279"/>
          <a:lstStyle/>
          <a:p>
            <a:pPr defTabSz="34279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3" name="Shape 299"/>
          <p:cNvSpPr/>
          <p:nvPr/>
        </p:nvSpPr>
        <p:spPr>
          <a:xfrm>
            <a:off x="5545672" y="2321467"/>
            <a:ext cx="535423" cy="0"/>
          </a:xfrm>
          <a:prstGeom prst="line">
            <a:avLst/>
          </a:prstGeom>
          <a:ln w="25400">
            <a:solidFill>
              <a:srgbClr val="C60C30"/>
            </a:solidFill>
            <a:bevel/>
            <a:tailEnd type="triangle"/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34278" tIns="34279" rIns="34278" bIns="34279"/>
          <a:lstStyle/>
          <a:p>
            <a:pPr defTabSz="342795">
              <a:defRPr sz="1200">
                <a:latin typeface="Helvetica"/>
                <a:ea typeface="Helvetica"/>
                <a:cs typeface="Helvetica"/>
                <a:sym typeface="Helvetica"/>
              </a:defRPr>
            </a:pPr>
            <a:endParaRPr sz="1200">
              <a:solidFill>
                <a:prstClr val="black"/>
              </a:solidFill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4" name="Rectangular Callout 93"/>
          <p:cNvSpPr/>
          <p:nvPr/>
        </p:nvSpPr>
        <p:spPr bwMode="auto">
          <a:xfrm>
            <a:off x="6108465" y="5106325"/>
            <a:ext cx="3981909" cy="1160531"/>
          </a:xfrm>
          <a:prstGeom prst="wedgeRectCallout">
            <a:avLst>
              <a:gd name="adj1" fmla="val -68377"/>
              <a:gd name="adj2" fmla="val -64295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2872" tIns="45719" rIns="91436" bIns="45719" rtlCol="0" anchor="ctr"/>
          <a:lstStyle/>
          <a:p>
            <a:pPr defTabSz="456977">
              <a:spcBef>
                <a:spcPts val="375"/>
              </a:spcBef>
              <a:defRPr sz="2800">
                <a:solidFill>
                  <a:srgbClr val="4D4F53"/>
                </a:solidFill>
              </a:defRPr>
            </a:pPr>
            <a:r>
              <a:rPr lang="en-US" sz="2000">
                <a:solidFill>
                  <a:srgbClr val="4D4F53"/>
                </a:solidFill>
              </a:rPr>
              <a:t>Data is </a:t>
            </a:r>
            <a:r>
              <a:rPr lang="en-US" sz="2000">
                <a:solidFill>
                  <a:srgbClr val="C8102E"/>
                </a:solidFill>
              </a:rPr>
              <a:t>automatically partitioned </a:t>
            </a:r>
            <a:r>
              <a:rPr lang="en-US" sz="2000">
                <a:solidFill>
                  <a:srgbClr val="4D4F53"/>
                </a:solidFill>
              </a:rPr>
              <a:t>by Key Range</a:t>
            </a:r>
            <a:endParaRPr lang="en-US" sz="1900">
              <a:solidFill>
                <a:srgbClr val="4D4F53"/>
              </a:solidFill>
              <a:latin typeface="Gill Sans SemiBold"/>
              <a:ea typeface="Gill Sans SemiBold"/>
              <a:cs typeface="Gill Sans SemiBold"/>
              <a:sym typeface="Gill Sans SemiBold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1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>
                <a:ea typeface="Calibri bold"/>
              </a:rPr>
              <a:t>Store Lots of Data with </a:t>
            </a:r>
            <a:r>
              <a:rPr lang="en-US" err="1" smtClean="0">
                <a:ea typeface="Calibri bold"/>
              </a:rPr>
              <a:t>NoSQL</a:t>
            </a:r>
            <a:r>
              <a:rPr lang="en-US" smtClean="0">
                <a:ea typeface="Calibri bold"/>
              </a:rPr>
              <a:t> MapR-DB</a:t>
            </a:r>
            <a:endParaRPr lang="en-US"/>
          </a:p>
        </p:txBody>
      </p:sp>
      <p:cxnSp>
        <p:nvCxnSpPr>
          <p:cNvPr id="49" name="Straight Connector 48"/>
          <p:cNvCxnSpPr/>
          <p:nvPr/>
        </p:nvCxnSpPr>
        <p:spPr bwMode="auto">
          <a:xfrm>
            <a:off x="6798325" y="1713827"/>
            <a:ext cx="0" cy="4747101"/>
          </a:xfrm>
          <a:prstGeom prst="line">
            <a:avLst/>
          </a:prstGeom>
          <a:noFill/>
          <a:ln w="25400" algn="ctr">
            <a:solidFill>
              <a:schemeClr val="bg2"/>
            </a:solidFill>
            <a:round/>
            <a:headEnd/>
            <a:tailEnd/>
          </a:ln>
        </p:spPr>
      </p:cxnSp>
      <p:grpSp>
        <p:nvGrpSpPr>
          <p:cNvPr id="50" name="Group 49"/>
          <p:cNvGrpSpPr/>
          <p:nvPr/>
        </p:nvGrpSpPr>
        <p:grpSpPr>
          <a:xfrm>
            <a:off x="146851" y="2297444"/>
            <a:ext cx="6354431" cy="2759571"/>
            <a:chOff x="280199" y="2297443"/>
            <a:chExt cx="6354431" cy="2759571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6502"/>
            <a:stretch/>
          </p:blipFill>
          <p:spPr>
            <a:xfrm rot="5400000">
              <a:off x="2467948" y="3251695"/>
              <a:ext cx="2560319" cy="857647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1846" y="2868309"/>
              <a:ext cx="2321217" cy="1539817"/>
            </a:xfrm>
            <a:prstGeom prst="rect">
              <a:avLst/>
            </a:prstGeom>
          </p:spPr>
        </p:pic>
        <p:pic>
          <p:nvPicPr>
            <p:cNvPr id="55" name="Picture 2" descr="E:\_mapR\HBase\images\icon_laptop.png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280199" y="3095973"/>
              <a:ext cx="1010725" cy="808579"/>
            </a:xfrm>
            <a:prstGeom prst="rect">
              <a:avLst/>
            </a:prstGeom>
            <a:noFill/>
          </p:spPr>
        </p:pic>
        <p:sp>
          <p:nvSpPr>
            <p:cNvPr id="56" name="TextBox 55"/>
            <p:cNvSpPr txBox="1"/>
            <p:nvPr/>
          </p:nvSpPr>
          <p:spPr>
            <a:xfrm>
              <a:off x="3075004" y="4200158"/>
              <a:ext cx="1210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b="1">
                  <a:solidFill>
                    <a:srgbClr val="C8102E"/>
                  </a:solidFill>
                  <a:cs typeface="Arial"/>
                </a:rPr>
                <a:t>bottleneck</a:t>
              </a:r>
            </a:p>
          </p:txBody>
        </p:sp>
        <p:grpSp>
          <p:nvGrpSpPr>
            <p:cNvPr id="57" name="Group 83"/>
            <p:cNvGrpSpPr/>
            <p:nvPr/>
          </p:nvGrpSpPr>
          <p:grpSpPr>
            <a:xfrm>
              <a:off x="4919914" y="2297443"/>
              <a:ext cx="1714716" cy="2759571"/>
              <a:chOff x="12494060" y="1544178"/>
              <a:chExt cx="2168293" cy="3489535"/>
            </a:xfrm>
          </p:grpSpPr>
          <p:pic>
            <p:nvPicPr>
              <p:cNvPr id="64" name="Picture 2" descr="E:\_mapR\HBase\images\Server.pn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3002695" y="1544178"/>
                <a:ext cx="709383" cy="980875"/>
              </a:xfrm>
              <a:prstGeom prst="rect">
                <a:avLst/>
              </a:prstGeom>
              <a:noFill/>
            </p:spPr>
          </p:pic>
          <p:sp>
            <p:nvSpPr>
              <p:cNvPr id="65" name="Flowchart: Magnetic Disk 42"/>
              <p:cNvSpPr/>
              <p:nvPr/>
            </p:nvSpPr>
            <p:spPr bwMode="auto">
              <a:xfrm>
                <a:off x="13406843" y="2013421"/>
                <a:ext cx="366259" cy="518111"/>
              </a:xfrm>
              <a:prstGeom prst="flowChartMagneticDisk">
                <a:avLst/>
              </a:prstGeom>
              <a:solidFill>
                <a:schemeClr val="accent1"/>
              </a:solidFill>
              <a:ln w="19050" algn="ctr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6" name="Picture 2" descr="E:\_mapR\HBase\images\Server.pn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2941671" y="2032146"/>
                <a:ext cx="709383" cy="980875"/>
              </a:xfrm>
              <a:prstGeom prst="rect">
                <a:avLst/>
              </a:prstGeom>
              <a:noFill/>
            </p:spPr>
          </p:pic>
          <p:sp>
            <p:nvSpPr>
              <p:cNvPr id="67" name="Flowchart: Magnetic Disk 42"/>
              <p:cNvSpPr/>
              <p:nvPr/>
            </p:nvSpPr>
            <p:spPr bwMode="auto">
              <a:xfrm>
                <a:off x="13345819" y="2501389"/>
                <a:ext cx="366259" cy="518111"/>
              </a:xfrm>
              <a:prstGeom prst="flowChartMagneticDisk">
                <a:avLst/>
              </a:prstGeom>
              <a:solidFill>
                <a:schemeClr val="accent1"/>
              </a:solidFill>
              <a:ln w="19050" algn="ctr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68" name="Picture 2" descr="E:\_mapR\HBase\images\Server.pn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2494060" y="2558267"/>
                <a:ext cx="709383" cy="980875"/>
              </a:xfrm>
              <a:prstGeom prst="rect">
                <a:avLst/>
              </a:prstGeom>
              <a:noFill/>
            </p:spPr>
          </p:pic>
          <p:sp>
            <p:nvSpPr>
              <p:cNvPr id="69" name="Flowchart: Magnetic Disk 42"/>
              <p:cNvSpPr/>
              <p:nvPr/>
            </p:nvSpPr>
            <p:spPr bwMode="auto">
              <a:xfrm>
                <a:off x="12898208" y="3027510"/>
                <a:ext cx="366259" cy="518111"/>
              </a:xfrm>
              <a:prstGeom prst="flowChartMagneticDisk">
                <a:avLst/>
              </a:prstGeom>
              <a:solidFill>
                <a:schemeClr val="accent1"/>
              </a:solidFill>
              <a:ln w="19050" algn="ctr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0" name="Picture 2" descr="E:\_mapR\HBase\images\Server.pn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3507111" y="2344295"/>
                <a:ext cx="709383" cy="980875"/>
              </a:xfrm>
              <a:prstGeom prst="rect">
                <a:avLst/>
              </a:prstGeom>
              <a:noFill/>
            </p:spPr>
          </p:pic>
          <p:sp>
            <p:nvSpPr>
              <p:cNvPr id="71" name="Flowchart: Magnetic Disk 42"/>
              <p:cNvSpPr/>
              <p:nvPr/>
            </p:nvSpPr>
            <p:spPr bwMode="auto">
              <a:xfrm>
                <a:off x="13911259" y="2813538"/>
                <a:ext cx="366259" cy="518111"/>
              </a:xfrm>
              <a:prstGeom prst="flowChartMagneticDisk">
                <a:avLst/>
              </a:prstGeom>
              <a:solidFill>
                <a:schemeClr val="accent1"/>
              </a:solidFill>
              <a:ln w="19050" algn="ctr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2" name="Picture 2" descr="E:\_mapR\HBase\images\Server.pn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3891946" y="3207692"/>
                <a:ext cx="709383" cy="980875"/>
              </a:xfrm>
              <a:prstGeom prst="rect">
                <a:avLst/>
              </a:prstGeom>
              <a:noFill/>
            </p:spPr>
          </p:pic>
          <p:sp>
            <p:nvSpPr>
              <p:cNvPr id="73" name="Flowchart: Magnetic Disk 42"/>
              <p:cNvSpPr/>
              <p:nvPr/>
            </p:nvSpPr>
            <p:spPr bwMode="auto">
              <a:xfrm>
                <a:off x="14296094" y="3676935"/>
                <a:ext cx="366259" cy="518111"/>
              </a:xfrm>
              <a:prstGeom prst="flowChartMagneticDisk">
                <a:avLst/>
              </a:prstGeom>
              <a:solidFill>
                <a:schemeClr val="accent1"/>
              </a:solidFill>
              <a:ln w="19050" algn="ctr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4" name="Picture 2" descr="E:\_mapR\HBase\images\Server.pn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2651788" y="3206156"/>
                <a:ext cx="709383" cy="980875"/>
              </a:xfrm>
              <a:prstGeom prst="rect">
                <a:avLst/>
              </a:prstGeom>
              <a:noFill/>
            </p:spPr>
          </p:pic>
          <p:sp>
            <p:nvSpPr>
              <p:cNvPr id="75" name="Flowchart: Magnetic Disk 42"/>
              <p:cNvSpPr/>
              <p:nvPr/>
            </p:nvSpPr>
            <p:spPr bwMode="auto">
              <a:xfrm>
                <a:off x="13055936" y="3675399"/>
                <a:ext cx="366259" cy="518111"/>
              </a:xfrm>
              <a:prstGeom prst="flowChartMagneticDisk">
                <a:avLst/>
              </a:prstGeom>
              <a:solidFill>
                <a:schemeClr val="accent1"/>
              </a:solidFill>
              <a:ln w="19050" algn="ctr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6" name="Picture 2" descr="E:\_mapR\HBase\images\Server.pn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3307930" y="3534727"/>
                <a:ext cx="709383" cy="980875"/>
              </a:xfrm>
              <a:prstGeom prst="rect">
                <a:avLst/>
              </a:prstGeom>
              <a:noFill/>
            </p:spPr>
          </p:pic>
          <p:sp>
            <p:nvSpPr>
              <p:cNvPr id="77" name="Flowchart: Magnetic Disk 76"/>
              <p:cNvSpPr/>
              <p:nvPr/>
            </p:nvSpPr>
            <p:spPr bwMode="auto">
              <a:xfrm>
                <a:off x="13712078" y="4003970"/>
                <a:ext cx="366259" cy="518111"/>
              </a:xfrm>
              <a:prstGeom prst="flowChartMagneticDisk">
                <a:avLst/>
              </a:prstGeom>
              <a:solidFill>
                <a:schemeClr val="accent1"/>
              </a:solidFill>
              <a:ln w="19050" algn="ctr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pic>
            <p:nvPicPr>
              <p:cNvPr id="78" name="Picture 2" descr="E:\_mapR\HBase\images\Server.png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2797728" y="4046359"/>
                <a:ext cx="709383" cy="980875"/>
              </a:xfrm>
              <a:prstGeom prst="rect">
                <a:avLst/>
              </a:prstGeom>
              <a:noFill/>
            </p:spPr>
          </p:pic>
          <p:sp>
            <p:nvSpPr>
              <p:cNvPr id="79" name="Flowchart: Magnetic Disk 42"/>
              <p:cNvSpPr/>
              <p:nvPr/>
            </p:nvSpPr>
            <p:spPr bwMode="auto">
              <a:xfrm>
                <a:off x="13201876" y="4515602"/>
                <a:ext cx="366259" cy="518111"/>
              </a:xfrm>
              <a:prstGeom prst="flowChartMagneticDisk">
                <a:avLst/>
              </a:prstGeom>
              <a:solidFill>
                <a:schemeClr val="accent1"/>
              </a:solidFill>
              <a:ln w="19050" algn="ctr">
                <a:solidFill>
                  <a:schemeClr val="accent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8" name="Group 100"/>
            <p:cNvGrpSpPr/>
            <p:nvPr/>
          </p:nvGrpSpPr>
          <p:grpSpPr>
            <a:xfrm>
              <a:off x="4166749" y="3251693"/>
              <a:ext cx="693846" cy="740987"/>
              <a:chOff x="7909185" y="2867911"/>
              <a:chExt cx="1020956" cy="1090319"/>
            </a:xfrm>
          </p:grpSpPr>
          <p:cxnSp>
            <p:nvCxnSpPr>
              <p:cNvPr id="61" name="Straight Arrow Connector 60"/>
              <p:cNvCxnSpPr/>
              <p:nvPr/>
            </p:nvCxnSpPr>
            <p:spPr bwMode="auto">
              <a:xfrm flipV="1">
                <a:off x="7909185" y="3413070"/>
                <a:ext cx="1005388" cy="1"/>
              </a:xfrm>
              <a:prstGeom prst="straightConnector1">
                <a:avLst/>
              </a:prstGeom>
              <a:noFill/>
              <a:ln w="38100" algn="ctr">
                <a:solidFill>
                  <a:schemeClr val="bg2"/>
                </a:solidFill>
                <a:round/>
                <a:headEnd type="triangle"/>
                <a:tailEnd type="none"/>
              </a:ln>
            </p:spPr>
          </p:cxnSp>
          <p:cxnSp>
            <p:nvCxnSpPr>
              <p:cNvPr id="62" name="Straight Arrow Connector 61"/>
              <p:cNvCxnSpPr/>
              <p:nvPr/>
            </p:nvCxnSpPr>
            <p:spPr bwMode="auto">
              <a:xfrm>
                <a:off x="7909185" y="3522879"/>
                <a:ext cx="1020956" cy="435351"/>
              </a:xfrm>
              <a:prstGeom prst="straightConnector1">
                <a:avLst/>
              </a:prstGeom>
              <a:noFill/>
              <a:ln w="38100" algn="ctr">
                <a:solidFill>
                  <a:schemeClr val="bg2"/>
                </a:solidFill>
                <a:round/>
                <a:headEnd type="triangle"/>
                <a:tailEnd type="none"/>
              </a:ln>
            </p:spPr>
          </p:cxnSp>
          <p:cxnSp>
            <p:nvCxnSpPr>
              <p:cNvPr id="63" name="Straight Arrow Connector 62"/>
              <p:cNvCxnSpPr/>
              <p:nvPr/>
            </p:nvCxnSpPr>
            <p:spPr bwMode="auto">
              <a:xfrm flipV="1">
                <a:off x="7909185" y="2867911"/>
                <a:ext cx="1020956" cy="435351"/>
              </a:xfrm>
              <a:prstGeom prst="straightConnector1">
                <a:avLst/>
              </a:prstGeom>
              <a:noFill/>
              <a:ln w="38100" algn="ctr">
                <a:solidFill>
                  <a:schemeClr val="bg2"/>
                </a:solidFill>
                <a:round/>
                <a:headEnd type="triangle"/>
                <a:tailEnd type="none"/>
              </a:ln>
            </p:spPr>
          </p:cxnSp>
        </p:grpSp>
        <p:sp>
          <p:nvSpPr>
            <p:cNvPr id="59" name="Rectangle 58"/>
            <p:cNvSpPr/>
            <p:nvPr/>
          </p:nvSpPr>
          <p:spPr bwMode="auto">
            <a:xfrm>
              <a:off x="610732" y="3403634"/>
              <a:ext cx="389106" cy="91440"/>
            </a:xfrm>
            <a:prstGeom prst="rect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 bwMode="auto">
            <a:xfrm flipV="1">
              <a:off x="645367" y="3449354"/>
              <a:ext cx="457200" cy="1"/>
            </a:xfrm>
            <a:prstGeom prst="straightConnector1">
              <a:avLst/>
            </a:prstGeom>
            <a:noFill/>
            <a:ln w="38100" algn="ctr">
              <a:solidFill>
                <a:schemeClr val="bg2"/>
              </a:solidFill>
              <a:round/>
              <a:headEnd/>
              <a:tailEnd type="triangle"/>
            </a:ln>
          </p:spPr>
        </p:cxnSp>
      </p:grpSp>
      <p:cxnSp>
        <p:nvCxnSpPr>
          <p:cNvPr id="80" name="Straight Arrow Connector 79"/>
          <p:cNvCxnSpPr/>
          <p:nvPr/>
        </p:nvCxnSpPr>
        <p:spPr>
          <a:xfrm flipV="1">
            <a:off x="8912843" y="3696462"/>
            <a:ext cx="975297" cy="1"/>
          </a:xfrm>
          <a:prstGeom prst="straightConnector1">
            <a:avLst/>
          </a:prstGeom>
          <a:ln w="50800"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1" name="Table 80"/>
          <p:cNvGraphicFramePr>
            <a:graphicFrameLocks noGrp="1"/>
          </p:cNvGraphicFramePr>
          <p:nvPr>
            <p:extLst/>
          </p:nvPr>
        </p:nvGraphicFramePr>
        <p:xfrm>
          <a:off x="7242049" y="2335621"/>
          <a:ext cx="1492469" cy="101023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97489"/>
                <a:gridCol w="531114"/>
                <a:gridCol w="463866"/>
              </a:tblGrid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100" b="1" smtClean="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colB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colC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24431"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smtClean="0"/>
                        <a:t>xxx</a:t>
                      </a:r>
                      <a:endParaRPr lang="en-US" sz="11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/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2" name="Table 81"/>
          <p:cNvGraphicFramePr>
            <a:graphicFrameLocks noGrp="1"/>
          </p:cNvGraphicFramePr>
          <p:nvPr>
            <p:extLst/>
          </p:nvPr>
        </p:nvGraphicFramePr>
        <p:xfrm>
          <a:off x="7242049" y="3273388"/>
          <a:ext cx="1492469" cy="101023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97489"/>
                <a:gridCol w="531114"/>
                <a:gridCol w="463866"/>
              </a:tblGrid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100" b="1" smtClean="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colB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colC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24431"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smtClean="0"/>
                        <a:t>xxx</a:t>
                      </a:r>
                      <a:endParaRPr lang="en-US" sz="11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/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3" name="Table 82"/>
          <p:cNvGraphicFramePr>
            <a:graphicFrameLocks noGrp="1"/>
          </p:cNvGraphicFramePr>
          <p:nvPr>
            <p:extLst/>
          </p:nvPr>
        </p:nvGraphicFramePr>
        <p:xfrm>
          <a:off x="7242049" y="4252748"/>
          <a:ext cx="1492469" cy="1010231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497489"/>
                <a:gridCol w="531114"/>
                <a:gridCol w="463866"/>
              </a:tblGrid>
              <a:tr h="416560">
                <a:tc>
                  <a:txBody>
                    <a:bodyPr/>
                    <a:lstStyle/>
                    <a:p>
                      <a:pPr algn="ctr"/>
                      <a:r>
                        <a:rPr lang="en-US" sz="1100" b="1" smtClean="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colB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err="1" smtClean="0">
                          <a:solidFill>
                            <a:schemeClr val="bg1"/>
                          </a:solidFill>
                        </a:rPr>
                        <a:t>colC</a:t>
                      </a:r>
                      <a:endParaRPr lang="en-US" sz="1100" b="1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</a:tr>
              <a:tr h="324431"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>
                        <a:solidFill>
                          <a:schemeClr val="accent6">
                            <a:lumMod val="5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  <a:tr h="259080">
                <a:tc>
                  <a:txBody>
                    <a:bodyPr/>
                    <a:lstStyle/>
                    <a:p>
                      <a:pPr algn="ctr"/>
                      <a:r>
                        <a:rPr lang="en-US" sz="1100" smtClean="0"/>
                        <a:t>xxx</a:t>
                      </a:r>
                      <a:endParaRPr lang="en-US" sz="110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err="1" smtClean="0"/>
                        <a:t>val</a:t>
                      </a:r>
                      <a:endParaRPr lang="en-US" sz="110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err="1" smtClean="0">
                          <a:solidFill>
                            <a:schemeClr val="accent6">
                              <a:lumMod val="50000"/>
                            </a:schemeClr>
                          </a:solidFill>
                        </a:rPr>
                        <a:t>val</a:t>
                      </a:r>
                      <a:endParaRPr lang="en-US" sz="1100" smtClean="0"/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84" name="Straight Arrow Connector 83"/>
          <p:cNvCxnSpPr/>
          <p:nvPr/>
        </p:nvCxnSpPr>
        <p:spPr>
          <a:xfrm flipV="1">
            <a:off x="8912843" y="4675822"/>
            <a:ext cx="975297" cy="1"/>
          </a:xfrm>
          <a:prstGeom prst="straightConnector1">
            <a:avLst/>
          </a:prstGeom>
          <a:ln w="50800"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/>
          <p:nvPr/>
        </p:nvCxnSpPr>
        <p:spPr>
          <a:xfrm flipV="1">
            <a:off x="8912843" y="2758697"/>
            <a:ext cx="975297" cy="1"/>
          </a:xfrm>
          <a:prstGeom prst="straightConnector1">
            <a:avLst/>
          </a:prstGeom>
          <a:ln w="50800">
            <a:headEnd type="triangle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986772" y="2297444"/>
            <a:ext cx="1714716" cy="2759571"/>
            <a:chOff x="12494060" y="1544178"/>
            <a:chExt cx="2168293" cy="3489535"/>
          </a:xfrm>
        </p:grpSpPr>
        <p:pic>
          <p:nvPicPr>
            <p:cNvPr id="87" name="Picture 2" descr="E:\_mapR\HBase\images\Server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002695" y="1544178"/>
              <a:ext cx="709383" cy="980875"/>
            </a:xfrm>
            <a:prstGeom prst="rect">
              <a:avLst/>
            </a:prstGeom>
            <a:noFill/>
          </p:spPr>
        </p:pic>
        <p:sp>
          <p:nvSpPr>
            <p:cNvPr id="88" name="Flowchart: Magnetic Disk 42"/>
            <p:cNvSpPr/>
            <p:nvPr/>
          </p:nvSpPr>
          <p:spPr bwMode="auto">
            <a:xfrm>
              <a:off x="13406843" y="2013421"/>
              <a:ext cx="366259" cy="518111"/>
            </a:xfrm>
            <a:prstGeom prst="flowChartMagneticDisk">
              <a:avLst/>
            </a:prstGeom>
            <a:solidFill>
              <a:schemeClr val="accent1"/>
            </a:solidFill>
            <a:ln w="1905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89" name="Picture 2" descr="E:\_mapR\HBase\images\Server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2941671" y="2032146"/>
              <a:ext cx="709383" cy="980875"/>
            </a:xfrm>
            <a:prstGeom prst="rect">
              <a:avLst/>
            </a:prstGeom>
            <a:noFill/>
          </p:spPr>
        </p:pic>
        <p:sp>
          <p:nvSpPr>
            <p:cNvPr id="90" name="Flowchart: Magnetic Disk 42"/>
            <p:cNvSpPr/>
            <p:nvPr/>
          </p:nvSpPr>
          <p:spPr bwMode="auto">
            <a:xfrm>
              <a:off x="13345819" y="2501389"/>
              <a:ext cx="366259" cy="518111"/>
            </a:xfrm>
            <a:prstGeom prst="flowChartMagneticDisk">
              <a:avLst/>
            </a:prstGeom>
            <a:solidFill>
              <a:schemeClr val="accent1"/>
            </a:solidFill>
            <a:ln w="1905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91" name="Picture 2" descr="E:\_mapR\HBase\images\Server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2494060" y="2558267"/>
              <a:ext cx="709383" cy="980875"/>
            </a:xfrm>
            <a:prstGeom prst="rect">
              <a:avLst/>
            </a:prstGeom>
            <a:noFill/>
          </p:spPr>
        </p:pic>
        <p:sp>
          <p:nvSpPr>
            <p:cNvPr id="92" name="Flowchart: Magnetic Disk 42"/>
            <p:cNvSpPr/>
            <p:nvPr/>
          </p:nvSpPr>
          <p:spPr bwMode="auto">
            <a:xfrm>
              <a:off x="12898208" y="3027510"/>
              <a:ext cx="366259" cy="518111"/>
            </a:xfrm>
            <a:prstGeom prst="flowChartMagneticDisk">
              <a:avLst/>
            </a:prstGeom>
            <a:solidFill>
              <a:schemeClr val="accent1"/>
            </a:solidFill>
            <a:ln w="1905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93" name="Picture 2" descr="E:\_mapR\HBase\images\Server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507111" y="2344295"/>
              <a:ext cx="709383" cy="980875"/>
            </a:xfrm>
            <a:prstGeom prst="rect">
              <a:avLst/>
            </a:prstGeom>
            <a:noFill/>
          </p:spPr>
        </p:pic>
        <p:sp>
          <p:nvSpPr>
            <p:cNvPr id="94" name="Flowchart: Magnetic Disk 42"/>
            <p:cNvSpPr/>
            <p:nvPr/>
          </p:nvSpPr>
          <p:spPr bwMode="auto">
            <a:xfrm>
              <a:off x="13911259" y="2813538"/>
              <a:ext cx="366259" cy="518111"/>
            </a:xfrm>
            <a:prstGeom prst="flowChartMagneticDisk">
              <a:avLst/>
            </a:prstGeom>
            <a:solidFill>
              <a:schemeClr val="accent1"/>
            </a:solidFill>
            <a:ln w="1905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95" name="Picture 2" descr="E:\_mapR\HBase\images\Server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891946" y="3207692"/>
              <a:ext cx="709383" cy="980875"/>
            </a:xfrm>
            <a:prstGeom prst="rect">
              <a:avLst/>
            </a:prstGeom>
            <a:noFill/>
          </p:spPr>
        </p:pic>
        <p:sp>
          <p:nvSpPr>
            <p:cNvPr id="96" name="Flowchart: Magnetic Disk 42"/>
            <p:cNvSpPr/>
            <p:nvPr/>
          </p:nvSpPr>
          <p:spPr bwMode="auto">
            <a:xfrm>
              <a:off x="14296094" y="3676935"/>
              <a:ext cx="366259" cy="518111"/>
            </a:xfrm>
            <a:prstGeom prst="flowChartMagneticDisk">
              <a:avLst/>
            </a:prstGeom>
            <a:solidFill>
              <a:schemeClr val="accent1"/>
            </a:solidFill>
            <a:ln w="1905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97" name="Picture 2" descr="E:\_mapR\HBase\images\Server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2651788" y="3206156"/>
              <a:ext cx="709383" cy="980875"/>
            </a:xfrm>
            <a:prstGeom prst="rect">
              <a:avLst/>
            </a:prstGeom>
            <a:noFill/>
          </p:spPr>
        </p:pic>
        <p:sp>
          <p:nvSpPr>
            <p:cNvPr id="98" name="Flowchart: Magnetic Disk 42"/>
            <p:cNvSpPr/>
            <p:nvPr/>
          </p:nvSpPr>
          <p:spPr bwMode="auto">
            <a:xfrm>
              <a:off x="13055936" y="3675399"/>
              <a:ext cx="366259" cy="518111"/>
            </a:xfrm>
            <a:prstGeom prst="flowChartMagneticDisk">
              <a:avLst/>
            </a:prstGeom>
            <a:solidFill>
              <a:schemeClr val="accent1"/>
            </a:solidFill>
            <a:ln w="1905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99" name="Picture 2" descr="E:\_mapR\HBase\images\Server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3307930" y="3534727"/>
              <a:ext cx="709383" cy="980875"/>
            </a:xfrm>
            <a:prstGeom prst="rect">
              <a:avLst/>
            </a:prstGeom>
            <a:noFill/>
          </p:spPr>
        </p:pic>
        <p:sp>
          <p:nvSpPr>
            <p:cNvPr id="100" name="Flowchart: Magnetic Disk 99"/>
            <p:cNvSpPr/>
            <p:nvPr/>
          </p:nvSpPr>
          <p:spPr bwMode="auto">
            <a:xfrm>
              <a:off x="13712078" y="4003970"/>
              <a:ext cx="366259" cy="518111"/>
            </a:xfrm>
            <a:prstGeom prst="flowChartMagneticDisk">
              <a:avLst/>
            </a:prstGeom>
            <a:solidFill>
              <a:schemeClr val="accent1"/>
            </a:solidFill>
            <a:ln w="1905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pic>
          <p:nvPicPr>
            <p:cNvPr id="101" name="Picture 2" descr="E:\_mapR\HBase\images\Server.png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2797728" y="4046359"/>
              <a:ext cx="709383" cy="980875"/>
            </a:xfrm>
            <a:prstGeom prst="rect">
              <a:avLst/>
            </a:prstGeom>
            <a:noFill/>
          </p:spPr>
        </p:pic>
        <p:sp>
          <p:nvSpPr>
            <p:cNvPr id="102" name="Flowchart: Magnetic Disk 42"/>
            <p:cNvSpPr/>
            <p:nvPr/>
          </p:nvSpPr>
          <p:spPr bwMode="auto">
            <a:xfrm>
              <a:off x="13201876" y="4515602"/>
              <a:ext cx="366259" cy="518111"/>
            </a:xfrm>
            <a:prstGeom prst="flowChartMagneticDisk">
              <a:avLst/>
            </a:prstGeom>
            <a:solidFill>
              <a:schemeClr val="accent1"/>
            </a:solidFill>
            <a:ln w="19050" algn="ctr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</p:grpSp>
      <p:sp>
        <p:nvSpPr>
          <p:cNvPr id="103" name="Rectangle 102"/>
          <p:cNvSpPr/>
          <p:nvPr/>
        </p:nvSpPr>
        <p:spPr>
          <a:xfrm>
            <a:off x="5553437" y="1290485"/>
            <a:ext cx="2485727" cy="461665"/>
          </a:xfrm>
          <a:prstGeom prst="rect">
            <a:avLst/>
          </a:prstGeom>
        </p:spPr>
        <p:txBody>
          <a:bodyPr wrap="square" lIns="91436" tIns="45719" rIns="91436" bIns="45719">
            <a:spAutoFit/>
          </a:bodyPr>
          <a:lstStyle/>
          <a:p>
            <a:pPr algn="ctr"/>
            <a:r>
              <a:rPr lang="en-US" b="1" smtClean="0">
                <a:solidFill>
                  <a:srgbClr val="4D4F53"/>
                </a:solidFill>
                <a:ea typeface="Calibri bold"/>
              </a:rPr>
              <a:t>Storage Model</a:t>
            </a:r>
            <a:endParaRPr lang="en-US" b="1" u="sng">
              <a:solidFill>
                <a:srgbClr val="4D4F53"/>
              </a:solidFill>
              <a:ea typeface="Calibri bold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2800022" y="1290485"/>
            <a:ext cx="1314784" cy="46166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lang="en-US" u="sng" smtClean="0">
                <a:solidFill>
                  <a:srgbClr val="4D4F53"/>
                </a:solidFill>
                <a:cs typeface="Arial"/>
              </a:rPr>
              <a:t>RDBMS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8916970" y="1290485"/>
            <a:ext cx="1535697" cy="461665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lang="en-US" u="sng" smtClean="0">
                <a:solidFill>
                  <a:srgbClr val="4D4F53"/>
                </a:solidFill>
                <a:cs typeface="Arial"/>
              </a:rPr>
              <a:t>MapR-DB</a:t>
            </a:r>
          </a:p>
        </p:txBody>
      </p:sp>
      <p:sp>
        <p:nvSpPr>
          <p:cNvPr id="107" name="Rectangular Callout 106"/>
          <p:cNvSpPr/>
          <p:nvPr/>
        </p:nvSpPr>
        <p:spPr bwMode="auto">
          <a:xfrm>
            <a:off x="804656" y="5007086"/>
            <a:ext cx="3981909" cy="907529"/>
          </a:xfrm>
          <a:prstGeom prst="wedgeRectCallout">
            <a:avLst>
              <a:gd name="adj1" fmla="val -20366"/>
              <a:gd name="adj2" fmla="val -107688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2872" tIns="45719" rIns="91436" bIns="45719" rtlCol="0" anchor="ctr"/>
          <a:lstStyle/>
          <a:p>
            <a:pPr eaLnBrk="0" hangingPunct="0"/>
            <a:r>
              <a:rPr lang="en-US" sz="2000">
                <a:solidFill>
                  <a:srgbClr val="4D4F53"/>
                </a:solidFill>
                <a:cs typeface="Arial"/>
              </a:rPr>
              <a:t>Normalized schema </a:t>
            </a:r>
            <a:r>
              <a:rPr lang="en-US" sz="2000">
                <a:solidFill>
                  <a:srgbClr val="4D4F53"/>
                </a:solidFill>
                <a:cs typeface="Arial"/>
                <a:sym typeface="Wingdings"/>
              </a:rPr>
              <a:t> Joins for queries can cause bottleneck</a:t>
            </a:r>
            <a:endParaRPr lang="en-US" sz="2000">
              <a:solidFill>
                <a:srgbClr val="4D4F53"/>
              </a:solidFill>
              <a:cs typeface="Arial"/>
            </a:endParaRPr>
          </a:p>
        </p:txBody>
      </p:sp>
      <p:pic>
        <p:nvPicPr>
          <p:cNvPr id="1030" name="Picture 6" descr="E:\_mapR\HBase\images\table_small_4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319338" y="4156145"/>
            <a:ext cx="181942" cy="173067"/>
          </a:xfrm>
          <a:prstGeom prst="rect">
            <a:avLst/>
          </a:prstGeom>
          <a:noFill/>
        </p:spPr>
      </p:pic>
      <p:pic>
        <p:nvPicPr>
          <p:cNvPr id="1031" name="Picture 7" descr="E:\_mapR\HBase\images\table_small_1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937922" y="3438283"/>
            <a:ext cx="203020" cy="218553"/>
          </a:xfrm>
          <a:prstGeom prst="rect">
            <a:avLst/>
          </a:prstGeom>
          <a:noFill/>
        </p:spPr>
      </p:pic>
      <p:pic>
        <p:nvPicPr>
          <p:cNvPr id="1032" name="Picture 8" descr="E:\_mapR\HBase\images\table_small_2.pn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849548" y="4408128"/>
            <a:ext cx="179724" cy="180833"/>
          </a:xfrm>
          <a:prstGeom prst="rect">
            <a:avLst/>
          </a:prstGeom>
          <a:noFill/>
        </p:spPr>
      </p:pic>
      <p:pic>
        <p:nvPicPr>
          <p:cNvPr id="1033" name="Picture 9" descr="E:\_mapR\HBase\images\table_small_3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429211" y="4792299"/>
            <a:ext cx="187490" cy="214116"/>
          </a:xfrm>
          <a:prstGeom prst="rect">
            <a:avLst/>
          </a:prstGeom>
          <a:noFill/>
        </p:spPr>
      </p:pic>
      <p:pic>
        <p:nvPicPr>
          <p:cNvPr id="108" name="Picture 6" descr="E:\_mapR\HBase\images\table_small_4.pn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188801" y="4033001"/>
            <a:ext cx="241384" cy="229609"/>
          </a:xfrm>
          <a:prstGeom prst="rect">
            <a:avLst/>
          </a:prstGeom>
          <a:noFill/>
        </p:spPr>
      </p:pic>
      <p:pic>
        <p:nvPicPr>
          <p:cNvPr id="109" name="Picture 7" descr="E:\_mapR\HBase\images\table_small_1.pn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384680" y="3181769"/>
            <a:ext cx="203020" cy="218553"/>
          </a:xfrm>
          <a:prstGeom prst="rect">
            <a:avLst/>
          </a:prstGeom>
          <a:noFill/>
        </p:spPr>
      </p:pic>
      <p:sp>
        <p:nvSpPr>
          <p:cNvPr id="110" name="Rectangular Callout 109"/>
          <p:cNvSpPr/>
          <p:nvPr/>
        </p:nvSpPr>
        <p:spPr bwMode="auto">
          <a:xfrm>
            <a:off x="7470084" y="5348071"/>
            <a:ext cx="4358687" cy="772611"/>
          </a:xfrm>
          <a:prstGeom prst="wedgeRectCallout">
            <a:avLst>
              <a:gd name="adj1" fmla="val 16248"/>
              <a:gd name="adj2" fmla="val -86953"/>
            </a:avLst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182872" tIns="45719" rIns="91436" bIns="45719" rtlCol="0" anchor="ctr"/>
          <a:lstStyle/>
          <a:p>
            <a:pPr eaLnBrk="0" hangingPunct="0"/>
            <a:r>
              <a:rPr lang="en-US" sz="2000">
                <a:solidFill>
                  <a:srgbClr val="4D4F53"/>
                </a:solidFill>
                <a:cs typeface="Arial"/>
              </a:rPr>
              <a:t>De-Normalized schema </a:t>
            </a:r>
            <a:r>
              <a:rPr lang="en-US" sz="2000">
                <a:solidFill>
                  <a:srgbClr val="4D4F53"/>
                </a:solidFill>
                <a:cs typeface="Arial"/>
                <a:sym typeface="Wingdings"/>
              </a:rPr>
              <a:t> </a:t>
            </a:r>
            <a:r>
              <a:rPr lang="en-US" sz="2000">
                <a:solidFill>
                  <a:srgbClr val="4D4F53"/>
                </a:solidFill>
              </a:rPr>
              <a:t>Data that is read together is stored together</a:t>
            </a:r>
            <a:endParaRPr lang="en-US" sz="2000">
              <a:solidFill>
                <a:srgbClr val="4D4F53"/>
              </a:solidFill>
              <a:cs typeface="Arial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4817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tolia_81120655_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1478"/>
            <a:ext cx="12188825" cy="9084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5807" y="196713"/>
            <a:ext cx="10766795" cy="923528"/>
          </a:xfrm>
        </p:spPr>
        <p:txBody>
          <a:bodyPr>
            <a:normAutofit/>
          </a:bodyPr>
          <a:lstStyle/>
          <a:p>
            <a:r>
              <a:rPr lang="en-US" dirty="0"/>
              <a:t>Key to </a:t>
            </a:r>
            <a:r>
              <a:rPr lang="en-US" dirty="0" smtClean="0"/>
              <a:t>Real Time:  </a:t>
            </a:r>
            <a:r>
              <a:rPr lang="en-US" dirty="0"/>
              <a:t>Event-based </a:t>
            </a:r>
            <a:r>
              <a:rPr lang="en-US" dirty="0" smtClean="0"/>
              <a:t>Data Flows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898816" y="1295132"/>
            <a:ext cx="8821712" cy="2400635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en-US" sz="3700" dirty="0" smtClean="0">
                <a:solidFill>
                  <a:schemeClr val="bg2"/>
                </a:solidFill>
              </a:rPr>
              <a:t>Key to Scale = Parallel Partitioned: </a:t>
            </a:r>
          </a:p>
          <a:p>
            <a:pPr marL="1790335" lvl="2" indent="-571500">
              <a:buFont typeface="Arial"/>
              <a:buChar char="•"/>
            </a:pPr>
            <a:r>
              <a:rPr lang="en-US" sz="3700" dirty="0" smtClean="0">
                <a:solidFill>
                  <a:schemeClr val="bg2"/>
                </a:solidFill>
              </a:rPr>
              <a:t>Messaging</a:t>
            </a:r>
          </a:p>
          <a:p>
            <a:pPr marL="1790335" lvl="2" indent="-571500">
              <a:buFont typeface="Arial"/>
              <a:buChar char="•"/>
            </a:pPr>
            <a:r>
              <a:rPr lang="en-US" sz="3700" dirty="0" smtClean="0">
                <a:solidFill>
                  <a:schemeClr val="bg2"/>
                </a:solidFill>
              </a:rPr>
              <a:t>Processing</a:t>
            </a:r>
          </a:p>
          <a:p>
            <a:pPr marL="1790335" lvl="2" indent="-571500">
              <a:buFont typeface="Arial"/>
              <a:buChar char="•"/>
            </a:pPr>
            <a:r>
              <a:rPr lang="en-US" sz="3700" dirty="0">
                <a:solidFill>
                  <a:schemeClr val="bg2"/>
                </a:solidFill>
              </a:rPr>
              <a:t>S</a:t>
            </a:r>
            <a:r>
              <a:rPr lang="en-US" sz="3700" dirty="0" smtClean="0">
                <a:solidFill>
                  <a:schemeClr val="bg2"/>
                </a:solidFill>
              </a:rPr>
              <a:t>torage</a:t>
            </a:r>
            <a:endParaRPr lang="en-US" sz="3700" dirty="0">
              <a:solidFill>
                <a:schemeClr val="bg2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0" y="1142897"/>
            <a:ext cx="10969943" cy="11211"/>
          </a:xfrm>
          <a:prstGeom prst="line">
            <a:avLst/>
          </a:prstGeom>
          <a:noFill/>
          <a:ln w="254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3109953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roup 200"/>
          <p:cNvGrpSpPr/>
          <p:nvPr/>
        </p:nvGrpSpPr>
        <p:grpSpPr>
          <a:xfrm>
            <a:off x="9983432" y="1360522"/>
            <a:ext cx="1828800" cy="4859409"/>
            <a:chOff x="487100" y="1360521"/>
            <a:chExt cx="2132045" cy="4859409"/>
          </a:xfrm>
        </p:grpSpPr>
        <p:sp>
          <p:nvSpPr>
            <p:cNvPr id="202" name="Rectangle 201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03" name="Rectangle 202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Serve Data</a:t>
              </a:r>
            </a:p>
          </p:txBody>
        </p:sp>
      </p:grpSp>
      <p:grpSp>
        <p:nvGrpSpPr>
          <p:cNvPr id="186" name="Group 185"/>
          <p:cNvGrpSpPr/>
          <p:nvPr/>
        </p:nvGrpSpPr>
        <p:grpSpPr>
          <a:xfrm>
            <a:off x="7646555" y="1360522"/>
            <a:ext cx="1828800" cy="4859409"/>
            <a:chOff x="487100" y="1360521"/>
            <a:chExt cx="2132045" cy="4859409"/>
          </a:xfrm>
        </p:grpSpPr>
        <p:sp>
          <p:nvSpPr>
            <p:cNvPr id="187" name="Rectangle 186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ct val="80000"/>
                </a:lnSpc>
              </a:pP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Store Data</a:t>
              </a:r>
            </a:p>
          </p:txBody>
        </p:sp>
      </p:grpSp>
      <p:grpSp>
        <p:nvGrpSpPr>
          <p:cNvPr id="177" name="Group 176"/>
          <p:cNvGrpSpPr/>
          <p:nvPr/>
        </p:nvGrpSpPr>
        <p:grpSpPr>
          <a:xfrm>
            <a:off x="2972799" y="1360522"/>
            <a:ext cx="1828800" cy="4859409"/>
            <a:chOff x="487100" y="1360521"/>
            <a:chExt cx="2132045" cy="4859409"/>
          </a:xfrm>
        </p:grpSpPr>
        <p:sp>
          <p:nvSpPr>
            <p:cNvPr id="178" name="Rectangle 177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79" name="Rectangle 178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Collect Data</a:t>
              </a:r>
              <a:endParaRPr lang="en" sz="1900">
                <a:solidFill>
                  <a:prstClr val="white"/>
                </a:solidFill>
                <a:ea typeface="Impact"/>
                <a:cs typeface="Impact"/>
                <a:sym typeface="Impact"/>
              </a:endParaRP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Do We Need to Do ?</a:t>
            </a:r>
            <a:endParaRPr lang="en-US"/>
          </a:p>
        </p:txBody>
      </p:sp>
      <p:grpSp>
        <p:nvGrpSpPr>
          <p:cNvPr id="23" name="Group 22"/>
          <p:cNvGrpSpPr/>
          <p:nvPr/>
        </p:nvGrpSpPr>
        <p:grpSpPr>
          <a:xfrm>
            <a:off x="3374730" y="5149871"/>
            <a:ext cx="1350655" cy="894560"/>
            <a:chOff x="2823425" y="5217507"/>
            <a:chExt cx="1147282" cy="759863"/>
          </a:xfrm>
        </p:grpSpPr>
        <p:sp>
          <p:nvSpPr>
            <p:cNvPr id="48" name="Shape 605"/>
            <p:cNvSpPr>
              <a:spLocks noChangeAspect="1"/>
            </p:cNvSpPr>
            <p:nvPr/>
          </p:nvSpPr>
          <p:spPr>
            <a:xfrm>
              <a:off x="2823425" y="5217507"/>
              <a:ext cx="1147282" cy="759863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50800">
              <a:noFill/>
              <a:miter lim="800000"/>
            </a:ln>
          </p:spPr>
          <p:txBody>
            <a:bodyPr lIns="0" tIns="91440" rIns="0" bIns="0" anchor="t" anchorCtr="0">
              <a:noAutofit/>
            </a:bodyPr>
            <a:lstStyle/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r>
                <a:rPr lang="en" sz="160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MapR-</a:t>
              </a:r>
              <a:r>
                <a:rPr lang="en" sz="1600">
                  <a:solidFill>
                    <a:srgbClr val="FFFFFF"/>
                  </a:solidFill>
                </a:rPr>
                <a:t>FS</a:t>
              </a:r>
              <a:endParaRPr lang="en-US" sz="1600">
                <a:solidFill>
                  <a:srgbClr val="FFFFFF"/>
                </a:solidFill>
              </a:endParaRPr>
            </a:p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endParaRPr sz="160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pic>
          <p:nvPicPr>
            <p:cNvPr id="49" name="Shape 6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8841" y="5530747"/>
              <a:ext cx="516451" cy="3480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" name="Pictur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157" y="3851557"/>
            <a:ext cx="1625146" cy="1220208"/>
          </a:xfrm>
          <a:prstGeom prst="rect">
            <a:avLst/>
          </a:prstGeom>
        </p:spPr>
      </p:pic>
      <p:grpSp>
        <p:nvGrpSpPr>
          <p:cNvPr id="180" name="Group 179"/>
          <p:cNvGrpSpPr/>
          <p:nvPr/>
        </p:nvGrpSpPr>
        <p:grpSpPr>
          <a:xfrm>
            <a:off x="5309677" y="1360522"/>
            <a:ext cx="1828800" cy="4859409"/>
            <a:chOff x="487100" y="1360521"/>
            <a:chExt cx="2132045" cy="4859409"/>
          </a:xfrm>
        </p:grpSpPr>
        <p:sp>
          <p:nvSpPr>
            <p:cNvPr id="181" name="Rectangle 180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82" name="Rectangle 181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>
                <a:lnSpc>
                  <a:spcPct val="90000"/>
                </a:lnSpc>
              </a:pP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Process Data</a:t>
              </a:r>
              <a:endParaRPr lang="en" sz="1900">
                <a:solidFill>
                  <a:prstClr val="white"/>
                </a:solidFill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92" name="Group 191"/>
          <p:cNvGrpSpPr/>
          <p:nvPr/>
        </p:nvGrpSpPr>
        <p:grpSpPr>
          <a:xfrm>
            <a:off x="5439169" y="3402067"/>
            <a:ext cx="1569819" cy="1332660"/>
            <a:chOff x="1919137" y="2950123"/>
            <a:chExt cx="1347101" cy="1143589"/>
          </a:xfrm>
        </p:grpSpPr>
        <p:sp>
          <p:nvSpPr>
            <p:cNvPr id="193" name="Rounded Rectangle 192"/>
            <p:cNvSpPr/>
            <p:nvPr/>
          </p:nvSpPr>
          <p:spPr>
            <a:xfrm>
              <a:off x="1919137" y="2950123"/>
              <a:ext cx="1347101" cy="114358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600" b="1">
                <a:solidFill>
                  <a:prstClr val="black"/>
                </a:solidFill>
              </a:endParaRPr>
            </a:p>
          </p:txBody>
        </p:sp>
        <p:pic>
          <p:nvPicPr>
            <p:cNvPr id="194" name="Picture 19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1608" y="3103557"/>
              <a:ext cx="1289310" cy="836721"/>
            </a:xfrm>
            <a:prstGeom prst="rect">
              <a:avLst/>
            </a:prstGeom>
          </p:spPr>
        </p:pic>
      </p:grpSp>
      <p:cxnSp>
        <p:nvCxnSpPr>
          <p:cNvPr id="198" name="Straight Arrow Connector 197"/>
          <p:cNvCxnSpPr/>
          <p:nvPr/>
        </p:nvCxnSpPr>
        <p:spPr>
          <a:xfrm>
            <a:off x="2494647" y="4140683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9" name="Straight Arrow Connector 198"/>
          <p:cNvCxnSpPr/>
          <p:nvPr/>
        </p:nvCxnSpPr>
        <p:spPr>
          <a:xfrm>
            <a:off x="4649195" y="4140683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0" name="Straight Arrow Connector 199"/>
          <p:cNvCxnSpPr/>
          <p:nvPr/>
        </p:nvCxnSpPr>
        <p:spPr>
          <a:xfrm>
            <a:off x="7138477" y="4140683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Straight Arrow Connector 211"/>
          <p:cNvCxnSpPr/>
          <p:nvPr/>
        </p:nvCxnSpPr>
        <p:spPr>
          <a:xfrm>
            <a:off x="9475355" y="3072005"/>
            <a:ext cx="660483" cy="0"/>
          </a:xfrm>
          <a:prstGeom prst="straightConnector1">
            <a:avLst/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Arc 50"/>
          <p:cNvSpPr/>
          <p:nvPr/>
        </p:nvSpPr>
        <p:spPr bwMode="auto">
          <a:xfrm>
            <a:off x="8877269" y="3891134"/>
            <a:ext cx="1215838" cy="1215839"/>
          </a:xfrm>
          <a:prstGeom prst="arc">
            <a:avLst>
              <a:gd name="adj1" fmla="val 16200000"/>
              <a:gd name="adj2" fmla="val 5273459"/>
            </a:avLst>
          </a:prstGeom>
          <a:ln w="101600" cmpd="sng">
            <a:solidFill>
              <a:schemeClr val="tx2">
                <a:lumMod val="50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2499" y="1977917"/>
            <a:ext cx="1711070" cy="593843"/>
          </a:xfrm>
          <a:prstGeom prst="rect">
            <a:avLst/>
          </a:prstGeom>
        </p:spPr>
      </p:pic>
      <p:pic>
        <p:nvPicPr>
          <p:cNvPr id="216" name="Picture 215"/>
          <p:cNvPicPr>
            <a:picLocks noChangeAspect="1"/>
          </p:cNvPicPr>
          <p:nvPr/>
        </p:nvPicPr>
        <p:blipFill>
          <a:blip r:embed="rId8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770" y="4355024"/>
            <a:ext cx="887674" cy="471577"/>
          </a:xfrm>
          <a:prstGeom prst="rect">
            <a:avLst/>
          </a:prstGeom>
        </p:spPr>
      </p:pic>
      <p:pic>
        <p:nvPicPr>
          <p:cNvPr id="46" name="Shape 603"/>
          <p:cNvPicPr preferRelativeResize="0"/>
          <p:nvPr/>
        </p:nvPicPr>
        <p:blipFill rotWithShape="1"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</a:blip>
          <a:srcRect l="-3464" t="-1801" b="9792"/>
          <a:stretch/>
        </p:blipFill>
        <p:spPr>
          <a:xfrm>
            <a:off x="10236730" y="2683471"/>
            <a:ext cx="1104227" cy="7027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roup 302"/>
          <p:cNvGrpSpPr/>
          <p:nvPr/>
        </p:nvGrpSpPr>
        <p:grpSpPr>
          <a:xfrm>
            <a:off x="10093108" y="5004869"/>
            <a:ext cx="1391881" cy="1162739"/>
            <a:chOff x="10093107" y="5004869"/>
            <a:chExt cx="1391882" cy="1162738"/>
          </a:xfrm>
        </p:grpSpPr>
        <p:sp>
          <p:nvSpPr>
            <p:cNvPr id="275" name="Rectangle 73"/>
            <p:cNvSpPr>
              <a:spLocks noChangeArrowheads="1"/>
            </p:cNvSpPr>
            <p:nvPr/>
          </p:nvSpPr>
          <p:spPr bwMode="auto">
            <a:xfrm>
              <a:off x="10131079" y="5112238"/>
              <a:ext cx="1264871" cy="82491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6" name="Freeform 74"/>
            <p:cNvSpPr>
              <a:spLocks/>
            </p:cNvSpPr>
            <p:nvPr/>
          </p:nvSpPr>
          <p:spPr bwMode="auto">
            <a:xfrm>
              <a:off x="10491162" y="6014408"/>
              <a:ext cx="538159" cy="153199"/>
            </a:xfrm>
            <a:custGeom>
              <a:avLst/>
              <a:gdLst>
                <a:gd name="T0" fmla="*/ 822 w 822"/>
                <a:gd name="T1" fmla="*/ 234 h 234"/>
                <a:gd name="T2" fmla="*/ 0 w 822"/>
                <a:gd name="T3" fmla="*/ 234 h 234"/>
                <a:gd name="T4" fmla="*/ 30 w 822"/>
                <a:gd name="T5" fmla="*/ 0 h 234"/>
                <a:gd name="T6" fmla="*/ 792 w 822"/>
                <a:gd name="T7" fmla="*/ 0 h 234"/>
                <a:gd name="T8" fmla="*/ 822 w 822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2" h="234">
                  <a:moveTo>
                    <a:pt x="822" y="234"/>
                  </a:moveTo>
                  <a:lnTo>
                    <a:pt x="0" y="234"/>
                  </a:lnTo>
                  <a:lnTo>
                    <a:pt x="30" y="0"/>
                  </a:lnTo>
                  <a:lnTo>
                    <a:pt x="792" y="0"/>
                  </a:lnTo>
                  <a:lnTo>
                    <a:pt x="822" y="23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77" name="Freeform 75"/>
            <p:cNvSpPr>
              <a:spLocks noEditPoints="1"/>
            </p:cNvSpPr>
            <p:nvPr/>
          </p:nvSpPr>
          <p:spPr bwMode="auto">
            <a:xfrm>
              <a:off x="10093107" y="5070338"/>
              <a:ext cx="1334269" cy="904789"/>
            </a:xfrm>
            <a:custGeom>
              <a:avLst/>
              <a:gdLst>
                <a:gd name="T0" fmla="*/ 1962 w 2038"/>
                <a:gd name="T1" fmla="*/ 0 h 1382"/>
                <a:gd name="T2" fmla="*/ 76 w 2038"/>
                <a:gd name="T3" fmla="*/ 0 h 1382"/>
                <a:gd name="T4" fmla="*/ 76 w 2038"/>
                <a:gd name="T5" fmla="*/ 0 h 1382"/>
                <a:gd name="T6" fmla="*/ 62 w 2038"/>
                <a:gd name="T7" fmla="*/ 2 h 1382"/>
                <a:gd name="T8" fmla="*/ 48 w 2038"/>
                <a:gd name="T9" fmla="*/ 6 h 1382"/>
                <a:gd name="T10" fmla="*/ 34 w 2038"/>
                <a:gd name="T11" fmla="*/ 14 h 1382"/>
                <a:gd name="T12" fmla="*/ 22 w 2038"/>
                <a:gd name="T13" fmla="*/ 24 h 1382"/>
                <a:gd name="T14" fmla="*/ 14 w 2038"/>
                <a:gd name="T15" fmla="*/ 34 h 1382"/>
                <a:gd name="T16" fmla="*/ 6 w 2038"/>
                <a:gd name="T17" fmla="*/ 48 h 1382"/>
                <a:gd name="T18" fmla="*/ 2 w 2038"/>
                <a:gd name="T19" fmla="*/ 62 h 1382"/>
                <a:gd name="T20" fmla="*/ 0 w 2038"/>
                <a:gd name="T21" fmla="*/ 76 h 1382"/>
                <a:gd name="T22" fmla="*/ 0 w 2038"/>
                <a:gd name="T23" fmla="*/ 1306 h 1382"/>
                <a:gd name="T24" fmla="*/ 0 w 2038"/>
                <a:gd name="T25" fmla="*/ 1306 h 1382"/>
                <a:gd name="T26" fmla="*/ 2 w 2038"/>
                <a:gd name="T27" fmla="*/ 1320 h 1382"/>
                <a:gd name="T28" fmla="*/ 6 w 2038"/>
                <a:gd name="T29" fmla="*/ 1336 h 1382"/>
                <a:gd name="T30" fmla="*/ 14 w 2038"/>
                <a:gd name="T31" fmla="*/ 1348 h 1382"/>
                <a:gd name="T32" fmla="*/ 22 w 2038"/>
                <a:gd name="T33" fmla="*/ 1360 h 1382"/>
                <a:gd name="T34" fmla="*/ 34 w 2038"/>
                <a:gd name="T35" fmla="*/ 1368 h 1382"/>
                <a:gd name="T36" fmla="*/ 48 w 2038"/>
                <a:gd name="T37" fmla="*/ 1376 h 1382"/>
                <a:gd name="T38" fmla="*/ 62 w 2038"/>
                <a:gd name="T39" fmla="*/ 1380 h 1382"/>
                <a:gd name="T40" fmla="*/ 76 w 2038"/>
                <a:gd name="T41" fmla="*/ 1382 h 1382"/>
                <a:gd name="T42" fmla="*/ 1962 w 2038"/>
                <a:gd name="T43" fmla="*/ 1382 h 1382"/>
                <a:gd name="T44" fmla="*/ 1962 w 2038"/>
                <a:gd name="T45" fmla="*/ 1382 h 1382"/>
                <a:gd name="T46" fmla="*/ 1978 w 2038"/>
                <a:gd name="T47" fmla="*/ 1380 h 1382"/>
                <a:gd name="T48" fmla="*/ 1992 w 2038"/>
                <a:gd name="T49" fmla="*/ 1376 h 1382"/>
                <a:gd name="T50" fmla="*/ 2004 w 2038"/>
                <a:gd name="T51" fmla="*/ 1368 h 1382"/>
                <a:gd name="T52" fmla="*/ 2016 w 2038"/>
                <a:gd name="T53" fmla="*/ 1360 h 1382"/>
                <a:gd name="T54" fmla="*/ 2024 w 2038"/>
                <a:gd name="T55" fmla="*/ 1348 h 1382"/>
                <a:gd name="T56" fmla="*/ 2032 w 2038"/>
                <a:gd name="T57" fmla="*/ 1336 h 1382"/>
                <a:gd name="T58" fmla="*/ 2036 w 2038"/>
                <a:gd name="T59" fmla="*/ 1320 h 1382"/>
                <a:gd name="T60" fmla="*/ 2038 w 2038"/>
                <a:gd name="T61" fmla="*/ 1306 h 1382"/>
                <a:gd name="T62" fmla="*/ 2038 w 2038"/>
                <a:gd name="T63" fmla="*/ 76 h 1382"/>
                <a:gd name="T64" fmla="*/ 2038 w 2038"/>
                <a:gd name="T65" fmla="*/ 76 h 1382"/>
                <a:gd name="T66" fmla="*/ 2036 w 2038"/>
                <a:gd name="T67" fmla="*/ 62 h 1382"/>
                <a:gd name="T68" fmla="*/ 2032 w 2038"/>
                <a:gd name="T69" fmla="*/ 48 h 1382"/>
                <a:gd name="T70" fmla="*/ 2024 w 2038"/>
                <a:gd name="T71" fmla="*/ 34 h 1382"/>
                <a:gd name="T72" fmla="*/ 2016 w 2038"/>
                <a:gd name="T73" fmla="*/ 24 h 1382"/>
                <a:gd name="T74" fmla="*/ 2004 w 2038"/>
                <a:gd name="T75" fmla="*/ 14 h 1382"/>
                <a:gd name="T76" fmla="*/ 1992 w 2038"/>
                <a:gd name="T77" fmla="*/ 6 h 1382"/>
                <a:gd name="T78" fmla="*/ 1978 w 2038"/>
                <a:gd name="T79" fmla="*/ 2 h 1382"/>
                <a:gd name="T80" fmla="*/ 1962 w 2038"/>
                <a:gd name="T81" fmla="*/ 0 h 1382"/>
                <a:gd name="T82" fmla="*/ 1962 w 2038"/>
                <a:gd name="T83" fmla="*/ 0 h 1382"/>
                <a:gd name="T84" fmla="*/ 1970 w 2038"/>
                <a:gd name="T85" fmla="*/ 1298 h 1382"/>
                <a:gd name="T86" fmla="*/ 76 w 2038"/>
                <a:gd name="T87" fmla="*/ 1298 h 1382"/>
                <a:gd name="T88" fmla="*/ 76 w 2038"/>
                <a:gd name="T89" fmla="*/ 84 h 1382"/>
                <a:gd name="T90" fmla="*/ 1970 w 2038"/>
                <a:gd name="T91" fmla="*/ 84 h 1382"/>
                <a:gd name="T92" fmla="*/ 1970 w 2038"/>
                <a:gd name="T93" fmla="*/ 1298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038" h="1382">
                  <a:moveTo>
                    <a:pt x="1962" y="0"/>
                  </a:moveTo>
                  <a:lnTo>
                    <a:pt x="76" y="0"/>
                  </a:lnTo>
                  <a:lnTo>
                    <a:pt x="76" y="0"/>
                  </a:lnTo>
                  <a:lnTo>
                    <a:pt x="62" y="2"/>
                  </a:lnTo>
                  <a:lnTo>
                    <a:pt x="48" y="6"/>
                  </a:lnTo>
                  <a:lnTo>
                    <a:pt x="34" y="14"/>
                  </a:lnTo>
                  <a:lnTo>
                    <a:pt x="22" y="24"/>
                  </a:lnTo>
                  <a:lnTo>
                    <a:pt x="14" y="34"/>
                  </a:lnTo>
                  <a:lnTo>
                    <a:pt x="6" y="48"/>
                  </a:lnTo>
                  <a:lnTo>
                    <a:pt x="2" y="62"/>
                  </a:lnTo>
                  <a:lnTo>
                    <a:pt x="0" y="76"/>
                  </a:lnTo>
                  <a:lnTo>
                    <a:pt x="0" y="1306"/>
                  </a:lnTo>
                  <a:lnTo>
                    <a:pt x="0" y="1306"/>
                  </a:lnTo>
                  <a:lnTo>
                    <a:pt x="2" y="1320"/>
                  </a:lnTo>
                  <a:lnTo>
                    <a:pt x="6" y="1336"/>
                  </a:lnTo>
                  <a:lnTo>
                    <a:pt x="14" y="1348"/>
                  </a:lnTo>
                  <a:lnTo>
                    <a:pt x="22" y="1360"/>
                  </a:lnTo>
                  <a:lnTo>
                    <a:pt x="34" y="1368"/>
                  </a:lnTo>
                  <a:lnTo>
                    <a:pt x="48" y="1376"/>
                  </a:lnTo>
                  <a:lnTo>
                    <a:pt x="62" y="1380"/>
                  </a:lnTo>
                  <a:lnTo>
                    <a:pt x="76" y="1382"/>
                  </a:lnTo>
                  <a:lnTo>
                    <a:pt x="1962" y="1382"/>
                  </a:lnTo>
                  <a:lnTo>
                    <a:pt x="1962" y="1382"/>
                  </a:lnTo>
                  <a:lnTo>
                    <a:pt x="1978" y="1380"/>
                  </a:lnTo>
                  <a:lnTo>
                    <a:pt x="1992" y="1376"/>
                  </a:lnTo>
                  <a:lnTo>
                    <a:pt x="2004" y="1368"/>
                  </a:lnTo>
                  <a:lnTo>
                    <a:pt x="2016" y="1360"/>
                  </a:lnTo>
                  <a:lnTo>
                    <a:pt x="2024" y="1348"/>
                  </a:lnTo>
                  <a:lnTo>
                    <a:pt x="2032" y="1336"/>
                  </a:lnTo>
                  <a:lnTo>
                    <a:pt x="2036" y="1320"/>
                  </a:lnTo>
                  <a:lnTo>
                    <a:pt x="2038" y="1306"/>
                  </a:lnTo>
                  <a:lnTo>
                    <a:pt x="2038" y="76"/>
                  </a:lnTo>
                  <a:lnTo>
                    <a:pt x="2038" y="76"/>
                  </a:lnTo>
                  <a:lnTo>
                    <a:pt x="2036" y="62"/>
                  </a:lnTo>
                  <a:lnTo>
                    <a:pt x="2032" y="48"/>
                  </a:lnTo>
                  <a:lnTo>
                    <a:pt x="2024" y="34"/>
                  </a:lnTo>
                  <a:lnTo>
                    <a:pt x="2016" y="24"/>
                  </a:lnTo>
                  <a:lnTo>
                    <a:pt x="2004" y="14"/>
                  </a:lnTo>
                  <a:lnTo>
                    <a:pt x="1992" y="6"/>
                  </a:lnTo>
                  <a:lnTo>
                    <a:pt x="1978" y="2"/>
                  </a:lnTo>
                  <a:lnTo>
                    <a:pt x="1962" y="0"/>
                  </a:lnTo>
                  <a:lnTo>
                    <a:pt x="1962" y="0"/>
                  </a:lnTo>
                  <a:close/>
                  <a:moveTo>
                    <a:pt x="1970" y="1298"/>
                  </a:moveTo>
                  <a:lnTo>
                    <a:pt x="76" y="1298"/>
                  </a:lnTo>
                  <a:lnTo>
                    <a:pt x="76" y="84"/>
                  </a:lnTo>
                  <a:lnTo>
                    <a:pt x="1970" y="84"/>
                  </a:lnTo>
                  <a:lnTo>
                    <a:pt x="1970" y="129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pic>
          <p:nvPicPr>
            <p:cNvPr id="294" name="Picture 29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05010" y="5304007"/>
              <a:ext cx="1066090" cy="553106"/>
            </a:xfrm>
            <a:prstGeom prst="rect">
              <a:avLst/>
            </a:prstGeom>
          </p:spPr>
        </p:pic>
        <p:sp>
          <p:nvSpPr>
            <p:cNvPr id="299" name="Oval 298"/>
            <p:cNvSpPr/>
            <p:nvPr/>
          </p:nvSpPr>
          <p:spPr bwMode="auto">
            <a:xfrm>
              <a:off x="11048430" y="5256905"/>
              <a:ext cx="104724" cy="132466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00" name="Oval 299"/>
            <p:cNvSpPr/>
            <p:nvPr/>
          </p:nvSpPr>
          <p:spPr bwMode="auto">
            <a:xfrm>
              <a:off x="11219210" y="5256905"/>
              <a:ext cx="104724" cy="132466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grpSp>
          <p:nvGrpSpPr>
            <p:cNvPr id="298" name="Group 297"/>
            <p:cNvGrpSpPr/>
            <p:nvPr/>
          </p:nvGrpSpPr>
          <p:grpSpPr>
            <a:xfrm>
              <a:off x="10808034" y="5188270"/>
              <a:ext cx="676955" cy="274973"/>
              <a:chOff x="10808034" y="5408160"/>
              <a:chExt cx="676955" cy="274973"/>
            </a:xfrm>
          </p:grpSpPr>
          <p:sp>
            <p:nvSpPr>
              <p:cNvPr id="286" name="Freeform 84"/>
              <p:cNvSpPr>
                <a:spLocks noEditPoints="1"/>
              </p:cNvSpPr>
              <p:nvPr/>
            </p:nvSpPr>
            <p:spPr bwMode="auto">
              <a:xfrm>
                <a:off x="10808034" y="5408160"/>
                <a:ext cx="185933" cy="212121"/>
              </a:xfrm>
              <a:custGeom>
                <a:avLst/>
                <a:gdLst>
                  <a:gd name="T0" fmla="*/ 88 w 284"/>
                  <a:gd name="T1" fmla="*/ 232 h 324"/>
                  <a:gd name="T2" fmla="*/ 62 w 284"/>
                  <a:gd name="T3" fmla="*/ 324 h 324"/>
                  <a:gd name="T4" fmla="*/ 0 w 284"/>
                  <a:gd name="T5" fmla="*/ 324 h 324"/>
                  <a:gd name="T6" fmla="*/ 104 w 284"/>
                  <a:gd name="T7" fmla="*/ 0 h 324"/>
                  <a:gd name="T8" fmla="*/ 180 w 284"/>
                  <a:gd name="T9" fmla="*/ 0 h 324"/>
                  <a:gd name="T10" fmla="*/ 284 w 284"/>
                  <a:gd name="T11" fmla="*/ 324 h 324"/>
                  <a:gd name="T12" fmla="*/ 220 w 284"/>
                  <a:gd name="T13" fmla="*/ 324 h 324"/>
                  <a:gd name="T14" fmla="*/ 192 w 284"/>
                  <a:gd name="T15" fmla="*/ 232 h 324"/>
                  <a:gd name="T16" fmla="*/ 88 w 284"/>
                  <a:gd name="T17" fmla="*/ 232 h 324"/>
                  <a:gd name="T18" fmla="*/ 182 w 284"/>
                  <a:gd name="T19" fmla="*/ 188 h 324"/>
                  <a:gd name="T20" fmla="*/ 156 w 284"/>
                  <a:gd name="T21" fmla="*/ 108 h 324"/>
                  <a:gd name="T22" fmla="*/ 156 w 284"/>
                  <a:gd name="T23" fmla="*/ 108 h 324"/>
                  <a:gd name="T24" fmla="*/ 148 w 284"/>
                  <a:gd name="T25" fmla="*/ 78 h 324"/>
                  <a:gd name="T26" fmla="*/ 140 w 284"/>
                  <a:gd name="T27" fmla="*/ 48 h 324"/>
                  <a:gd name="T28" fmla="*/ 138 w 284"/>
                  <a:gd name="T29" fmla="*/ 48 h 324"/>
                  <a:gd name="T30" fmla="*/ 138 w 284"/>
                  <a:gd name="T31" fmla="*/ 48 h 324"/>
                  <a:gd name="T32" fmla="*/ 132 w 284"/>
                  <a:gd name="T33" fmla="*/ 78 h 324"/>
                  <a:gd name="T34" fmla="*/ 124 w 284"/>
                  <a:gd name="T35" fmla="*/ 108 h 324"/>
                  <a:gd name="T36" fmla="*/ 98 w 284"/>
                  <a:gd name="T37" fmla="*/ 188 h 324"/>
                  <a:gd name="T38" fmla="*/ 182 w 284"/>
                  <a:gd name="T39" fmla="*/ 188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84" h="324">
                    <a:moveTo>
                      <a:pt x="88" y="232"/>
                    </a:moveTo>
                    <a:lnTo>
                      <a:pt x="62" y="324"/>
                    </a:lnTo>
                    <a:lnTo>
                      <a:pt x="0" y="324"/>
                    </a:lnTo>
                    <a:lnTo>
                      <a:pt x="104" y="0"/>
                    </a:lnTo>
                    <a:lnTo>
                      <a:pt x="180" y="0"/>
                    </a:lnTo>
                    <a:lnTo>
                      <a:pt x="284" y="324"/>
                    </a:lnTo>
                    <a:lnTo>
                      <a:pt x="220" y="324"/>
                    </a:lnTo>
                    <a:lnTo>
                      <a:pt x="192" y="232"/>
                    </a:lnTo>
                    <a:lnTo>
                      <a:pt x="88" y="232"/>
                    </a:lnTo>
                    <a:close/>
                    <a:moveTo>
                      <a:pt x="182" y="188"/>
                    </a:moveTo>
                    <a:lnTo>
                      <a:pt x="156" y="108"/>
                    </a:lnTo>
                    <a:lnTo>
                      <a:pt x="156" y="108"/>
                    </a:lnTo>
                    <a:lnTo>
                      <a:pt x="148" y="78"/>
                    </a:lnTo>
                    <a:lnTo>
                      <a:pt x="140" y="48"/>
                    </a:lnTo>
                    <a:lnTo>
                      <a:pt x="138" y="48"/>
                    </a:lnTo>
                    <a:lnTo>
                      <a:pt x="138" y="48"/>
                    </a:lnTo>
                    <a:lnTo>
                      <a:pt x="132" y="78"/>
                    </a:lnTo>
                    <a:lnTo>
                      <a:pt x="124" y="108"/>
                    </a:lnTo>
                    <a:lnTo>
                      <a:pt x="98" y="188"/>
                    </a:lnTo>
                    <a:lnTo>
                      <a:pt x="182" y="188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7" name="Freeform 85"/>
              <p:cNvSpPr>
                <a:spLocks noEditPoints="1"/>
              </p:cNvSpPr>
              <p:nvPr/>
            </p:nvSpPr>
            <p:spPr bwMode="auto">
              <a:xfrm>
                <a:off x="11010990" y="5463155"/>
                <a:ext cx="153199" cy="219978"/>
              </a:xfrm>
              <a:custGeom>
                <a:avLst/>
                <a:gdLst>
                  <a:gd name="T0" fmla="*/ 2 w 234"/>
                  <a:gd name="T1" fmla="*/ 84 h 336"/>
                  <a:gd name="T2" fmla="*/ 52 w 234"/>
                  <a:gd name="T3" fmla="*/ 6 h 336"/>
                  <a:gd name="T4" fmla="*/ 56 w 234"/>
                  <a:gd name="T5" fmla="*/ 42 h 336"/>
                  <a:gd name="T6" fmla="*/ 64 w 234"/>
                  <a:gd name="T7" fmla="*/ 32 h 336"/>
                  <a:gd name="T8" fmla="*/ 80 w 234"/>
                  <a:gd name="T9" fmla="*/ 18 h 336"/>
                  <a:gd name="T10" fmla="*/ 100 w 234"/>
                  <a:gd name="T11" fmla="*/ 8 h 336"/>
                  <a:gd name="T12" fmla="*/ 124 w 234"/>
                  <a:gd name="T13" fmla="*/ 2 h 336"/>
                  <a:gd name="T14" fmla="*/ 136 w 234"/>
                  <a:gd name="T15" fmla="*/ 0 h 336"/>
                  <a:gd name="T16" fmla="*/ 174 w 234"/>
                  <a:gd name="T17" fmla="*/ 10 h 336"/>
                  <a:gd name="T18" fmla="*/ 206 w 234"/>
                  <a:gd name="T19" fmla="*/ 34 h 336"/>
                  <a:gd name="T20" fmla="*/ 228 w 234"/>
                  <a:gd name="T21" fmla="*/ 70 h 336"/>
                  <a:gd name="T22" fmla="*/ 234 w 234"/>
                  <a:gd name="T23" fmla="*/ 120 h 336"/>
                  <a:gd name="T24" fmla="*/ 234 w 234"/>
                  <a:gd name="T25" fmla="*/ 136 h 336"/>
                  <a:gd name="T26" fmla="*/ 230 w 234"/>
                  <a:gd name="T27" fmla="*/ 162 h 336"/>
                  <a:gd name="T28" fmla="*/ 220 w 234"/>
                  <a:gd name="T29" fmla="*/ 186 h 336"/>
                  <a:gd name="T30" fmla="*/ 202 w 234"/>
                  <a:gd name="T31" fmla="*/ 214 h 336"/>
                  <a:gd name="T32" fmla="*/ 168 w 234"/>
                  <a:gd name="T33" fmla="*/ 238 h 336"/>
                  <a:gd name="T34" fmla="*/ 128 w 234"/>
                  <a:gd name="T35" fmla="*/ 246 h 336"/>
                  <a:gd name="T36" fmla="*/ 108 w 234"/>
                  <a:gd name="T37" fmla="*/ 244 h 336"/>
                  <a:gd name="T38" fmla="*/ 74 w 234"/>
                  <a:gd name="T39" fmla="*/ 226 h 336"/>
                  <a:gd name="T40" fmla="*/ 62 w 234"/>
                  <a:gd name="T41" fmla="*/ 214 h 336"/>
                  <a:gd name="T42" fmla="*/ 62 w 234"/>
                  <a:gd name="T43" fmla="*/ 336 h 336"/>
                  <a:gd name="T44" fmla="*/ 2 w 234"/>
                  <a:gd name="T45" fmla="*/ 84 h 336"/>
                  <a:gd name="T46" fmla="*/ 62 w 234"/>
                  <a:gd name="T47" fmla="*/ 142 h 336"/>
                  <a:gd name="T48" fmla="*/ 64 w 234"/>
                  <a:gd name="T49" fmla="*/ 158 h 336"/>
                  <a:gd name="T50" fmla="*/ 66 w 234"/>
                  <a:gd name="T51" fmla="*/ 168 h 336"/>
                  <a:gd name="T52" fmla="*/ 76 w 234"/>
                  <a:gd name="T53" fmla="*/ 182 h 336"/>
                  <a:gd name="T54" fmla="*/ 90 w 234"/>
                  <a:gd name="T55" fmla="*/ 192 h 336"/>
                  <a:gd name="T56" fmla="*/ 106 w 234"/>
                  <a:gd name="T57" fmla="*/ 198 h 336"/>
                  <a:gd name="T58" fmla="*/ 116 w 234"/>
                  <a:gd name="T59" fmla="*/ 200 h 336"/>
                  <a:gd name="T60" fmla="*/ 140 w 234"/>
                  <a:gd name="T61" fmla="*/ 194 h 336"/>
                  <a:gd name="T62" fmla="*/ 160 w 234"/>
                  <a:gd name="T63" fmla="*/ 178 h 336"/>
                  <a:gd name="T64" fmla="*/ 170 w 234"/>
                  <a:gd name="T65" fmla="*/ 154 h 336"/>
                  <a:gd name="T66" fmla="*/ 174 w 234"/>
                  <a:gd name="T67" fmla="*/ 122 h 336"/>
                  <a:gd name="T68" fmla="*/ 174 w 234"/>
                  <a:gd name="T69" fmla="*/ 108 h 336"/>
                  <a:gd name="T70" fmla="*/ 166 w 234"/>
                  <a:gd name="T71" fmla="*/ 80 h 336"/>
                  <a:gd name="T72" fmla="*/ 152 w 234"/>
                  <a:gd name="T73" fmla="*/ 60 h 336"/>
                  <a:gd name="T74" fmla="*/ 130 w 234"/>
                  <a:gd name="T75" fmla="*/ 50 h 336"/>
                  <a:gd name="T76" fmla="*/ 116 w 234"/>
                  <a:gd name="T77" fmla="*/ 48 h 336"/>
                  <a:gd name="T78" fmla="*/ 100 w 234"/>
                  <a:gd name="T79" fmla="*/ 50 h 336"/>
                  <a:gd name="T80" fmla="*/ 84 w 234"/>
                  <a:gd name="T81" fmla="*/ 60 h 336"/>
                  <a:gd name="T82" fmla="*/ 72 w 234"/>
                  <a:gd name="T83" fmla="*/ 74 h 336"/>
                  <a:gd name="T84" fmla="*/ 64 w 234"/>
                  <a:gd name="T85" fmla="*/ 92 h 336"/>
                  <a:gd name="T86" fmla="*/ 62 w 234"/>
                  <a:gd name="T87" fmla="*/ 10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4" h="336">
                    <a:moveTo>
                      <a:pt x="2" y="84"/>
                    </a:moveTo>
                    <a:lnTo>
                      <a:pt x="2" y="84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64" y="32"/>
                    </a:lnTo>
                    <a:lnTo>
                      <a:pt x="72" y="24"/>
                    </a:lnTo>
                    <a:lnTo>
                      <a:pt x="80" y="18"/>
                    </a:lnTo>
                    <a:lnTo>
                      <a:pt x="90" y="12"/>
                    </a:lnTo>
                    <a:lnTo>
                      <a:pt x="100" y="8"/>
                    </a:lnTo>
                    <a:lnTo>
                      <a:pt x="112" y="4"/>
                    </a:lnTo>
                    <a:lnTo>
                      <a:pt x="124" y="2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56" y="4"/>
                    </a:lnTo>
                    <a:lnTo>
                      <a:pt x="174" y="10"/>
                    </a:lnTo>
                    <a:lnTo>
                      <a:pt x="192" y="20"/>
                    </a:lnTo>
                    <a:lnTo>
                      <a:pt x="206" y="34"/>
                    </a:lnTo>
                    <a:lnTo>
                      <a:pt x="218" y="50"/>
                    </a:lnTo>
                    <a:lnTo>
                      <a:pt x="228" y="70"/>
                    </a:lnTo>
                    <a:lnTo>
                      <a:pt x="232" y="94"/>
                    </a:lnTo>
                    <a:lnTo>
                      <a:pt x="234" y="120"/>
                    </a:lnTo>
                    <a:lnTo>
                      <a:pt x="234" y="120"/>
                    </a:lnTo>
                    <a:lnTo>
                      <a:pt x="234" y="136"/>
                    </a:lnTo>
                    <a:lnTo>
                      <a:pt x="232" y="150"/>
                    </a:lnTo>
                    <a:lnTo>
                      <a:pt x="230" y="162"/>
                    </a:lnTo>
                    <a:lnTo>
                      <a:pt x="226" y="176"/>
                    </a:lnTo>
                    <a:lnTo>
                      <a:pt x="220" y="186"/>
                    </a:lnTo>
                    <a:lnTo>
                      <a:pt x="216" y="196"/>
                    </a:lnTo>
                    <a:lnTo>
                      <a:pt x="202" y="214"/>
                    </a:lnTo>
                    <a:lnTo>
                      <a:pt x="186" y="228"/>
                    </a:lnTo>
                    <a:lnTo>
                      <a:pt x="168" y="238"/>
                    </a:lnTo>
                    <a:lnTo>
                      <a:pt x="148" y="244"/>
                    </a:lnTo>
                    <a:lnTo>
                      <a:pt x="128" y="246"/>
                    </a:lnTo>
                    <a:lnTo>
                      <a:pt x="128" y="246"/>
                    </a:lnTo>
                    <a:lnTo>
                      <a:pt x="108" y="244"/>
                    </a:lnTo>
                    <a:lnTo>
                      <a:pt x="88" y="236"/>
                    </a:lnTo>
                    <a:lnTo>
                      <a:pt x="74" y="226"/>
                    </a:lnTo>
                    <a:lnTo>
                      <a:pt x="68" y="220"/>
                    </a:lnTo>
                    <a:lnTo>
                      <a:pt x="62" y="214"/>
                    </a:lnTo>
                    <a:lnTo>
                      <a:pt x="62" y="214"/>
                    </a:lnTo>
                    <a:lnTo>
                      <a:pt x="62" y="336"/>
                    </a:lnTo>
                    <a:lnTo>
                      <a:pt x="2" y="336"/>
                    </a:lnTo>
                    <a:lnTo>
                      <a:pt x="2" y="84"/>
                    </a:lnTo>
                    <a:close/>
                    <a:moveTo>
                      <a:pt x="62" y="142"/>
                    </a:moveTo>
                    <a:lnTo>
                      <a:pt x="62" y="142"/>
                    </a:lnTo>
                    <a:lnTo>
                      <a:pt x="62" y="150"/>
                    </a:lnTo>
                    <a:lnTo>
                      <a:pt x="64" y="158"/>
                    </a:lnTo>
                    <a:lnTo>
                      <a:pt x="64" y="158"/>
                    </a:lnTo>
                    <a:lnTo>
                      <a:pt x="66" y="168"/>
                    </a:lnTo>
                    <a:lnTo>
                      <a:pt x="70" y="174"/>
                    </a:lnTo>
                    <a:lnTo>
                      <a:pt x="76" y="182"/>
                    </a:lnTo>
                    <a:lnTo>
                      <a:pt x="82" y="188"/>
                    </a:lnTo>
                    <a:lnTo>
                      <a:pt x="90" y="192"/>
                    </a:lnTo>
                    <a:lnTo>
                      <a:pt x="98" y="196"/>
                    </a:lnTo>
                    <a:lnTo>
                      <a:pt x="106" y="198"/>
                    </a:lnTo>
                    <a:lnTo>
                      <a:pt x="116" y="200"/>
                    </a:lnTo>
                    <a:lnTo>
                      <a:pt x="116" y="200"/>
                    </a:lnTo>
                    <a:lnTo>
                      <a:pt x="128" y="198"/>
                    </a:lnTo>
                    <a:lnTo>
                      <a:pt x="140" y="194"/>
                    </a:lnTo>
                    <a:lnTo>
                      <a:pt x="150" y="188"/>
                    </a:lnTo>
                    <a:lnTo>
                      <a:pt x="160" y="178"/>
                    </a:lnTo>
                    <a:lnTo>
                      <a:pt x="166" y="168"/>
                    </a:lnTo>
                    <a:lnTo>
                      <a:pt x="170" y="154"/>
                    </a:lnTo>
                    <a:lnTo>
                      <a:pt x="174" y="138"/>
                    </a:lnTo>
                    <a:lnTo>
                      <a:pt x="174" y="122"/>
                    </a:lnTo>
                    <a:lnTo>
                      <a:pt x="174" y="122"/>
                    </a:lnTo>
                    <a:lnTo>
                      <a:pt x="174" y="108"/>
                    </a:lnTo>
                    <a:lnTo>
                      <a:pt x="172" y="94"/>
                    </a:lnTo>
                    <a:lnTo>
                      <a:pt x="166" y="80"/>
                    </a:lnTo>
                    <a:lnTo>
                      <a:pt x="160" y="70"/>
                    </a:lnTo>
                    <a:lnTo>
                      <a:pt x="152" y="60"/>
                    </a:lnTo>
                    <a:lnTo>
                      <a:pt x="142" y="54"/>
                    </a:lnTo>
                    <a:lnTo>
                      <a:pt x="130" y="50"/>
                    </a:lnTo>
                    <a:lnTo>
                      <a:pt x="116" y="48"/>
                    </a:lnTo>
                    <a:lnTo>
                      <a:pt x="116" y="48"/>
                    </a:lnTo>
                    <a:lnTo>
                      <a:pt x="108" y="48"/>
                    </a:lnTo>
                    <a:lnTo>
                      <a:pt x="100" y="50"/>
                    </a:lnTo>
                    <a:lnTo>
                      <a:pt x="90" y="54"/>
                    </a:lnTo>
                    <a:lnTo>
                      <a:pt x="84" y="60"/>
                    </a:lnTo>
                    <a:lnTo>
                      <a:pt x="76" y="66"/>
                    </a:lnTo>
                    <a:lnTo>
                      <a:pt x="72" y="74"/>
                    </a:lnTo>
                    <a:lnTo>
                      <a:pt x="66" y="82"/>
                    </a:lnTo>
                    <a:lnTo>
                      <a:pt x="64" y="92"/>
                    </a:lnTo>
                    <a:lnTo>
                      <a:pt x="64" y="92"/>
                    </a:lnTo>
                    <a:lnTo>
                      <a:pt x="62" y="106"/>
                    </a:lnTo>
                    <a:lnTo>
                      <a:pt x="62" y="142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8" name="Freeform 86"/>
              <p:cNvSpPr>
                <a:spLocks noEditPoints="1"/>
              </p:cNvSpPr>
              <p:nvPr/>
            </p:nvSpPr>
            <p:spPr bwMode="auto">
              <a:xfrm>
                <a:off x="11187757" y="5463155"/>
                <a:ext cx="153199" cy="219978"/>
              </a:xfrm>
              <a:custGeom>
                <a:avLst/>
                <a:gdLst>
                  <a:gd name="T0" fmla="*/ 2 w 234"/>
                  <a:gd name="T1" fmla="*/ 84 h 336"/>
                  <a:gd name="T2" fmla="*/ 52 w 234"/>
                  <a:gd name="T3" fmla="*/ 6 h 336"/>
                  <a:gd name="T4" fmla="*/ 56 w 234"/>
                  <a:gd name="T5" fmla="*/ 42 h 336"/>
                  <a:gd name="T6" fmla="*/ 62 w 234"/>
                  <a:gd name="T7" fmla="*/ 32 h 336"/>
                  <a:gd name="T8" fmla="*/ 78 w 234"/>
                  <a:gd name="T9" fmla="*/ 18 h 336"/>
                  <a:gd name="T10" fmla="*/ 98 w 234"/>
                  <a:gd name="T11" fmla="*/ 8 h 336"/>
                  <a:gd name="T12" fmla="*/ 122 w 234"/>
                  <a:gd name="T13" fmla="*/ 2 h 336"/>
                  <a:gd name="T14" fmla="*/ 136 w 234"/>
                  <a:gd name="T15" fmla="*/ 0 h 336"/>
                  <a:gd name="T16" fmla="*/ 174 w 234"/>
                  <a:gd name="T17" fmla="*/ 10 h 336"/>
                  <a:gd name="T18" fmla="*/ 204 w 234"/>
                  <a:gd name="T19" fmla="*/ 34 h 336"/>
                  <a:gd name="T20" fmla="*/ 226 w 234"/>
                  <a:gd name="T21" fmla="*/ 70 h 336"/>
                  <a:gd name="T22" fmla="*/ 234 w 234"/>
                  <a:gd name="T23" fmla="*/ 120 h 336"/>
                  <a:gd name="T24" fmla="*/ 234 w 234"/>
                  <a:gd name="T25" fmla="*/ 136 h 336"/>
                  <a:gd name="T26" fmla="*/ 228 w 234"/>
                  <a:gd name="T27" fmla="*/ 162 h 336"/>
                  <a:gd name="T28" fmla="*/ 220 w 234"/>
                  <a:gd name="T29" fmla="*/ 186 h 336"/>
                  <a:gd name="T30" fmla="*/ 200 w 234"/>
                  <a:gd name="T31" fmla="*/ 214 h 336"/>
                  <a:gd name="T32" fmla="*/ 166 w 234"/>
                  <a:gd name="T33" fmla="*/ 238 h 336"/>
                  <a:gd name="T34" fmla="*/ 128 w 234"/>
                  <a:gd name="T35" fmla="*/ 246 h 336"/>
                  <a:gd name="T36" fmla="*/ 106 w 234"/>
                  <a:gd name="T37" fmla="*/ 244 h 336"/>
                  <a:gd name="T38" fmla="*/ 72 w 234"/>
                  <a:gd name="T39" fmla="*/ 226 h 336"/>
                  <a:gd name="T40" fmla="*/ 62 w 234"/>
                  <a:gd name="T41" fmla="*/ 214 h 336"/>
                  <a:gd name="T42" fmla="*/ 60 w 234"/>
                  <a:gd name="T43" fmla="*/ 336 h 336"/>
                  <a:gd name="T44" fmla="*/ 2 w 234"/>
                  <a:gd name="T45" fmla="*/ 84 h 336"/>
                  <a:gd name="T46" fmla="*/ 60 w 234"/>
                  <a:gd name="T47" fmla="*/ 142 h 336"/>
                  <a:gd name="T48" fmla="*/ 62 w 234"/>
                  <a:gd name="T49" fmla="*/ 158 h 336"/>
                  <a:gd name="T50" fmla="*/ 66 w 234"/>
                  <a:gd name="T51" fmla="*/ 168 h 336"/>
                  <a:gd name="T52" fmla="*/ 74 w 234"/>
                  <a:gd name="T53" fmla="*/ 182 h 336"/>
                  <a:gd name="T54" fmla="*/ 88 w 234"/>
                  <a:gd name="T55" fmla="*/ 192 h 336"/>
                  <a:gd name="T56" fmla="*/ 104 w 234"/>
                  <a:gd name="T57" fmla="*/ 198 h 336"/>
                  <a:gd name="T58" fmla="*/ 114 w 234"/>
                  <a:gd name="T59" fmla="*/ 200 h 336"/>
                  <a:gd name="T60" fmla="*/ 140 w 234"/>
                  <a:gd name="T61" fmla="*/ 194 h 336"/>
                  <a:gd name="T62" fmla="*/ 158 w 234"/>
                  <a:gd name="T63" fmla="*/ 178 h 336"/>
                  <a:gd name="T64" fmla="*/ 170 w 234"/>
                  <a:gd name="T65" fmla="*/ 154 h 336"/>
                  <a:gd name="T66" fmla="*/ 174 w 234"/>
                  <a:gd name="T67" fmla="*/ 122 h 336"/>
                  <a:gd name="T68" fmla="*/ 172 w 234"/>
                  <a:gd name="T69" fmla="*/ 108 h 336"/>
                  <a:gd name="T70" fmla="*/ 166 w 234"/>
                  <a:gd name="T71" fmla="*/ 80 h 336"/>
                  <a:gd name="T72" fmla="*/ 150 w 234"/>
                  <a:gd name="T73" fmla="*/ 60 h 336"/>
                  <a:gd name="T74" fmla="*/ 128 w 234"/>
                  <a:gd name="T75" fmla="*/ 50 h 336"/>
                  <a:gd name="T76" fmla="*/ 116 w 234"/>
                  <a:gd name="T77" fmla="*/ 48 h 336"/>
                  <a:gd name="T78" fmla="*/ 98 w 234"/>
                  <a:gd name="T79" fmla="*/ 50 h 336"/>
                  <a:gd name="T80" fmla="*/ 82 w 234"/>
                  <a:gd name="T81" fmla="*/ 60 h 336"/>
                  <a:gd name="T82" fmla="*/ 70 w 234"/>
                  <a:gd name="T83" fmla="*/ 74 h 336"/>
                  <a:gd name="T84" fmla="*/ 62 w 234"/>
                  <a:gd name="T85" fmla="*/ 92 h 336"/>
                  <a:gd name="T86" fmla="*/ 60 w 234"/>
                  <a:gd name="T87" fmla="*/ 106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34" h="336">
                    <a:moveTo>
                      <a:pt x="2" y="84"/>
                    </a:moveTo>
                    <a:lnTo>
                      <a:pt x="2" y="84"/>
                    </a:lnTo>
                    <a:lnTo>
                      <a:pt x="0" y="6"/>
                    </a:lnTo>
                    <a:lnTo>
                      <a:pt x="52" y="6"/>
                    </a:lnTo>
                    <a:lnTo>
                      <a:pt x="54" y="42"/>
                    </a:lnTo>
                    <a:lnTo>
                      <a:pt x="56" y="42"/>
                    </a:lnTo>
                    <a:lnTo>
                      <a:pt x="56" y="42"/>
                    </a:lnTo>
                    <a:lnTo>
                      <a:pt x="62" y="32"/>
                    </a:lnTo>
                    <a:lnTo>
                      <a:pt x="70" y="24"/>
                    </a:lnTo>
                    <a:lnTo>
                      <a:pt x="78" y="18"/>
                    </a:lnTo>
                    <a:lnTo>
                      <a:pt x="88" y="12"/>
                    </a:lnTo>
                    <a:lnTo>
                      <a:pt x="98" y="8"/>
                    </a:lnTo>
                    <a:lnTo>
                      <a:pt x="110" y="4"/>
                    </a:lnTo>
                    <a:lnTo>
                      <a:pt x="122" y="2"/>
                    </a:lnTo>
                    <a:lnTo>
                      <a:pt x="136" y="0"/>
                    </a:lnTo>
                    <a:lnTo>
                      <a:pt x="136" y="0"/>
                    </a:lnTo>
                    <a:lnTo>
                      <a:pt x="154" y="4"/>
                    </a:lnTo>
                    <a:lnTo>
                      <a:pt x="174" y="10"/>
                    </a:lnTo>
                    <a:lnTo>
                      <a:pt x="190" y="20"/>
                    </a:lnTo>
                    <a:lnTo>
                      <a:pt x="204" y="34"/>
                    </a:lnTo>
                    <a:lnTo>
                      <a:pt x="216" y="50"/>
                    </a:lnTo>
                    <a:lnTo>
                      <a:pt x="226" y="70"/>
                    </a:lnTo>
                    <a:lnTo>
                      <a:pt x="232" y="94"/>
                    </a:lnTo>
                    <a:lnTo>
                      <a:pt x="234" y="120"/>
                    </a:lnTo>
                    <a:lnTo>
                      <a:pt x="234" y="120"/>
                    </a:lnTo>
                    <a:lnTo>
                      <a:pt x="234" y="136"/>
                    </a:lnTo>
                    <a:lnTo>
                      <a:pt x="232" y="150"/>
                    </a:lnTo>
                    <a:lnTo>
                      <a:pt x="228" y="162"/>
                    </a:lnTo>
                    <a:lnTo>
                      <a:pt x="224" y="176"/>
                    </a:lnTo>
                    <a:lnTo>
                      <a:pt x="220" y="186"/>
                    </a:lnTo>
                    <a:lnTo>
                      <a:pt x="214" y="196"/>
                    </a:lnTo>
                    <a:lnTo>
                      <a:pt x="200" y="214"/>
                    </a:lnTo>
                    <a:lnTo>
                      <a:pt x="184" y="228"/>
                    </a:lnTo>
                    <a:lnTo>
                      <a:pt x="166" y="238"/>
                    </a:lnTo>
                    <a:lnTo>
                      <a:pt x="146" y="244"/>
                    </a:lnTo>
                    <a:lnTo>
                      <a:pt x="128" y="246"/>
                    </a:lnTo>
                    <a:lnTo>
                      <a:pt x="128" y="246"/>
                    </a:lnTo>
                    <a:lnTo>
                      <a:pt x="106" y="244"/>
                    </a:lnTo>
                    <a:lnTo>
                      <a:pt x="88" y="236"/>
                    </a:lnTo>
                    <a:lnTo>
                      <a:pt x="72" y="226"/>
                    </a:lnTo>
                    <a:lnTo>
                      <a:pt x="66" y="220"/>
                    </a:lnTo>
                    <a:lnTo>
                      <a:pt x="62" y="214"/>
                    </a:lnTo>
                    <a:lnTo>
                      <a:pt x="60" y="214"/>
                    </a:lnTo>
                    <a:lnTo>
                      <a:pt x="60" y="336"/>
                    </a:lnTo>
                    <a:lnTo>
                      <a:pt x="2" y="336"/>
                    </a:lnTo>
                    <a:lnTo>
                      <a:pt x="2" y="84"/>
                    </a:lnTo>
                    <a:close/>
                    <a:moveTo>
                      <a:pt x="60" y="142"/>
                    </a:moveTo>
                    <a:lnTo>
                      <a:pt x="60" y="142"/>
                    </a:lnTo>
                    <a:lnTo>
                      <a:pt x="60" y="150"/>
                    </a:lnTo>
                    <a:lnTo>
                      <a:pt x="62" y="158"/>
                    </a:lnTo>
                    <a:lnTo>
                      <a:pt x="62" y="158"/>
                    </a:lnTo>
                    <a:lnTo>
                      <a:pt x="66" y="168"/>
                    </a:lnTo>
                    <a:lnTo>
                      <a:pt x="70" y="174"/>
                    </a:lnTo>
                    <a:lnTo>
                      <a:pt x="74" y="182"/>
                    </a:lnTo>
                    <a:lnTo>
                      <a:pt x="82" y="188"/>
                    </a:lnTo>
                    <a:lnTo>
                      <a:pt x="88" y="192"/>
                    </a:lnTo>
                    <a:lnTo>
                      <a:pt x="96" y="196"/>
                    </a:lnTo>
                    <a:lnTo>
                      <a:pt x="104" y="198"/>
                    </a:lnTo>
                    <a:lnTo>
                      <a:pt x="114" y="200"/>
                    </a:lnTo>
                    <a:lnTo>
                      <a:pt x="114" y="200"/>
                    </a:lnTo>
                    <a:lnTo>
                      <a:pt x="128" y="198"/>
                    </a:lnTo>
                    <a:lnTo>
                      <a:pt x="140" y="194"/>
                    </a:lnTo>
                    <a:lnTo>
                      <a:pt x="150" y="188"/>
                    </a:lnTo>
                    <a:lnTo>
                      <a:pt x="158" y="178"/>
                    </a:lnTo>
                    <a:lnTo>
                      <a:pt x="164" y="168"/>
                    </a:lnTo>
                    <a:lnTo>
                      <a:pt x="170" y="154"/>
                    </a:lnTo>
                    <a:lnTo>
                      <a:pt x="172" y="138"/>
                    </a:lnTo>
                    <a:lnTo>
                      <a:pt x="174" y="122"/>
                    </a:lnTo>
                    <a:lnTo>
                      <a:pt x="174" y="122"/>
                    </a:lnTo>
                    <a:lnTo>
                      <a:pt x="172" y="108"/>
                    </a:lnTo>
                    <a:lnTo>
                      <a:pt x="170" y="94"/>
                    </a:lnTo>
                    <a:lnTo>
                      <a:pt x="166" y="80"/>
                    </a:lnTo>
                    <a:lnTo>
                      <a:pt x="158" y="70"/>
                    </a:lnTo>
                    <a:lnTo>
                      <a:pt x="150" y="60"/>
                    </a:lnTo>
                    <a:lnTo>
                      <a:pt x="140" y="54"/>
                    </a:lnTo>
                    <a:lnTo>
                      <a:pt x="128" y="50"/>
                    </a:lnTo>
                    <a:lnTo>
                      <a:pt x="116" y="48"/>
                    </a:lnTo>
                    <a:lnTo>
                      <a:pt x="116" y="48"/>
                    </a:lnTo>
                    <a:lnTo>
                      <a:pt x="106" y="48"/>
                    </a:lnTo>
                    <a:lnTo>
                      <a:pt x="98" y="50"/>
                    </a:lnTo>
                    <a:lnTo>
                      <a:pt x="90" y="54"/>
                    </a:lnTo>
                    <a:lnTo>
                      <a:pt x="82" y="60"/>
                    </a:lnTo>
                    <a:lnTo>
                      <a:pt x="76" y="66"/>
                    </a:lnTo>
                    <a:lnTo>
                      <a:pt x="70" y="74"/>
                    </a:lnTo>
                    <a:lnTo>
                      <a:pt x="66" y="82"/>
                    </a:lnTo>
                    <a:lnTo>
                      <a:pt x="62" y="92"/>
                    </a:lnTo>
                    <a:lnTo>
                      <a:pt x="62" y="92"/>
                    </a:lnTo>
                    <a:lnTo>
                      <a:pt x="60" y="106"/>
                    </a:lnTo>
                    <a:lnTo>
                      <a:pt x="60" y="142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9" name="Freeform 87"/>
              <p:cNvSpPr>
                <a:spLocks/>
              </p:cNvSpPr>
              <p:nvPr/>
            </p:nvSpPr>
            <p:spPr bwMode="auto">
              <a:xfrm>
                <a:off x="11343575" y="5452680"/>
                <a:ext cx="130939" cy="180696"/>
              </a:xfrm>
              <a:custGeom>
                <a:avLst/>
                <a:gdLst>
                  <a:gd name="T0" fmla="*/ 88 w 200"/>
                  <a:gd name="T1" fmla="*/ 276 h 276"/>
                  <a:gd name="T2" fmla="*/ 46 w 200"/>
                  <a:gd name="T3" fmla="*/ 272 h 276"/>
                  <a:gd name="T4" fmla="*/ 10 w 200"/>
                  <a:gd name="T5" fmla="*/ 258 h 276"/>
                  <a:gd name="T6" fmla="*/ 20 w 200"/>
                  <a:gd name="T7" fmla="*/ 178 h 276"/>
                  <a:gd name="T8" fmla="*/ 38 w 200"/>
                  <a:gd name="T9" fmla="*/ 188 h 276"/>
                  <a:gd name="T10" fmla="*/ 62 w 200"/>
                  <a:gd name="T11" fmla="*/ 198 h 276"/>
                  <a:gd name="T12" fmla="*/ 90 w 200"/>
                  <a:gd name="T13" fmla="*/ 202 h 276"/>
                  <a:gd name="T14" fmla="*/ 98 w 200"/>
                  <a:gd name="T15" fmla="*/ 202 h 276"/>
                  <a:gd name="T16" fmla="*/ 110 w 200"/>
                  <a:gd name="T17" fmla="*/ 196 h 276"/>
                  <a:gd name="T18" fmla="*/ 110 w 200"/>
                  <a:gd name="T19" fmla="*/ 192 h 276"/>
                  <a:gd name="T20" fmla="*/ 108 w 200"/>
                  <a:gd name="T21" fmla="*/ 186 h 276"/>
                  <a:gd name="T22" fmla="*/ 84 w 200"/>
                  <a:gd name="T23" fmla="*/ 174 h 276"/>
                  <a:gd name="T24" fmla="*/ 60 w 200"/>
                  <a:gd name="T25" fmla="*/ 164 h 276"/>
                  <a:gd name="T26" fmla="*/ 30 w 200"/>
                  <a:gd name="T27" fmla="*/ 142 h 276"/>
                  <a:gd name="T28" fmla="*/ 14 w 200"/>
                  <a:gd name="T29" fmla="*/ 120 h 276"/>
                  <a:gd name="T30" fmla="*/ 8 w 200"/>
                  <a:gd name="T31" fmla="*/ 98 h 276"/>
                  <a:gd name="T32" fmla="*/ 8 w 200"/>
                  <a:gd name="T33" fmla="*/ 90 h 276"/>
                  <a:gd name="T34" fmla="*/ 16 w 200"/>
                  <a:gd name="T35" fmla="*/ 54 h 276"/>
                  <a:gd name="T36" fmla="*/ 38 w 200"/>
                  <a:gd name="T37" fmla="*/ 26 h 276"/>
                  <a:gd name="T38" fmla="*/ 70 w 200"/>
                  <a:gd name="T39" fmla="*/ 8 h 276"/>
                  <a:gd name="T40" fmla="*/ 112 w 200"/>
                  <a:gd name="T41" fmla="*/ 0 h 276"/>
                  <a:gd name="T42" fmla="*/ 132 w 200"/>
                  <a:gd name="T43" fmla="*/ 2 h 276"/>
                  <a:gd name="T44" fmla="*/ 166 w 200"/>
                  <a:gd name="T45" fmla="*/ 10 h 276"/>
                  <a:gd name="T46" fmla="*/ 194 w 200"/>
                  <a:gd name="T47" fmla="*/ 22 h 276"/>
                  <a:gd name="T48" fmla="*/ 154 w 200"/>
                  <a:gd name="T49" fmla="*/ 86 h 276"/>
                  <a:gd name="T50" fmla="*/ 146 w 200"/>
                  <a:gd name="T51" fmla="*/ 82 h 276"/>
                  <a:gd name="T52" fmla="*/ 126 w 200"/>
                  <a:gd name="T53" fmla="*/ 76 h 276"/>
                  <a:gd name="T54" fmla="*/ 114 w 200"/>
                  <a:gd name="T55" fmla="*/ 76 h 276"/>
                  <a:gd name="T56" fmla="*/ 98 w 200"/>
                  <a:gd name="T57" fmla="*/ 80 h 276"/>
                  <a:gd name="T58" fmla="*/ 96 w 200"/>
                  <a:gd name="T59" fmla="*/ 84 h 276"/>
                  <a:gd name="T60" fmla="*/ 100 w 200"/>
                  <a:gd name="T61" fmla="*/ 90 h 276"/>
                  <a:gd name="T62" fmla="*/ 126 w 200"/>
                  <a:gd name="T63" fmla="*/ 102 h 276"/>
                  <a:gd name="T64" fmla="*/ 152 w 200"/>
                  <a:gd name="T65" fmla="*/ 112 h 276"/>
                  <a:gd name="T66" fmla="*/ 174 w 200"/>
                  <a:gd name="T67" fmla="*/ 128 h 276"/>
                  <a:gd name="T68" fmla="*/ 192 w 200"/>
                  <a:gd name="T69" fmla="*/ 152 h 276"/>
                  <a:gd name="T70" fmla="*/ 200 w 200"/>
                  <a:gd name="T71" fmla="*/ 188 h 276"/>
                  <a:gd name="T72" fmla="*/ 198 w 200"/>
                  <a:gd name="T73" fmla="*/ 208 h 276"/>
                  <a:gd name="T74" fmla="*/ 182 w 200"/>
                  <a:gd name="T75" fmla="*/ 240 h 276"/>
                  <a:gd name="T76" fmla="*/ 154 w 200"/>
                  <a:gd name="T77" fmla="*/ 262 h 276"/>
                  <a:gd name="T78" fmla="*/ 112 w 200"/>
                  <a:gd name="T79" fmla="*/ 276 h 276"/>
                  <a:gd name="T80" fmla="*/ 88 w 200"/>
                  <a:gd name="T81" fmla="*/ 276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00" h="276">
                    <a:moveTo>
                      <a:pt x="88" y="276"/>
                    </a:moveTo>
                    <a:lnTo>
                      <a:pt x="88" y="276"/>
                    </a:lnTo>
                    <a:lnTo>
                      <a:pt x="68" y="276"/>
                    </a:lnTo>
                    <a:lnTo>
                      <a:pt x="46" y="272"/>
                    </a:lnTo>
                    <a:lnTo>
                      <a:pt x="28" y="266"/>
                    </a:lnTo>
                    <a:lnTo>
                      <a:pt x="10" y="258"/>
                    </a:lnTo>
                    <a:lnTo>
                      <a:pt x="0" y="252"/>
                    </a:lnTo>
                    <a:lnTo>
                      <a:pt x="20" y="178"/>
                    </a:lnTo>
                    <a:lnTo>
                      <a:pt x="38" y="188"/>
                    </a:lnTo>
                    <a:lnTo>
                      <a:pt x="38" y="188"/>
                    </a:lnTo>
                    <a:lnTo>
                      <a:pt x="48" y="194"/>
                    </a:lnTo>
                    <a:lnTo>
                      <a:pt x="62" y="198"/>
                    </a:lnTo>
                    <a:lnTo>
                      <a:pt x="76" y="202"/>
                    </a:lnTo>
                    <a:lnTo>
                      <a:pt x="90" y="202"/>
                    </a:lnTo>
                    <a:lnTo>
                      <a:pt x="90" y="202"/>
                    </a:lnTo>
                    <a:lnTo>
                      <a:pt x="98" y="202"/>
                    </a:lnTo>
                    <a:lnTo>
                      <a:pt x="106" y="200"/>
                    </a:lnTo>
                    <a:lnTo>
                      <a:pt x="110" y="196"/>
                    </a:lnTo>
                    <a:lnTo>
                      <a:pt x="110" y="192"/>
                    </a:lnTo>
                    <a:lnTo>
                      <a:pt x="110" y="192"/>
                    </a:lnTo>
                    <a:lnTo>
                      <a:pt x="110" y="190"/>
                    </a:lnTo>
                    <a:lnTo>
                      <a:pt x="108" y="186"/>
                    </a:lnTo>
                    <a:lnTo>
                      <a:pt x="100" y="180"/>
                    </a:lnTo>
                    <a:lnTo>
                      <a:pt x="84" y="174"/>
                    </a:lnTo>
                    <a:lnTo>
                      <a:pt x="84" y="174"/>
                    </a:lnTo>
                    <a:lnTo>
                      <a:pt x="60" y="164"/>
                    </a:lnTo>
                    <a:lnTo>
                      <a:pt x="44" y="154"/>
                    </a:lnTo>
                    <a:lnTo>
                      <a:pt x="30" y="142"/>
                    </a:lnTo>
                    <a:lnTo>
                      <a:pt x="20" y="132"/>
                    </a:lnTo>
                    <a:lnTo>
                      <a:pt x="14" y="120"/>
                    </a:lnTo>
                    <a:lnTo>
                      <a:pt x="10" y="108"/>
                    </a:lnTo>
                    <a:lnTo>
                      <a:pt x="8" y="98"/>
                    </a:lnTo>
                    <a:lnTo>
                      <a:pt x="8" y="90"/>
                    </a:lnTo>
                    <a:lnTo>
                      <a:pt x="8" y="90"/>
                    </a:lnTo>
                    <a:lnTo>
                      <a:pt x="10" y="72"/>
                    </a:lnTo>
                    <a:lnTo>
                      <a:pt x="16" y="54"/>
                    </a:lnTo>
                    <a:lnTo>
                      <a:pt x="26" y="40"/>
                    </a:lnTo>
                    <a:lnTo>
                      <a:pt x="38" y="26"/>
                    </a:lnTo>
                    <a:lnTo>
                      <a:pt x="52" y="16"/>
                    </a:lnTo>
                    <a:lnTo>
                      <a:pt x="70" y="8"/>
                    </a:lnTo>
                    <a:lnTo>
                      <a:pt x="90" y="2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32" y="2"/>
                    </a:lnTo>
                    <a:lnTo>
                      <a:pt x="150" y="6"/>
                    </a:lnTo>
                    <a:lnTo>
                      <a:pt x="166" y="10"/>
                    </a:lnTo>
                    <a:lnTo>
                      <a:pt x="182" y="16"/>
                    </a:lnTo>
                    <a:lnTo>
                      <a:pt x="194" y="22"/>
                    </a:lnTo>
                    <a:lnTo>
                      <a:pt x="172" y="96"/>
                    </a:lnTo>
                    <a:lnTo>
                      <a:pt x="154" y="86"/>
                    </a:lnTo>
                    <a:lnTo>
                      <a:pt x="154" y="86"/>
                    </a:lnTo>
                    <a:lnTo>
                      <a:pt x="146" y="82"/>
                    </a:lnTo>
                    <a:lnTo>
                      <a:pt x="136" y="78"/>
                    </a:lnTo>
                    <a:lnTo>
                      <a:pt x="126" y="76"/>
                    </a:lnTo>
                    <a:lnTo>
                      <a:pt x="114" y="76"/>
                    </a:lnTo>
                    <a:lnTo>
                      <a:pt x="114" y="76"/>
                    </a:lnTo>
                    <a:lnTo>
                      <a:pt x="102" y="76"/>
                    </a:lnTo>
                    <a:lnTo>
                      <a:pt x="98" y="80"/>
                    </a:lnTo>
                    <a:lnTo>
                      <a:pt x="96" y="84"/>
                    </a:lnTo>
                    <a:lnTo>
                      <a:pt x="96" y="84"/>
                    </a:lnTo>
                    <a:lnTo>
                      <a:pt x="98" y="86"/>
                    </a:lnTo>
                    <a:lnTo>
                      <a:pt x="100" y="90"/>
                    </a:lnTo>
                    <a:lnTo>
                      <a:pt x="110" y="94"/>
                    </a:lnTo>
                    <a:lnTo>
                      <a:pt x="126" y="102"/>
                    </a:lnTo>
                    <a:lnTo>
                      <a:pt x="126" y="102"/>
                    </a:lnTo>
                    <a:lnTo>
                      <a:pt x="152" y="112"/>
                    </a:lnTo>
                    <a:lnTo>
                      <a:pt x="164" y="120"/>
                    </a:lnTo>
                    <a:lnTo>
                      <a:pt x="174" y="128"/>
                    </a:lnTo>
                    <a:lnTo>
                      <a:pt x="184" y="140"/>
                    </a:lnTo>
                    <a:lnTo>
                      <a:pt x="192" y="152"/>
                    </a:lnTo>
                    <a:lnTo>
                      <a:pt x="198" y="168"/>
                    </a:lnTo>
                    <a:lnTo>
                      <a:pt x="200" y="188"/>
                    </a:lnTo>
                    <a:lnTo>
                      <a:pt x="200" y="188"/>
                    </a:lnTo>
                    <a:lnTo>
                      <a:pt x="198" y="208"/>
                    </a:lnTo>
                    <a:lnTo>
                      <a:pt x="192" y="224"/>
                    </a:lnTo>
                    <a:lnTo>
                      <a:pt x="182" y="240"/>
                    </a:lnTo>
                    <a:lnTo>
                      <a:pt x="170" y="252"/>
                    </a:lnTo>
                    <a:lnTo>
                      <a:pt x="154" y="262"/>
                    </a:lnTo>
                    <a:lnTo>
                      <a:pt x="134" y="270"/>
                    </a:lnTo>
                    <a:lnTo>
                      <a:pt x="112" y="276"/>
                    </a:lnTo>
                    <a:lnTo>
                      <a:pt x="88" y="276"/>
                    </a:lnTo>
                    <a:lnTo>
                      <a:pt x="88" y="27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0" name="Freeform 88"/>
              <p:cNvSpPr>
                <a:spLocks noEditPoints="1"/>
              </p:cNvSpPr>
              <p:nvPr/>
            </p:nvSpPr>
            <p:spPr bwMode="auto">
              <a:xfrm>
                <a:off x="11330481" y="5442205"/>
                <a:ext cx="154508" cy="201646"/>
              </a:xfrm>
              <a:custGeom>
                <a:avLst/>
                <a:gdLst>
                  <a:gd name="T0" fmla="*/ 152 w 236"/>
                  <a:gd name="T1" fmla="*/ 34 h 308"/>
                  <a:gd name="T2" fmla="*/ 194 w 236"/>
                  <a:gd name="T3" fmla="*/ 46 h 308"/>
                  <a:gd name="T4" fmla="*/ 174 w 236"/>
                  <a:gd name="T5" fmla="*/ 84 h 308"/>
                  <a:gd name="T6" fmla="*/ 134 w 236"/>
                  <a:gd name="T7" fmla="*/ 76 h 308"/>
                  <a:gd name="T8" fmla="*/ 110 w 236"/>
                  <a:gd name="T9" fmla="*/ 82 h 308"/>
                  <a:gd name="T10" fmla="*/ 100 w 236"/>
                  <a:gd name="T11" fmla="*/ 100 h 308"/>
                  <a:gd name="T12" fmla="*/ 106 w 236"/>
                  <a:gd name="T13" fmla="*/ 114 h 308"/>
                  <a:gd name="T14" fmla="*/ 142 w 236"/>
                  <a:gd name="T15" fmla="*/ 132 h 308"/>
                  <a:gd name="T16" fmla="*/ 168 w 236"/>
                  <a:gd name="T17" fmla="*/ 146 h 308"/>
                  <a:gd name="T18" fmla="*/ 196 w 236"/>
                  <a:gd name="T19" fmla="*/ 170 h 308"/>
                  <a:gd name="T20" fmla="*/ 204 w 236"/>
                  <a:gd name="T21" fmla="*/ 204 h 308"/>
                  <a:gd name="T22" fmla="*/ 198 w 236"/>
                  <a:gd name="T23" fmla="*/ 234 h 308"/>
                  <a:gd name="T24" fmla="*/ 166 w 236"/>
                  <a:gd name="T25" fmla="*/ 264 h 308"/>
                  <a:gd name="T26" fmla="*/ 108 w 236"/>
                  <a:gd name="T27" fmla="*/ 276 h 308"/>
                  <a:gd name="T28" fmla="*/ 70 w 236"/>
                  <a:gd name="T29" fmla="*/ 272 h 308"/>
                  <a:gd name="T30" fmla="*/ 50 w 236"/>
                  <a:gd name="T31" fmla="*/ 218 h 308"/>
                  <a:gd name="T32" fmla="*/ 76 w 236"/>
                  <a:gd name="T33" fmla="*/ 230 h 308"/>
                  <a:gd name="T34" fmla="*/ 110 w 236"/>
                  <a:gd name="T35" fmla="*/ 234 h 308"/>
                  <a:gd name="T36" fmla="*/ 138 w 236"/>
                  <a:gd name="T37" fmla="*/ 228 h 308"/>
                  <a:gd name="T38" fmla="*/ 146 w 236"/>
                  <a:gd name="T39" fmla="*/ 214 h 308"/>
                  <a:gd name="T40" fmla="*/ 144 w 236"/>
                  <a:gd name="T41" fmla="*/ 198 h 308"/>
                  <a:gd name="T42" fmla="*/ 126 w 236"/>
                  <a:gd name="T43" fmla="*/ 182 h 308"/>
                  <a:gd name="T44" fmla="*/ 92 w 236"/>
                  <a:gd name="T45" fmla="*/ 168 h 308"/>
                  <a:gd name="T46" fmla="*/ 58 w 236"/>
                  <a:gd name="T47" fmla="*/ 144 h 308"/>
                  <a:gd name="T48" fmla="*/ 44 w 236"/>
                  <a:gd name="T49" fmla="*/ 116 h 308"/>
                  <a:gd name="T50" fmla="*/ 46 w 236"/>
                  <a:gd name="T51" fmla="*/ 92 h 308"/>
                  <a:gd name="T52" fmla="*/ 68 w 236"/>
                  <a:gd name="T53" fmla="*/ 54 h 308"/>
                  <a:gd name="T54" fmla="*/ 112 w 236"/>
                  <a:gd name="T55" fmla="*/ 34 h 308"/>
                  <a:gd name="T56" fmla="*/ 132 w 236"/>
                  <a:gd name="T57" fmla="*/ 0 h 308"/>
                  <a:gd name="T58" fmla="*/ 64 w 236"/>
                  <a:gd name="T59" fmla="*/ 18 h 308"/>
                  <a:gd name="T60" fmla="*/ 22 w 236"/>
                  <a:gd name="T61" fmla="*/ 64 h 308"/>
                  <a:gd name="T62" fmla="*/ 12 w 236"/>
                  <a:gd name="T63" fmla="*/ 106 h 308"/>
                  <a:gd name="T64" fmla="*/ 20 w 236"/>
                  <a:gd name="T65" fmla="*/ 144 h 308"/>
                  <a:gd name="T66" fmla="*/ 44 w 236"/>
                  <a:gd name="T67" fmla="*/ 174 h 308"/>
                  <a:gd name="T68" fmla="*/ 18 w 236"/>
                  <a:gd name="T69" fmla="*/ 210 h 308"/>
                  <a:gd name="T70" fmla="*/ 22 w 236"/>
                  <a:gd name="T71" fmla="*/ 288 h 308"/>
                  <a:gd name="T72" fmla="*/ 62 w 236"/>
                  <a:gd name="T73" fmla="*/ 304 h 308"/>
                  <a:gd name="T74" fmla="*/ 108 w 236"/>
                  <a:gd name="T75" fmla="*/ 308 h 308"/>
                  <a:gd name="T76" fmla="*/ 154 w 236"/>
                  <a:gd name="T77" fmla="*/ 304 h 308"/>
                  <a:gd name="T78" fmla="*/ 188 w 236"/>
                  <a:gd name="T79" fmla="*/ 290 h 308"/>
                  <a:gd name="T80" fmla="*/ 218 w 236"/>
                  <a:gd name="T81" fmla="*/ 260 h 308"/>
                  <a:gd name="T82" fmla="*/ 236 w 236"/>
                  <a:gd name="T83" fmla="*/ 204 h 308"/>
                  <a:gd name="T84" fmla="*/ 236 w 236"/>
                  <a:gd name="T85" fmla="*/ 204 h 308"/>
                  <a:gd name="T86" fmla="*/ 226 w 236"/>
                  <a:gd name="T87" fmla="*/ 160 h 308"/>
                  <a:gd name="T88" fmla="*/ 214 w 236"/>
                  <a:gd name="T89" fmla="*/ 98 h 308"/>
                  <a:gd name="T90" fmla="*/ 210 w 236"/>
                  <a:gd name="T91" fmla="*/ 18 h 308"/>
                  <a:gd name="T92" fmla="*/ 174 w 236"/>
                  <a:gd name="T93" fmla="*/ 6 h 308"/>
                  <a:gd name="T94" fmla="*/ 132 w 236"/>
                  <a:gd name="T95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6" h="308">
                    <a:moveTo>
                      <a:pt x="132" y="32"/>
                    </a:moveTo>
                    <a:lnTo>
                      <a:pt x="132" y="32"/>
                    </a:lnTo>
                    <a:lnTo>
                      <a:pt x="152" y="34"/>
                    </a:lnTo>
                    <a:lnTo>
                      <a:pt x="168" y="38"/>
                    </a:lnTo>
                    <a:lnTo>
                      <a:pt x="182" y="42"/>
                    </a:lnTo>
                    <a:lnTo>
                      <a:pt x="194" y="46"/>
                    </a:lnTo>
                    <a:lnTo>
                      <a:pt x="182" y="88"/>
                    </a:lnTo>
                    <a:lnTo>
                      <a:pt x="182" y="88"/>
                    </a:lnTo>
                    <a:lnTo>
                      <a:pt x="174" y="84"/>
                    </a:lnTo>
                    <a:lnTo>
                      <a:pt x="162" y="80"/>
                    </a:lnTo>
                    <a:lnTo>
                      <a:pt x="148" y="76"/>
                    </a:lnTo>
                    <a:lnTo>
                      <a:pt x="134" y="76"/>
                    </a:lnTo>
                    <a:lnTo>
                      <a:pt x="134" y="76"/>
                    </a:lnTo>
                    <a:lnTo>
                      <a:pt x="120" y="78"/>
                    </a:lnTo>
                    <a:lnTo>
                      <a:pt x="110" y="82"/>
                    </a:lnTo>
                    <a:lnTo>
                      <a:pt x="102" y="90"/>
                    </a:lnTo>
                    <a:lnTo>
                      <a:pt x="100" y="100"/>
                    </a:lnTo>
                    <a:lnTo>
                      <a:pt x="100" y="100"/>
                    </a:lnTo>
                    <a:lnTo>
                      <a:pt x="102" y="104"/>
                    </a:lnTo>
                    <a:lnTo>
                      <a:pt x="102" y="110"/>
                    </a:lnTo>
                    <a:lnTo>
                      <a:pt x="106" y="114"/>
                    </a:lnTo>
                    <a:lnTo>
                      <a:pt x="110" y="118"/>
                    </a:lnTo>
                    <a:lnTo>
                      <a:pt x="122" y="124"/>
                    </a:lnTo>
                    <a:lnTo>
                      <a:pt x="142" y="132"/>
                    </a:lnTo>
                    <a:lnTo>
                      <a:pt x="142" y="132"/>
                    </a:lnTo>
                    <a:lnTo>
                      <a:pt x="156" y="138"/>
                    </a:lnTo>
                    <a:lnTo>
                      <a:pt x="168" y="146"/>
                    </a:lnTo>
                    <a:lnTo>
                      <a:pt x="180" y="152"/>
                    </a:lnTo>
                    <a:lnTo>
                      <a:pt x="188" y="160"/>
                    </a:lnTo>
                    <a:lnTo>
                      <a:pt x="196" y="170"/>
                    </a:lnTo>
                    <a:lnTo>
                      <a:pt x="200" y="180"/>
                    </a:lnTo>
                    <a:lnTo>
                      <a:pt x="202" y="192"/>
                    </a:lnTo>
                    <a:lnTo>
                      <a:pt x="204" y="204"/>
                    </a:lnTo>
                    <a:lnTo>
                      <a:pt x="204" y="204"/>
                    </a:lnTo>
                    <a:lnTo>
                      <a:pt x="202" y="220"/>
                    </a:lnTo>
                    <a:lnTo>
                      <a:pt x="198" y="234"/>
                    </a:lnTo>
                    <a:lnTo>
                      <a:pt x="190" y="246"/>
                    </a:lnTo>
                    <a:lnTo>
                      <a:pt x="180" y="256"/>
                    </a:lnTo>
                    <a:lnTo>
                      <a:pt x="166" y="264"/>
                    </a:lnTo>
                    <a:lnTo>
                      <a:pt x="150" y="272"/>
                    </a:lnTo>
                    <a:lnTo>
                      <a:pt x="130" y="276"/>
                    </a:lnTo>
                    <a:lnTo>
                      <a:pt x="108" y="276"/>
                    </a:lnTo>
                    <a:lnTo>
                      <a:pt x="108" y="276"/>
                    </a:lnTo>
                    <a:lnTo>
                      <a:pt x="88" y="276"/>
                    </a:lnTo>
                    <a:lnTo>
                      <a:pt x="70" y="272"/>
                    </a:lnTo>
                    <a:lnTo>
                      <a:pt x="52" y="268"/>
                    </a:lnTo>
                    <a:lnTo>
                      <a:pt x="38" y="260"/>
                    </a:lnTo>
                    <a:lnTo>
                      <a:pt x="50" y="218"/>
                    </a:lnTo>
                    <a:lnTo>
                      <a:pt x="50" y="218"/>
                    </a:lnTo>
                    <a:lnTo>
                      <a:pt x="62" y="224"/>
                    </a:lnTo>
                    <a:lnTo>
                      <a:pt x="76" y="230"/>
                    </a:lnTo>
                    <a:lnTo>
                      <a:pt x="92" y="234"/>
                    </a:lnTo>
                    <a:lnTo>
                      <a:pt x="110" y="234"/>
                    </a:lnTo>
                    <a:lnTo>
                      <a:pt x="110" y="234"/>
                    </a:lnTo>
                    <a:lnTo>
                      <a:pt x="126" y="232"/>
                    </a:lnTo>
                    <a:lnTo>
                      <a:pt x="132" y="230"/>
                    </a:lnTo>
                    <a:lnTo>
                      <a:pt x="138" y="228"/>
                    </a:lnTo>
                    <a:lnTo>
                      <a:pt x="142" y="224"/>
                    </a:lnTo>
                    <a:lnTo>
                      <a:pt x="144" y="220"/>
                    </a:lnTo>
                    <a:lnTo>
                      <a:pt x="146" y="214"/>
                    </a:lnTo>
                    <a:lnTo>
                      <a:pt x="146" y="208"/>
                    </a:lnTo>
                    <a:lnTo>
                      <a:pt x="146" y="208"/>
                    </a:lnTo>
                    <a:lnTo>
                      <a:pt x="144" y="198"/>
                    </a:lnTo>
                    <a:lnTo>
                      <a:pt x="142" y="194"/>
                    </a:lnTo>
                    <a:lnTo>
                      <a:pt x="138" y="190"/>
                    </a:lnTo>
                    <a:lnTo>
                      <a:pt x="126" y="182"/>
                    </a:lnTo>
                    <a:lnTo>
                      <a:pt x="108" y="174"/>
                    </a:lnTo>
                    <a:lnTo>
                      <a:pt x="108" y="174"/>
                    </a:lnTo>
                    <a:lnTo>
                      <a:pt x="92" y="168"/>
                    </a:lnTo>
                    <a:lnTo>
                      <a:pt x="78" y="162"/>
                    </a:lnTo>
                    <a:lnTo>
                      <a:pt x="68" y="154"/>
                    </a:lnTo>
                    <a:lnTo>
                      <a:pt x="58" y="144"/>
                    </a:lnTo>
                    <a:lnTo>
                      <a:pt x="52" y="136"/>
                    </a:lnTo>
                    <a:lnTo>
                      <a:pt x="48" y="126"/>
                    </a:lnTo>
                    <a:lnTo>
                      <a:pt x="44" y="116"/>
                    </a:lnTo>
                    <a:lnTo>
                      <a:pt x="44" y="106"/>
                    </a:lnTo>
                    <a:lnTo>
                      <a:pt x="44" y="106"/>
                    </a:lnTo>
                    <a:lnTo>
                      <a:pt x="46" y="92"/>
                    </a:lnTo>
                    <a:lnTo>
                      <a:pt x="50" y="78"/>
                    </a:lnTo>
                    <a:lnTo>
                      <a:pt x="58" y="66"/>
                    </a:lnTo>
                    <a:lnTo>
                      <a:pt x="68" y="54"/>
                    </a:lnTo>
                    <a:lnTo>
                      <a:pt x="80" y="46"/>
                    </a:lnTo>
                    <a:lnTo>
                      <a:pt x="96" y="38"/>
                    </a:lnTo>
                    <a:lnTo>
                      <a:pt x="112" y="34"/>
                    </a:lnTo>
                    <a:lnTo>
                      <a:pt x="132" y="32"/>
                    </a:lnTo>
                    <a:close/>
                    <a:moveTo>
                      <a:pt x="132" y="0"/>
                    </a:moveTo>
                    <a:lnTo>
                      <a:pt x="132" y="0"/>
                    </a:lnTo>
                    <a:lnTo>
                      <a:pt x="108" y="2"/>
                    </a:lnTo>
                    <a:lnTo>
                      <a:pt x="84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2" y="46"/>
                    </a:lnTo>
                    <a:lnTo>
                      <a:pt x="22" y="64"/>
                    </a:lnTo>
                    <a:lnTo>
                      <a:pt x="14" y="84"/>
                    </a:lnTo>
                    <a:lnTo>
                      <a:pt x="12" y="106"/>
                    </a:lnTo>
                    <a:lnTo>
                      <a:pt x="12" y="106"/>
                    </a:lnTo>
                    <a:lnTo>
                      <a:pt x="14" y="124"/>
                    </a:lnTo>
                    <a:lnTo>
                      <a:pt x="16" y="132"/>
                    </a:lnTo>
                    <a:lnTo>
                      <a:pt x="20" y="144"/>
                    </a:lnTo>
                    <a:lnTo>
                      <a:pt x="26" y="154"/>
                    </a:lnTo>
                    <a:lnTo>
                      <a:pt x="34" y="164"/>
                    </a:lnTo>
                    <a:lnTo>
                      <a:pt x="44" y="174"/>
                    </a:lnTo>
                    <a:lnTo>
                      <a:pt x="56" y="184"/>
                    </a:lnTo>
                    <a:lnTo>
                      <a:pt x="30" y="168"/>
                    </a:lnTo>
                    <a:lnTo>
                      <a:pt x="18" y="210"/>
                    </a:lnTo>
                    <a:lnTo>
                      <a:pt x="6" y="252"/>
                    </a:lnTo>
                    <a:lnTo>
                      <a:pt x="0" y="276"/>
                    </a:lnTo>
                    <a:lnTo>
                      <a:pt x="22" y="288"/>
                    </a:lnTo>
                    <a:lnTo>
                      <a:pt x="22" y="288"/>
                    </a:lnTo>
                    <a:lnTo>
                      <a:pt x="42" y="298"/>
                    </a:lnTo>
                    <a:lnTo>
                      <a:pt x="62" y="304"/>
                    </a:lnTo>
                    <a:lnTo>
                      <a:pt x="86" y="308"/>
                    </a:lnTo>
                    <a:lnTo>
                      <a:pt x="108" y="308"/>
                    </a:lnTo>
                    <a:lnTo>
                      <a:pt x="108" y="308"/>
                    </a:lnTo>
                    <a:lnTo>
                      <a:pt x="124" y="308"/>
                    </a:lnTo>
                    <a:lnTo>
                      <a:pt x="140" y="306"/>
                    </a:lnTo>
                    <a:lnTo>
                      <a:pt x="154" y="304"/>
                    </a:lnTo>
                    <a:lnTo>
                      <a:pt x="166" y="300"/>
                    </a:lnTo>
                    <a:lnTo>
                      <a:pt x="178" y="294"/>
                    </a:lnTo>
                    <a:lnTo>
                      <a:pt x="188" y="290"/>
                    </a:lnTo>
                    <a:lnTo>
                      <a:pt x="196" y="282"/>
                    </a:lnTo>
                    <a:lnTo>
                      <a:pt x="206" y="276"/>
                    </a:lnTo>
                    <a:lnTo>
                      <a:pt x="218" y="260"/>
                    </a:lnTo>
                    <a:lnTo>
                      <a:pt x="228" y="242"/>
                    </a:lnTo>
                    <a:lnTo>
                      <a:pt x="234" y="224"/>
                    </a:lnTo>
                    <a:lnTo>
                      <a:pt x="236" y="204"/>
                    </a:lnTo>
                    <a:lnTo>
                      <a:pt x="236" y="204"/>
                    </a:lnTo>
                    <a:lnTo>
                      <a:pt x="236" y="204"/>
                    </a:lnTo>
                    <a:lnTo>
                      <a:pt x="236" y="204"/>
                    </a:lnTo>
                    <a:lnTo>
                      <a:pt x="236" y="192"/>
                    </a:lnTo>
                    <a:lnTo>
                      <a:pt x="234" y="180"/>
                    </a:lnTo>
                    <a:lnTo>
                      <a:pt x="226" y="160"/>
                    </a:lnTo>
                    <a:lnTo>
                      <a:pt x="216" y="144"/>
                    </a:lnTo>
                    <a:lnTo>
                      <a:pt x="204" y="132"/>
                    </a:lnTo>
                    <a:lnTo>
                      <a:pt x="214" y="98"/>
                    </a:lnTo>
                    <a:lnTo>
                      <a:pt x="226" y="56"/>
                    </a:lnTo>
                    <a:lnTo>
                      <a:pt x="232" y="30"/>
                    </a:lnTo>
                    <a:lnTo>
                      <a:pt x="210" y="18"/>
                    </a:lnTo>
                    <a:lnTo>
                      <a:pt x="210" y="18"/>
                    </a:lnTo>
                    <a:lnTo>
                      <a:pt x="192" y="12"/>
                    </a:lnTo>
                    <a:lnTo>
                      <a:pt x="174" y="6"/>
                    </a:lnTo>
                    <a:lnTo>
                      <a:pt x="154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1" name="Freeform 89"/>
              <p:cNvSpPr>
                <a:spLocks/>
              </p:cNvSpPr>
              <p:nvPr/>
            </p:nvSpPr>
            <p:spPr bwMode="auto">
              <a:xfrm>
                <a:off x="11355359" y="5463155"/>
                <a:ext cx="108679" cy="159746"/>
              </a:xfrm>
              <a:custGeom>
                <a:avLst/>
                <a:gdLst>
                  <a:gd name="T0" fmla="*/ 94 w 166"/>
                  <a:gd name="T1" fmla="*/ 0 h 244"/>
                  <a:gd name="T2" fmla="*/ 130 w 166"/>
                  <a:gd name="T3" fmla="*/ 6 h 244"/>
                  <a:gd name="T4" fmla="*/ 156 w 166"/>
                  <a:gd name="T5" fmla="*/ 14 h 244"/>
                  <a:gd name="T6" fmla="*/ 144 w 166"/>
                  <a:gd name="T7" fmla="*/ 56 h 244"/>
                  <a:gd name="T8" fmla="*/ 124 w 166"/>
                  <a:gd name="T9" fmla="*/ 48 h 244"/>
                  <a:gd name="T10" fmla="*/ 96 w 166"/>
                  <a:gd name="T11" fmla="*/ 44 h 244"/>
                  <a:gd name="T12" fmla="*/ 82 w 166"/>
                  <a:gd name="T13" fmla="*/ 46 h 244"/>
                  <a:gd name="T14" fmla="*/ 64 w 166"/>
                  <a:gd name="T15" fmla="*/ 58 h 244"/>
                  <a:gd name="T16" fmla="*/ 62 w 166"/>
                  <a:gd name="T17" fmla="*/ 68 h 244"/>
                  <a:gd name="T18" fmla="*/ 64 w 166"/>
                  <a:gd name="T19" fmla="*/ 78 h 244"/>
                  <a:gd name="T20" fmla="*/ 72 w 166"/>
                  <a:gd name="T21" fmla="*/ 86 h 244"/>
                  <a:gd name="T22" fmla="*/ 104 w 166"/>
                  <a:gd name="T23" fmla="*/ 100 h 244"/>
                  <a:gd name="T24" fmla="*/ 118 w 166"/>
                  <a:gd name="T25" fmla="*/ 106 h 244"/>
                  <a:gd name="T26" fmla="*/ 142 w 166"/>
                  <a:gd name="T27" fmla="*/ 120 h 244"/>
                  <a:gd name="T28" fmla="*/ 158 w 166"/>
                  <a:gd name="T29" fmla="*/ 138 h 244"/>
                  <a:gd name="T30" fmla="*/ 164 w 166"/>
                  <a:gd name="T31" fmla="*/ 160 h 244"/>
                  <a:gd name="T32" fmla="*/ 166 w 166"/>
                  <a:gd name="T33" fmla="*/ 172 h 244"/>
                  <a:gd name="T34" fmla="*/ 160 w 166"/>
                  <a:gd name="T35" fmla="*/ 202 h 244"/>
                  <a:gd name="T36" fmla="*/ 142 w 166"/>
                  <a:gd name="T37" fmla="*/ 224 h 244"/>
                  <a:gd name="T38" fmla="*/ 112 w 166"/>
                  <a:gd name="T39" fmla="*/ 240 h 244"/>
                  <a:gd name="T40" fmla="*/ 70 w 166"/>
                  <a:gd name="T41" fmla="*/ 244 h 244"/>
                  <a:gd name="T42" fmla="*/ 50 w 166"/>
                  <a:gd name="T43" fmla="*/ 244 h 244"/>
                  <a:gd name="T44" fmla="*/ 14 w 166"/>
                  <a:gd name="T45" fmla="*/ 236 h 244"/>
                  <a:gd name="T46" fmla="*/ 12 w 166"/>
                  <a:gd name="T47" fmla="*/ 186 h 244"/>
                  <a:gd name="T48" fmla="*/ 24 w 166"/>
                  <a:gd name="T49" fmla="*/ 192 h 244"/>
                  <a:gd name="T50" fmla="*/ 54 w 166"/>
                  <a:gd name="T51" fmla="*/ 202 h 244"/>
                  <a:gd name="T52" fmla="*/ 72 w 166"/>
                  <a:gd name="T53" fmla="*/ 202 h 244"/>
                  <a:gd name="T54" fmla="*/ 94 w 166"/>
                  <a:gd name="T55" fmla="*/ 198 h 244"/>
                  <a:gd name="T56" fmla="*/ 104 w 166"/>
                  <a:gd name="T57" fmla="*/ 192 h 244"/>
                  <a:gd name="T58" fmla="*/ 108 w 166"/>
                  <a:gd name="T59" fmla="*/ 182 h 244"/>
                  <a:gd name="T60" fmla="*/ 108 w 166"/>
                  <a:gd name="T61" fmla="*/ 176 h 244"/>
                  <a:gd name="T62" fmla="*/ 104 w 166"/>
                  <a:gd name="T63" fmla="*/ 162 h 244"/>
                  <a:gd name="T64" fmla="*/ 88 w 166"/>
                  <a:gd name="T65" fmla="*/ 150 h 244"/>
                  <a:gd name="T66" fmla="*/ 70 w 166"/>
                  <a:gd name="T67" fmla="*/ 142 h 244"/>
                  <a:gd name="T68" fmla="*/ 40 w 166"/>
                  <a:gd name="T69" fmla="*/ 130 h 244"/>
                  <a:gd name="T70" fmla="*/ 20 w 166"/>
                  <a:gd name="T71" fmla="*/ 112 h 244"/>
                  <a:gd name="T72" fmla="*/ 10 w 166"/>
                  <a:gd name="T73" fmla="*/ 94 h 244"/>
                  <a:gd name="T74" fmla="*/ 6 w 166"/>
                  <a:gd name="T75" fmla="*/ 74 h 244"/>
                  <a:gd name="T76" fmla="*/ 8 w 166"/>
                  <a:gd name="T77" fmla="*/ 60 h 244"/>
                  <a:gd name="T78" fmla="*/ 20 w 166"/>
                  <a:gd name="T79" fmla="*/ 34 h 244"/>
                  <a:gd name="T80" fmla="*/ 42 w 166"/>
                  <a:gd name="T81" fmla="*/ 14 h 244"/>
                  <a:gd name="T82" fmla="*/ 74 w 166"/>
                  <a:gd name="T83" fmla="*/ 2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66" h="244">
                    <a:moveTo>
                      <a:pt x="94" y="0"/>
                    </a:moveTo>
                    <a:lnTo>
                      <a:pt x="94" y="0"/>
                    </a:lnTo>
                    <a:lnTo>
                      <a:pt x="114" y="2"/>
                    </a:lnTo>
                    <a:lnTo>
                      <a:pt x="130" y="6"/>
                    </a:lnTo>
                    <a:lnTo>
                      <a:pt x="144" y="10"/>
                    </a:lnTo>
                    <a:lnTo>
                      <a:pt x="156" y="14"/>
                    </a:lnTo>
                    <a:lnTo>
                      <a:pt x="144" y="56"/>
                    </a:lnTo>
                    <a:lnTo>
                      <a:pt x="144" y="56"/>
                    </a:lnTo>
                    <a:lnTo>
                      <a:pt x="136" y="52"/>
                    </a:lnTo>
                    <a:lnTo>
                      <a:pt x="124" y="48"/>
                    </a:lnTo>
                    <a:lnTo>
                      <a:pt x="110" y="44"/>
                    </a:lnTo>
                    <a:lnTo>
                      <a:pt x="96" y="44"/>
                    </a:lnTo>
                    <a:lnTo>
                      <a:pt x="96" y="44"/>
                    </a:lnTo>
                    <a:lnTo>
                      <a:pt x="82" y="46"/>
                    </a:lnTo>
                    <a:lnTo>
                      <a:pt x="72" y="50"/>
                    </a:lnTo>
                    <a:lnTo>
                      <a:pt x="64" y="58"/>
                    </a:lnTo>
                    <a:lnTo>
                      <a:pt x="62" y="68"/>
                    </a:lnTo>
                    <a:lnTo>
                      <a:pt x="62" y="68"/>
                    </a:lnTo>
                    <a:lnTo>
                      <a:pt x="64" y="72"/>
                    </a:lnTo>
                    <a:lnTo>
                      <a:pt x="64" y="78"/>
                    </a:lnTo>
                    <a:lnTo>
                      <a:pt x="68" y="82"/>
                    </a:lnTo>
                    <a:lnTo>
                      <a:pt x="72" y="86"/>
                    </a:lnTo>
                    <a:lnTo>
                      <a:pt x="84" y="92"/>
                    </a:lnTo>
                    <a:lnTo>
                      <a:pt x="104" y="100"/>
                    </a:lnTo>
                    <a:lnTo>
                      <a:pt x="104" y="100"/>
                    </a:lnTo>
                    <a:lnTo>
                      <a:pt x="118" y="106"/>
                    </a:lnTo>
                    <a:lnTo>
                      <a:pt x="130" y="114"/>
                    </a:lnTo>
                    <a:lnTo>
                      <a:pt x="142" y="120"/>
                    </a:lnTo>
                    <a:lnTo>
                      <a:pt x="150" y="128"/>
                    </a:lnTo>
                    <a:lnTo>
                      <a:pt x="158" y="138"/>
                    </a:lnTo>
                    <a:lnTo>
                      <a:pt x="162" y="148"/>
                    </a:lnTo>
                    <a:lnTo>
                      <a:pt x="164" y="160"/>
                    </a:lnTo>
                    <a:lnTo>
                      <a:pt x="166" y="172"/>
                    </a:lnTo>
                    <a:lnTo>
                      <a:pt x="166" y="172"/>
                    </a:lnTo>
                    <a:lnTo>
                      <a:pt x="164" y="188"/>
                    </a:lnTo>
                    <a:lnTo>
                      <a:pt x="160" y="202"/>
                    </a:lnTo>
                    <a:lnTo>
                      <a:pt x="152" y="214"/>
                    </a:lnTo>
                    <a:lnTo>
                      <a:pt x="142" y="224"/>
                    </a:lnTo>
                    <a:lnTo>
                      <a:pt x="128" y="232"/>
                    </a:lnTo>
                    <a:lnTo>
                      <a:pt x="112" y="240"/>
                    </a:lnTo>
                    <a:lnTo>
                      <a:pt x="92" y="244"/>
                    </a:lnTo>
                    <a:lnTo>
                      <a:pt x="70" y="244"/>
                    </a:lnTo>
                    <a:lnTo>
                      <a:pt x="70" y="244"/>
                    </a:lnTo>
                    <a:lnTo>
                      <a:pt x="50" y="244"/>
                    </a:lnTo>
                    <a:lnTo>
                      <a:pt x="32" y="240"/>
                    </a:lnTo>
                    <a:lnTo>
                      <a:pt x="14" y="236"/>
                    </a:lnTo>
                    <a:lnTo>
                      <a:pt x="0" y="228"/>
                    </a:lnTo>
                    <a:lnTo>
                      <a:pt x="12" y="186"/>
                    </a:lnTo>
                    <a:lnTo>
                      <a:pt x="12" y="186"/>
                    </a:lnTo>
                    <a:lnTo>
                      <a:pt x="24" y="192"/>
                    </a:lnTo>
                    <a:lnTo>
                      <a:pt x="38" y="198"/>
                    </a:lnTo>
                    <a:lnTo>
                      <a:pt x="54" y="202"/>
                    </a:lnTo>
                    <a:lnTo>
                      <a:pt x="72" y="202"/>
                    </a:lnTo>
                    <a:lnTo>
                      <a:pt x="72" y="202"/>
                    </a:lnTo>
                    <a:lnTo>
                      <a:pt x="88" y="200"/>
                    </a:lnTo>
                    <a:lnTo>
                      <a:pt x="94" y="198"/>
                    </a:lnTo>
                    <a:lnTo>
                      <a:pt x="100" y="196"/>
                    </a:lnTo>
                    <a:lnTo>
                      <a:pt x="104" y="192"/>
                    </a:lnTo>
                    <a:lnTo>
                      <a:pt x="106" y="188"/>
                    </a:lnTo>
                    <a:lnTo>
                      <a:pt x="108" y="182"/>
                    </a:lnTo>
                    <a:lnTo>
                      <a:pt x="108" y="176"/>
                    </a:lnTo>
                    <a:lnTo>
                      <a:pt x="108" y="176"/>
                    </a:lnTo>
                    <a:lnTo>
                      <a:pt x="106" y="166"/>
                    </a:lnTo>
                    <a:lnTo>
                      <a:pt x="104" y="162"/>
                    </a:lnTo>
                    <a:lnTo>
                      <a:pt x="100" y="158"/>
                    </a:lnTo>
                    <a:lnTo>
                      <a:pt x="88" y="150"/>
                    </a:lnTo>
                    <a:lnTo>
                      <a:pt x="70" y="142"/>
                    </a:lnTo>
                    <a:lnTo>
                      <a:pt x="70" y="142"/>
                    </a:lnTo>
                    <a:lnTo>
                      <a:pt x="54" y="136"/>
                    </a:lnTo>
                    <a:lnTo>
                      <a:pt x="40" y="130"/>
                    </a:lnTo>
                    <a:lnTo>
                      <a:pt x="30" y="122"/>
                    </a:lnTo>
                    <a:lnTo>
                      <a:pt x="20" y="112"/>
                    </a:lnTo>
                    <a:lnTo>
                      <a:pt x="14" y="104"/>
                    </a:lnTo>
                    <a:lnTo>
                      <a:pt x="10" y="94"/>
                    </a:lnTo>
                    <a:lnTo>
                      <a:pt x="6" y="84"/>
                    </a:lnTo>
                    <a:lnTo>
                      <a:pt x="6" y="74"/>
                    </a:lnTo>
                    <a:lnTo>
                      <a:pt x="6" y="74"/>
                    </a:lnTo>
                    <a:lnTo>
                      <a:pt x="8" y="60"/>
                    </a:lnTo>
                    <a:lnTo>
                      <a:pt x="12" y="46"/>
                    </a:lnTo>
                    <a:lnTo>
                      <a:pt x="20" y="34"/>
                    </a:lnTo>
                    <a:lnTo>
                      <a:pt x="30" y="22"/>
                    </a:lnTo>
                    <a:lnTo>
                      <a:pt x="42" y="14"/>
                    </a:lnTo>
                    <a:lnTo>
                      <a:pt x="58" y="6"/>
                    </a:lnTo>
                    <a:lnTo>
                      <a:pt x="74" y="2"/>
                    </a:lnTo>
                    <a:lnTo>
                      <a:pt x="9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92" name="Freeform 90"/>
              <p:cNvSpPr>
                <a:spLocks/>
              </p:cNvSpPr>
              <p:nvPr/>
            </p:nvSpPr>
            <p:spPr bwMode="auto">
              <a:xfrm>
                <a:off x="11330481" y="5442205"/>
                <a:ext cx="154508" cy="201646"/>
              </a:xfrm>
              <a:custGeom>
                <a:avLst/>
                <a:gdLst>
                  <a:gd name="T0" fmla="*/ 132 w 236"/>
                  <a:gd name="T1" fmla="*/ 0 h 308"/>
                  <a:gd name="T2" fmla="*/ 132 w 236"/>
                  <a:gd name="T3" fmla="*/ 0 h 308"/>
                  <a:gd name="T4" fmla="*/ 108 w 236"/>
                  <a:gd name="T5" fmla="*/ 2 h 308"/>
                  <a:gd name="T6" fmla="*/ 84 w 236"/>
                  <a:gd name="T7" fmla="*/ 8 h 308"/>
                  <a:gd name="T8" fmla="*/ 64 w 236"/>
                  <a:gd name="T9" fmla="*/ 18 h 308"/>
                  <a:gd name="T10" fmla="*/ 46 w 236"/>
                  <a:gd name="T11" fmla="*/ 30 h 308"/>
                  <a:gd name="T12" fmla="*/ 32 w 236"/>
                  <a:gd name="T13" fmla="*/ 46 h 308"/>
                  <a:gd name="T14" fmla="*/ 22 w 236"/>
                  <a:gd name="T15" fmla="*/ 64 h 308"/>
                  <a:gd name="T16" fmla="*/ 14 w 236"/>
                  <a:gd name="T17" fmla="*/ 84 h 308"/>
                  <a:gd name="T18" fmla="*/ 12 w 236"/>
                  <a:gd name="T19" fmla="*/ 106 h 308"/>
                  <a:gd name="T20" fmla="*/ 12 w 236"/>
                  <a:gd name="T21" fmla="*/ 106 h 308"/>
                  <a:gd name="T22" fmla="*/ 14 w 236"/>
                  <a:gd name="T23" fmla="*/ 124 h 308"/>
                  <a:gd name="T24" fmla="*/ 16 w 236"/>
                  <a:gd name="T25" fmla="*/ 132 h 308"/>
                  <a:gd name="T26" fmla="*/ 20 w 236"/>
                  <a:gd name="T27" fmla="*/ 144 h 308"/>
                  <a:gd name="T28" fmla="*/ 26 w 236"/>
                  <a:gd name="T29" fmla="*/ 154 h 308"/>
                  <a:gd name="T30" fmla="*/ 34 w 236"/>
                  <a:gd name="T31" fmla="*/ 164 h 308"/>
                  <a:gd name="T32" fmla="*/ 44 w 236"/>
                  <a:gd name="T33" fmla="*/ 174 h 308"/>
                  <a:gd name="T34" fmla="*/ 56 w 236"/>
                  <a:gd name="T35" fmla="*/ 184 h 308"/>
                  <a:gd name="T36" fmla="*/ 30 w 236"/>
                  <a:gd name="T37" fmla="*/ 168 h 308"/>
                  <a:gd name="T38" fmla="*/ 18 w 236"/>
                  <a:gd name="T39" fmla="*/ 210 h 308"/>
                  <a:gd name="T40" fmla="*/ 6 w 236"/>
                  <a:gd name="T41" fmla="*/ 252 h 308"/>
                  <a:gd name="T42" fmla="*/ 0 w 236"/>
                  <a:gd name="T43" fmla="*/ 276 h 308"/>
                  <a:gd name="T44" fmla="*/ 22 w 236"/>
                  <a:gd name="T45" fmla="*/ 288 h 308"/>
                  <a:gd name="T46" fmla="*/ 22 w 236"/>
                  <a:gd name="T47" fmla="*/ 288 h 308"/>
                  <a:gd name="T48" fmla="*/ 42 w 236"/>
                  <a:gd name="T49" fmla="*/ 298 h 308"/>
                  <a:gd name="T50" fmla="*/ 62 w 236"/>
                  <a:gd name="T51" fmla="*/ 304 h 308"/>
                  <a:gd name="T52" fmla="*/ 86 w 236"/>
                  <a:gd name="T53" fmla="*/ 308 h 308"/>
                  <a:gd name="T54" fmla="*/ 108 w 236"/>
                  <a:gd name="T55" fmla="*/ 308 h 308"/>
                  <a:gd name="T56" fmla="*/ 108 w 236"/>
                  <a:gd name="T57" fmla="*/ 308 h 308"/>
                  <a:gd name="T58" fmla="*/ 124 w 236"/>
                  <a:gd name="T59" fmla="*/ 308 h 308"/>
                  <a:gd name="T60" fmla="*/ 140 w 236"/>
                  <a:gd name="T61" fmla="*/ 306 h 308"/>
                  <a:gd name="T62" fmla="*/ 154 w 236"/>
                  <a:gd name="T63" fmla="*/ 304 h 308"/>
                  <a:gd name="T64" fmla="*/ 166 w 236"/>
                  <a:gd name="T65" fmla="*/ 300 h 308"/>
                  <a:gd name="T66" fmla="*/ 178 w 236"/>
                  <a:gd name="T67" fmla="*/ 294 h 308"/>
                  <a:gd name="T68" fmla="*/ 188 w 236"/>
                  <a:gd name="T69" fmla="*/ 290 h 308"/>
                  <a:gd name="T70" fmla="*/ 196 w 236"/>
                  <a:gd name="T71" fmla="*/ 282 h 308"/>
                  <a:gd name="T72" fmla="*/ 206 w 236"/>
                  <a:gd name="T73" fmla="*/ 276 h 308"/>
                  <a:gd name="T74" fmla="*/ 218 w 236"/>
                  <a:gd name="T75" fmla="*/ 260 h 308"/>
                  <a:gd name="T76" fmla="*/ 228 w 236"/>
                  <a:gd name="T77" fmla="*/ 242 h 308"/>
                  <a:gd name="T78" fmla="*/ 234 w 236"/>
                  <a:gd name="T79" fmla="*/ 224 h 308"/>
                  <a:gd name="T80" fmla="*/ 236 w 236"/>
                  <a:gd name="T81" fmla="*/ 204 h 308"/>
                  <a:gd name="T82" fmla="*/ 236 w 236"/>
                  <a:gd name="T83" fmla="*/ 204 h 308"/>
                  <a:gd name="T84" fmla="*/ 236 w 236"/>
                  <a:gd name="T85" fmla="*/ 204 h 308"/>
                  <a:gd name="T86" fmla="*/ 236 w 236"/>
                  <a:gd name="T87" fmla="*/ 204 h 308"/>
                  <a:gd name="T88" fmla="*/ 236 w 236"/>
                  <a:gd name="T89" fmla="*/ 192 h 308"/>
                  <a:gd name="T90" fmla="*/ 234 w 236"/>
                  <a:gd name="T91" fmla="*/ 180 h 308"/>
                  <a:gd name="T92" fmla="*/ 226 w 236"/>
                  <a:gd name="T93" fmla="*/ 160 h 308"/>
                  <a:gd name="T94" fmla="*/ 216 w 236"/>
                  <a:gd name="T95" fmla="*/ 144 h 308"/>
                  <a:gd name="T96" fmla="*/ 204 w 236"/>
                  <a:gd name="T97" fmla="*/ 132 h 308"/>
                  <a:gd name="T98" fmla="*/ 214 w 236"/>
                  <a:gd name="T99" fmla="*/ 98 h 308"/>
                  <a:gd name="T100" fmla="*/ 226 w 236"/>
                  <a:gd name="T101" fmla="*/ 56 h 308"/>
                  <a:gd name="T102" fmla="*/ 232 w 236"/>
                  <a:gd name="T103" fmla="*/ 30 h 308"/>
                  <a:gd name="T104" fmla="*/ 210 w 236"/>
                  <a:gd name="T105" fmla="*/ 18 h 308"/>
                  <a:gd name="T106" fmla="*/ 210 w 236"/>
                  <a:gd name="T107" fmla="*/ 18 h 308"/>
                  <a:gd name="T108" fmla="*/ 192 w 236"/>
                  <a:gd name="T109" fmla="*/ 12 h 308"/>
                  <a:gd name="T110" fmla="*/ 174 w 236"/>
                  <a:gd name="T111" fmla="*/ 6 h 308"/>
                  <a:gd name="T112" fmla="*/ 154 w 236"/>
                  <a:gd name="T113" fmla="*/ 2 h 308"/>
                  <a:gd name="T114" fmla="*/ 132 w 236"/>
                  <a:gd name="T115" fmla="*/ 0 h 308"/>
                  <a:gd name="T116" fmla="*/ 132 w 236"/>
                  <a:gd name="T117" fmla="*/ 0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36" h="308">
                    <a:moveTo>
                      <a:pt x="132" y="0"/>
                    </a:moveTo>
                    <a:lnTo>
                      <a:pt x="132" y="0"/>
                    </a:lnTo>
                    <a:lnTo>
                      <a:pt x="108" y="2"/>
                    </a:lnTo>
                    <a:lnTo>
                      <a:pt x="84" y="8"/>
                    </a:lnTo>
                    <a:lnTo>
                      <a:pt x="64" y="18"/>
                    </a:lnTo>
                    <a:lnTo>
                      <a:pt x="46" y="30"/>
                    </a:lnTo>
                    <a:lnTo>
                      <a:pt x="32" y="46"/>
                    </a:lnTo>
                    <a:lnTo>
                      <a:pt x="22" y="64"/>
                    </a:lnTo>
                    <a:lnTo>
                      <a:pt x="14" y="84"/>
                    </a:lnTo>
                    <a:lnTo>
                      <a:pt x="12" y="106"/>
                    </a:lnTo>
                    <a:lnTo>
                      <a:pt x="12" y="106"/>
                    </a:lnTo>
                    <a:lnTo>
                      <a:pt x="14" y="124"/>
                    </a:lnTo>
                    <a:lnTo>
                      <a:pt x="16" y="132"/>
                    </a:lnTo>
                    <a:lnTo>
                      <a:pt x="20" y="144"/>
                    </a:lnTo>
                    <a:lnTo>
                      <a:pt x="26" y="154"/>
                    </a:lnTo>
                    <a:lnTo>
                      <a:pt x="34" y="164"/>
                    </a:lnTo>
                    <a:lnTo>
                      <a:pt x="44" y="174"/>
                    </a:lnTo>
                    <a:lnTo>
                      <a:pt x="56" y="184"/>
                    </a:lnTo>
                    <a:lnTo>
                      <a:pt x="30" y="168"/>
                    </a:lnTo>
                    <a:lnTo>
                      <a:pt x="18" y="210"/>
                    </a:lnTo>
                    <a:lnTo>
                      <a:pt x="6" y="252"/>
                    </a:lnTo>
                    <a:lnTo>
                      <a:pt x="0" y="276"/>
                    </a:lnTo>
                    <a:lnTo>
                      <a:pt x="22" y="288"/>
                    </a:lnTo>
                    <a:lnTo>
                      <a:pt x="22" y="288"/>
                    </a:lnTo>
                    <a:lnTo>
                      <a:pt x="42" y="298"/>
                    </a:lnTo>
                    <a:lnTo>
                      <a:pt x="62" y="304"/>
                    </a:lnTo>
                    <a:lnTo>
                      <a:pt x="86" y="308"/>
                    </a:lnTo>
                    <a:lnTo>
                      <a:pt x="108" y="308"/>
                    </a:lnTo>
                    <a:lnTo>
                      <a:pt x="108" y="308"/>
                    </a:lnTo>
                    <a:lnTo>
                      <a:pt x="124" y="308"/>
                    </a:lnTo>
                    <a:lnTo>
                      <a:pt x="140" y="306"/>
                    </a:lnTo>
                    <a:lnTo>
                      <a:pt x="154" y="304"/>
                    </a:lnTo>
                    <a:lnTo>
                      <a:pt x="166" y="300"/>
                    </a:lnTo>
                    <a:lnTo>
                      <a:pt x="178" y="294"/>
                    </a:lnTo>
                    <a:lnTo>
                      <a:pt x="188" y="290"/>
                    </a:lnTo>
                    <a:lnTo>
                      <a:pt x="196" y="282"/>
                    </a:lnTo>
                    <a:lnTo>
                      <a:pt x="206" y="276"/>
                    </a:lnTo>
                    <a:lnTo>
                      <a:pt x="218" y="260"/>
                    </a:lnTo>
                    <a:lnTo>
                      <a:pt x="228" y="242"/>
                    </a:lnTo>
                    <a:lnTo>
                      <a:pt x="234" y="224"/>
                    </a:lnTo>
                    <a:lnTo>
                      <a:pt x="236" y="204"/>
                    </a:lnTo>
                    <a:lnTo>
                      <a:pt x="236" y="204"/>
                    </a:lnTo>
                    <a:lnTo>
                      <a:pt x="236" y="204"/>
                    </a:lnTo>
                    <a:lnTo>
                      <a:pt x="236" y="204"/>
                    </a:lnTo>
                    <a:lnTo>
                      <a:pt x="236" y="192"/>
                    </a:lnTo>
                    <a:lnTo>
                      <a:pt x="234" y="180"/>
                    </a:lnTo>
                    <a:lnTo>
                      <a:pt x="226" y="160"/>
                    </a:lnTo>
                    <a:lnTo>
                      <a:pt x="216" y="144"/>
                    </a:lnTo>
                    <a:lnTo>
                      <a:pt x="204" y="132"/>
                    </a:lnTo>
                    <a:lnTo>
                      <a:pt x="214" y="98"/>
                    </a:lnTo>
                    <a:lnTo>
                      <a:pt x="226" y="56"/>
                    </a:lnTo>
                    <a:lnTo>
                      <a:pt x="232" y="30"/>
                    </a:lnTo>
                    <a:lnTo>
                      <a:pt x="210" y="18"/>
                    </a:lnTo>
                    <a:lnTo>
                      <a:pt x="210" y="18"/>
                    </a:lnTo>
                    <a:lnTo>
                      <a:pt x="192" y="12"/>
                    </a:lnTo>
                    <a:lnTo>
                      <a:pt x="174" y="6"/>
                    </a:lnTo>
                    <a:lnTo>
                      <a:pt x="154" y="2"/>
                    </a:lnTo>
                    <a:lnTo>
                      <a:pt x="132" y="0"/>
                    </a:lnTo>
                    <a:lnTo>
                      <a:pt x="13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301" name="Oval 300"/>
            <p:cNvSpPr/>
            <p:nvPr/>
          </p:nvSpPr>
          <p:spPr bwMode="auto">
            <a:xfrm>
              <a:off x="10509682" y="5077884"/>
              <a:ext cx="107139" cy="127877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302" name="Oval 301"/>
            <p:cNvSpPr/>
            <p:nvPr/>
          </p:nvSpPr>
          <p:spPr bwMode="auto">
            <a:xfrm>
              <a:off x="10294866" y="5267925"/>
              <a:ext cx="154714" cy="184801"/>
            </a:xfrm>
            <a:prstGeom prst="ellipse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grpSp>
          <p:nvGrpSpPr>
            <p:cNvPr id="297" name="Group 296"/>
            <p:cNvGrpSpPr/>
            <p:nvPr/>
          </p:nvGrpSpPr>
          <p:grpSpPr>
            <a:xfrm>
              <a:off x="10192622" y="5004869"/>
              <a:ext cx="505206" cy="601892"/>
              <a:chOff x="10192621" y="5004868"/>
              <a:chExt cx="759446" cy="904789"/>
            </a:xfrm>
          </p:grpSpPr>
          <p:sp>
            <p:nvSpPr>
              <p:cNvPr id="278" name="Freeform 76"/>
              <p:cNvSpPr>
                <a:spLocks noEditPoints="1"/>
              </p:cNvSpPr>
              <p:nvPr/>
            </p:nvSpPr>
            <p:spPr bwMode="auto">
              <a:xfrm>
                <a:off x="10192621" y="5265437"/>
                <a:ext cx="540778" cy="539469"/>
              </a:xfrm>
              <a:custGeom>
                <a:avLst/>
                <a:gdLst>
                  <a:gd name="T0" fmla="*/ 748 w 826"/>
                  <a:gd name="T1" fmla="*/ 412 h 824"/>
                  <a:gd name="T2" fmla="*/ 742 w 826"/>
                  <a:gd name="T3" fmla="*/ 344 h 824"/>
                  <a:gd name="T4" fmla="*/ 736 w 826"/>
                  <a:gd name="T5" fmla="*/ 152 h 824"/>
                  <a:gd name="T6" fmla="*/ 648 w 826"/>
                  <a:gd name="T7" fmla="*/ 174 h 824"/>
                  <a:gd name="T8" fmla="*/ 596 w 826"/>
                  <a:gd name="T9" fmla="*/ 132 h 824"/>
                  <a:gd name="T10" fmla="*/ 456 w 826"/>
                  <a:gd name="T11" fmla="*/ 0 h 824"/>
                  <a:gd name="T12" fmla="*/ 412 w 826"/>
                  <a:gd name="T13" fmla="*/ 76 h 824"/>
                  <a:gd name="T14" fmla="*/ 344 w 826"/>
                  <a:gd name="T15" fmla="*/ 84 h 824"/>
                  <a:gd name="T16" fmla="*/ 152 w 826"/>
                  <a:gd name="T17" fmla="*/ 90 h 824"/>
                  <a:gd name="T18" fmla="*/ 174 w 826"/>
                  <a:gd name="T19" fmla="*/ 176 h 824"/>
                  <a:gd name="T20" fmla="*/ 132 w 826"/>
                  <a:gd name="T21" fmla="*/ 230 h 824"/>
                  <a:gd name="T22" fmla="*/ 0 w 826"/>
                  <a:gd name="T23" fmla="*/ 368 h 824"/>
                  <a:gd name="T24" fmla="*/ 78 w 826"/>
                  <a:gd name="T25" fmla="*/ 414 h 824"/>
                  <a:gd name="T26" fmla="*/ 84 w 826"/>
                  <a:gd name="T27" fmla="*/ 482 h 824"/>
                  <a:gd name="T28" fmla="*/ 90 w 826"/>
                  <a:gd name="T29" fmla="*/ 674 h 824"/>
                  <a:gd name="T30" fmla="*/ 176 w 826"/>
                  <a:gd name="T31" fmla="*/ 650 h 824"/>
                  <a:gd name="T32" fmla="*/ 230 w 826"/>
                  <a:gd name="T33" fmla="*/ 694 h 824"/>
                  <a:gd name="T34" fmla="*/ 368 w 826"/>
                  <a:gd name="T35" fmla="*/ 824 h 824"/>
                  <a:gd name="T36" fmla="*/ 414 w 826"/>
                  <a:gd name="T37" fmla="*/ 748 h 824"/>
                  <a:gd name="T38" fmla="*/ 482 w 826"/>
                  <a:gd name="T39" fmla="*/ 740 h 824"/>
                  <a:gd name="T40" fmla="*/ 674 w 826"/>
                  <a:gd name="T41" fmla="*/ 734 h 824"/>
                  <a:gd name="T42" fmla="*/ 650 w 826"/>
                  <a:gd name="T43" fmla="*/ 648 h 824"/>
                  <a:gd name="T44" fmla="*/ 694 w 826"/>
                  <a:gd name="T45" fmla="*/ 596 h 824"/>
                  <a:gd name="T46" fmla="*/ 826 w 826"/>
                  <a:gd name="T47" fmla="*/ 456 h 824"/>
                  <a:gd name="T48" fmla="*/ 412 w 826"/>
                  <a:gd name="T49" fmla="*/ 590 h 824"/>
                  <a:gd name="T50" fmla="*/ 394 w 826"/>
                  <a:gd name="T51" fmla="*/ 590 h 824"/>
                  <a:gd name="T52" fmla="*/ 360 w 826"/>
                  <a:gd name="T53" fmla="*/ 582 h 824"/>
                  <a:gd name="T54" fmla="*/ 328 w 826"/>
                  <a:gd name="T55" fmla="*/ 570 h 824"/>
                  <a:gd name="T56" fmla="*/ 300 w 826"/>
                  <a:gd name="T57" fmla="*/ 550 h 824"/>
                  <a:gd name="T58" fmla="*/ 276 w 826"/>
                  <a:gd name="T59" fmla="*/ 526 h 824"/>
                  <a:gd name="T60" fmla="*/ 256 w 826"/>
                  <a:gd name="T61" fmla="*/ 498 h 824"/>
                  <a:gd name="T62" fmla="*/ 242 w 826"/>
                  <a:gd name="T63" fmla="*/ 466 h 824"/>
                  <a:gd name="T64" fmla="*/ 236 w 826"/>
                  <a:gd name="T65" fmla="*/ 430 h 824"/>
                  <a:gd name="T66" fmla="*/ 234 w 826"/>
                  <a:gd name="T67" fmla="*/ 412 h 824"/>
                  <a:gd name="T68" fmla="*/ 238 w 826"/>
                  <a:gd name="T69" fmla="*/ 376 h 824"/>
                  <a:gd name="T70" fmla="*/ 248 w 826"/>
                  <a:gd name="T71" fmla="*/ 344 h 824"/>
                  <a:gd name="T72" fmla="*/ 264 w 826"/>
                  <a:gd name="T73" fmla="*/ 312 h 824"/>
                  <a:gd name="T74" fmla="*/ 286 w 826"/>
                  <a:gd name="T75" fmla="*/ 286 h 824"/>
                  <a:gd name="T76" fmla="*/ 314 w 826"/>
                  <a:gd name="T77" fmla="*/ 264 h 824"/>
                  <a:gd name="T78" fmla="*/ 344 w 826"/>
                  <a:gd name="T79" fmla="*/ 248 h 824"/>
                  <a:gd name="T80" fmla="*/ 376 w 826"/>
                  <a:gd name="T81" fmla="*/ 238 h 824"/>
                  <a:gd name="T82" fmla="*/ 412 w 826"/>
                  <a:gd name="T83" fmla="*/ 234 h 824"/>
                  <a:gd name="T84" fmla="*/ 430 w 826"/>
                  <a:gd name="T85" fmla="*/ 236 h 824"/>
                  <a:gd name="T86" fmla="*/ 466 w 826"/>
                  <a:gd name="T87" fmla="*/ 242 h 824"/>
                  <a:gd name="T88" fmla="*/ 498 w 826"/>
                  <a:gd name="T89" fmla="*/ 256 h 824"/>
                  <a:gd name="T90" fmla="*/ 526 w 826"/>
                  <a:gd name="T91" fmla="*/ 274 h 824"/>
                  <a:gd name="T92" fmla="*/ 550 w 826"/>
                  <a:gd name="T93" fmla="*/ 300 h 824"/>
                  <a:gd name="T94" fmla="*/ 570 w 826"/>
                  <a:gd name="T95" fmla="*/ 328 h 824"/>
                  <a:gd name="T96" fmla="*/ 584 w 826"/>
                  <a:gd name="T97" fmla="*/ 360 h 824"/>
                  <a:gd name="T98" fmla="*/ 590 w 826"/>
                  <a:gd name="T99" fmla="*/ 394 h 824"/>
                  <a:gd name="T100" fmla="*/ 592 w 826"/>
                  <a:gd name="T101" fmla="*/ 412 h 824"/>
                  <a:gd name="T102" fmla="*/ 588 w 826"/>
                  <a:gd name="T103" fmla="*/ 448 h 824"/>
                  <a:gd name="T104" fmla="*/ 578 w 826"/>
                  <a:gd name="T105" fmla="*/ 482 h 824"/>
                  <a:gd name="T106" fmla="*/ 560 w 826"/>
                  <a:gd name="T107" fmla="*/ 512 h 824"/>
                  <a:gd name="T108" fmla="*/ 538 w 826"/>
                  <a:gd name="T109" fmla="*/ 538 h 824"/>
                  <a:gd name="T110" fmla="*/ 512 w 826"/>
                  <a:gd name="T111" fmla="*/ 560 h 824"/>
                  <a:gd name="T112" fmla="*/ 482 w 826"/>
                  <a:gd name="T113" fmla="*/ 576 h 824"/>
                  <a:gd name="T114" fmla="*/ 448 w 826"/>
                  <a:gd name="T115" fmla="*/ 588 h 824"/>
                  <a:gd name="T116" fmla="*/ 412 w 826"/>
                  <a:gd name="T117" fmla="*/ 590 h 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26" h="824">
                    <a:moveTo>
                      <a:pt x="748" y="412"/>
                    </a:moveTo>
                    <a:lnTo>
                      <a:pt x="748" y="412"/>
                    </a:lnTo>
                    <a:lnTo>
                      <a:pt x="746" y="376"/>
                    </a:lnTo>
                    <a:lnTo>
                      <a:pt x="742" y="344"/>
                    </a:lnTo>
                    <a:lnTo>
                      <a:pt x="806" y="274"/>
                    </a:lnTo>
                    <a:lnTo>
                      <a:pt x="736" y="152"/>
                    </a:lnTo>
                    <a:lnTo>
                      <a:pt x="648" y="174"/>
                    </a:lnTo>
                    <a:lnTo>
                      <a:pt x="648" y="174"/>
                    </a:lnTo>
                    <a:lnTo>
                      <a:pt x="624" y="152"/>
                    </a:lnTo>
                    <a:lnTo>
                      <a:pt x="596" y="132"/>
                    </a:lnTo>
                    <a:lnTo>
                      <a:pt x="592" y="38"/>
                    </a:lnTo>
                    <a:lnTo>
                      <a:pt x="456" y="0"/>
                    </a:lnTo>
                    <a:lnTo>
                      <a:pt x="412" y="76"/>
                    </a:lnTo>
                    <a:lnTo>
                      <a:pt x="412" y="76"/>
                    </a:lnTo>
                    <a:lnTo>
                      <a:pt x="378" y="78"/>
                    </a:lnTo>
                    <a:lnTo>
                      <a:pt x="344" y="84"/>
                    </a:lnTo>
                    <a:lnTo>
                      <a:pt x="274" y="20"/>
                    </a:lnTo>
                    <a:lnTo>
                      <a:pt x="152" y="90"/>
                    </a:lnTo>
                    <a:lnTo>
                      <a:pt x="174" y="176"/>
                    </a:lnTo>
                    <a:lnTo>
                      <a:pt x="174" y="176"/>
                    </a:lnTo>
                    <a:lnTo>
                      <a:pt x="152" y="202"/>
                    </a:lnTo>
                    <a:lnTo>
                      <a:pt x="132" y="230"/>
                    </a:lnTo>
                    <a:lnTo>
                      <a:pt x="38" y="232"/>
                    </a:lnTo>
                    <a:lnTo>
                      <a:pt x="0" y="368"/>
                    </a:lnTo>
                    <a:lnTo>
                      <a:pt x="78" y="414"/>
                    </a:lnTo>
                    <a:lnTo>
                      <a:pt x="78" y="414"/>
                    </a:lnTo>
                    <a:lnTo>
                      <a:pt x="80" y="448"/>
                    </a:lnTo>
                    <a:lnTo>
                      <a:pt x="84" y="482"/>
                    </a:lnTo>
                    <a:lnTo>
                      <a:pt x="20" y="550"/>
                    </a:lnTo>
                    <a:lnTo>
                      <a:pt x="90" y="674"/>
                    </a:lnTo>
                    <a:lnTo>
                      <a:pt x="176" y="650"/>
                    </a:lnTo>
                    <a:lnTo>
                      <a:pt x="176" y="650"/>
                    </a:lnTo>
                    <a:lnTo>
                      <a:pt x="202" y="674"/>
                    </a:lnTo>
                    <a:lnTo>
                      <a:pt x="230" y="694"/>
                    </a:lnTo>
                    <a:lnTo>
                      <a:pt x="234" y="788"/>
                    </a:lnTo>
                    <a:lnTo>
                      <a:pt x="368" y="824"/>
                    </a:lnTo>
                    <a:lnTo>
                      <a:pt x="414" y="748"/>
                    </a:lnTo>
                    <a:lnTo>
                      <a:pt x="414" y="748"/>
                    </a:lnTo>
                    <a:lnTo>
                      <a:pt x="448" y="746"/>
                    </a:lnTo>
                    <a:lnTo>
                      <a:pt x="482" y="740"/>
                    </a:lnTo>
                    <a:lnTo>
                      <a:pt x="552" y="804"/>
                    </a:lnTo>
                    <a:lnTo>
                      <a:pt x="674" y="734"/>
                    </a:lnTo>
                    <a:lnTo>
                      <a:pt x="650" y="648"/>
                    </a:lnTo>
                    <a:lnTo>
                      <a:pt x="650" y="648"/>
                    </a:lnTo>
                    <a:lnTo>
                      <a:pt x="674" y="624"/>
                    </a:lnTo>
                    <a:lnTo>
                      <a:pt x="694" y="596"/>
                    </a:lnTo>
                    <a:lnTo>
                      <a:pt x="788" y="592"/>
                    </a:lnTo>
                    <a:lnTo>
                      <a:pt x="826" y="456"/>
                    </a:lnTo>
                    <a:lnTo>
                      <a:pt x="748" y="412"/>
                    </a:lnTo>
                    <a:close/>
                    <a:moveTo>
                      <a:pt x="412" y="590"/>
                    </a:moveTo>
                    <a:lnTo>
                      <a:pt x="412" y="590"/>
                    </a:lnTo>
                    <a:lnTo>
                      <a:pt x="394" y="590"/>
                    </a:lnTo>
                    <a:lnTo>
                      <a:pt x="376" y="588"/>
                    </a:lnTo>
                    <a:lnTo>
                      <a:pt x="360" y="582"/>
                    </a:lnTo>
                    <a:lnTo>
                      <a:pt x="344" y="576"/>
                    </a:lnTo>
                    <a:lnTo>
                      <a:pt x="328" y="570"/>
                    </a:lnTo>
                    <a:lnTo>
                      <a:pt x="314" y="560"/>
                    </a:lnTo>
                    <a:lnTo>
                      <a:pt x="300" y="550"/>
                    </a:lnTo>
                    <a:lnTo>
                      <a:pt x="286" y="538"/>
                    </a:lnTo>
                    <a:lnTo>
                      <a:pt x="276" y="526"/>
                    </a:lnTo>
                    <a:lnTo>
                      <a:pt x="264" y="512"/>
                    </a:lnTo>
                    <a:lnTo>
                      <a:pt x="256" y="498"/>
                    </a:lnTo>
                    <a:lnTo>
                      <a:pt x="248" y="482"/>
                    </a:lnTo>
                    <a:lnTo>
                      <a:pt x="242" y="466"/>
                    </a:lnTo>
                    <a:lnTo>
                      <a:pt x="238" y="448"/>
                    </a:lnTo>
                    <a:lnTo>
                      <a:pt x="236" y="430"/>
                    </a:lnTo>
                    <a:lnTo>
                      <a:pt x="234" y="412"/>
                    </a:lnTo>
                    <a:lnTo>
                      <a:pt x="234" y="412"/>
                    </a:lnTo>
                    <a:lnTo>
                      <a:pt x="236" y="394"/>
                    </a:lnTo>
                    <a:lnTo>
                      <a:pt x="238" y="376"/>
                    </a:lnTo>
                    <a:lnTo>
                      <a:pt x="242" y="360"/>
                    </a:lnTo>
                    <a:lnTo>
                      <a:pt x="248" y="344"/>
                    </a:lnTo>
                    <a:lnTo>
                      <a:pt x="256" y="328"/>
                    </a:lnTo>
                    <a:lnTo>
                      <a:pt x="264" y="312"/>
                    </a:lnTo>
                    <a:lnTo>
                      <a:pt x="276" y="300"/>
                    </a:lnTo>
                    <a:lnTo>
                      <a:pt x="286" y="286"/>
                    </a:lnTo>
                    <a:lnTo>
                      <a:pt x="300" y="274"/>
                    </a:lnTo>
                    <a:lnTo>
                      <a:pt x="314" y="264"/>
                    </a:lnTo>
                    <a:lnTo>
                      <a:pt x="328" y="256"/>
                    </a:lnTo>
                    <a:lnTo>
                      <a:pt x="344" y="248"/>
                    </a:lnTo>
                    <a:lnTo>
                      <a:pt x="360" y="242"/>
                    </a:lnTo>
                    <a:lnTo>
                      <a:pt x="376" y="238"/>
                    </a:lnTo>
                    <a:lnTo>
                      <a:pt x="394" y="236"/>
                    </a:lnTo>
                    <a:lnTo>
                      <a:pt x="412" y="234"/>
                    </a:lnTo>
                    <a:lnTo>
                      <a:pt x="412" y="234"/>
                    </a:lnTo>
                    <a:lnTo>
                      <a:pt x="430" y="236"/>
                    </a:lnTo>
                    <a:lnTo>
                      <a:pt x="448" y="238"/>
                    </a:lnTo>
                    <a:lnTo>
                      <a:pt x="466" y="242"/>
                    </a:lnTo>
                    <a:lnTo>
                      <a:pt x="482" y="248"/>
                    </a:lnTo>
                    <a:lnTo>
                      <a:pt x="498" y="256"/>
                    </a:lnTo>
                    <a:lnTo>
                      <a:pt x="512" y="264"/>
                    </a:lnTo>
                    <a:lnTo>
                      <a:pt x="526" y="274"/>
                    </a:lnTo>
                    <a:lnTo>
                      <a:pt x="538" y="286"/>
                    </a:lnTo>
                    <a:lnTo>
                      <a:pt x="550" y="300"/>
                    </a:lnTo>
                    <a:lnTo>
                      <a:pt x="560" y="312"/>
                    </a:lnTo>
                    <a:lnTo>
                      <a:pt x="570" y="328"/>
                    </a:lnTo>
                    <a:lnTo>
                      <a:pt x="578" y="344"/>
                    </a:lnTo>
                    <a:lnTo>
                      <a:pt x="584" y="360"/>
                    </a:lnTo>
                    <a:lnTo>
                      <a:pt x="588" y="376"/>
                    </a:lnTo>
                    <a:lnTo>
                      <a:pt x="590" y="394"/>
                    </a:lnTo>
                    <a:lnTo>
                      <a:pt x="592" y="412"/>
                    </a:lnTo>
                    <a:lnTo>
                      <a:pt x="592" y="412"/>
                    </a:lnTo>
                    <a:lnTo>
                      <a:pt x="590" y="430"/>
                    </a:lnTo>
                    <a:lnTo>
                      <a:pt x="588" y="448"/>
                    </a:lnTo>
                    <a:lnTo>
                      <a:pt x="584" y="466"/>
                    </a:lnTo>
                    <a:lnTo>
                      <a:pt x="578" y="482"/>
                    </a:lnTo>
                    <a:lnTo>
                      <a:pt x="570" y="498"/>
                    </a:lnTo>
                    <a:lnTo>
                      <a:pt x="560" y="512"/>
                    </a:lnTo>
                    <a:lnTo>
                      <a:pt x="550" y="526"/>
                    </a:lnTo>
                    <a:lnTo>
                      <a:pt x="538" y="538"/>
                    </a:lnTo>
                    <a:lnTo>
                      <a:pt x="526" y="550"/>
                    </a:lnTo>
                    <a:lnTo>
                      <a:pt x="512" y="560"/>
                    </a:lnTo>
                    <a:lnTo>
                      <a:pt x="498" y="570"/>
                    </a:lnTo>
                    <a:lnTo>
                      <a:pt x="482" y="576"/>
                    </a:lnTo>
                    <a:lnTo>
                      <a:pt x="466" y="582"/>
                    </a:lnTo>
                    <a:lnTo>
                      <a:pt x="448" y="588"/>
                    </a:lnTo>
                    <a:lnTo>
                      <a:pt x="430" y="590"/>
                    </a:lnTo>
                    <a:lnTo>
                      <a:pt x="412" y="590"/>
                    </a:lnTo>
                    <a:lnTo>
                      <a:pt x="412" y="590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79" name="Freeform 77"/>
              <p:cNvSpPr>
                <a:spLocks noEditPoints="1"/>
              </p:cNvSpPr>
              <p:nvPr/>
            </p:nvSpPr>
            <p:spPr bwMode="auto">
              <a:xfrm>
                <a:off x="10568416" y="5016653"/>
                <a:ext cx="371867" cy="373176"/>
              </a:xfrm>
              <a:custGeom>
                <a:avLst/>
                <a:gdLst>
                  <a:gd name="T0" fmla="*/ 226 w 568"/>
                  <a:gd name="T1" fmla="*/ 510 h 570"/>
                  <a:gd name="T2" fmla="*/ 148 w 568"/>
                  <a:gd name="T3" fmla="*/ 536 h 570"/>
                  <a:gd name="T4" fmla="*/ 84 w 568"/>
                  <a:gd name="T5" fmla="*/ 402 h 570"/>
                  <a:gd name="T6" fmla="*/ 70 w 568"/>
                  <a:gd name="T7" fmla="*/ 376 h 570"/>
                  <a:gd name="T8" fmla="*/ 0 w 568"/>
                  <a:gd name="T9" fmla="*/ 252 h 570"/>
                  <a:gd name="T10" fmla="*/ 60 w 568"/>
                  <a:gd name="T11" fmla="*/ 226 h 570"/>
                  <a:gd name="T12" fmla="*/ 34 w 568"/>
                  <a:gd name="T13" fmla="*/ 148 h 570"/>
                  <a:gd name="T14" fmla="*/ 166 w 568"/>
                  <a:gd name="T15" fmla="*/ 84 h 570"/>
                  <a:gd name="T16" fmla="*/ 192 w 568"/>
                  <a:gd name="T17" fmla="*/ 70 h 570"/>
                  <a:gd name="T18" fmla="*/ 318 w 568"/>
                  <a:gd name="T19" fmla="*/ 0 h 570"/>
                  <a:gd name="T20" fmla="*/ 342 w 568"/>
                  <a:gd name="T21" fmla="*/ 60 h 570"/>
                  <a:gd name="T22" fmla="*/ 420 w 568"/>
                  <a:gd name="T23" fmla="*/ 34 h 570"/>
                  <a:gd name="T24" fmla="*/ 484 w 568"/>
                  <a:gd name="T25" fmla="*/ 166 h 570"/>
                  <a:gd name="T26" fmla="*/ 498 w 568"/>
                  <a:gd name="T27" fmla="*/ 194 h 570"/>
                  <a:gd name="T28" fmla="*/ 568 w 568"/>
                  <a:gd name="T29" fmla="*/ 318 h 570"/>
                  <a:gd name="T30" fmla="*/ 510 w 568"/>
                  <a:gd name="T31" fmla="*/ 342 h 570"/>
                  <a:gd name="T32" fmla="*/ 534 w 568"/>
                  <a:gd name="T33" fmla="*/ 420 h 570"/>
                  <a:gd name="T34" fmla="*/ 402 w 568"/>
                  <a:gd name="T35" fmla="*/ 484 h 570"/>
                  <a:gd name="T36" fmla="*/ 376 w 568"/>
                  <a:gd name="T37" fmla="*/ 498 h 570"/>
                  <a:gd name="T38" fmla="*/ 250 w 568"/>
                  <a:gd name="T39" fmla="*/ 570 h 570"/>
                  <a:gd name="T40" fmla="*/ 284 w 568"/>
                  <a:gd name="T41" fmla="*/ 186 h 570"/>
                  <a:gd name="T42" fmla="*/ 270 w 568"/>
                  <a:gd name="T43" fmla="*/ 186 h 570"/>
                  <a:gd name="T44" fmla="*/ 242 w 568"/>
                  <a:gd name="T45" fmla="*/ 194 h 570"/>
                  <a:gd name="T46" fmla="*/ 220 w 568"/>
                  <a:gd name="T47" fmla="*/ 210 h 570"/>
                  <a:gd name="T48" fmla="*/ 200 w 568"/>
                  <a:gd name="T49" fmla="*/ 232 h 570"/>
                  <a:gd name="T50" fmla="*/ 194 w 568"/>
                  <a:gd name="T51" fmla="*/ 244 h 570"/>
                  <a:gd name="T52" fmla="*/ 184 w 568"/>
                  <a:gd name="T53" fmla="*/ 282 h 570"/>
                  <a:gd name="T54" fmla="*/ 192 w 568"/>
                  <a:gd name="T55" fmla="*/ 320 h 570"/>
                  <a:gd name="T56" fmla="*/ 200 w 568"/>
                  <a:gd name="T57" fmla="*/ 338 h 570"/>
                  <a:gd name="T58" fmla="*/ 226 w 568"/>
                  <a:gd name="T59" fmla="*/ 366 h 570"/>
                  <a:gd name="T60" fmla="*/ 244 w 568"/>
                  <a:gd name="T61" fmla="*/ 374 h 570"/>
                  <a:gd name="T62" fmla="*/ 284 w 568"/>
                  <a:gd name="T63" fmla="*/ 384 h 570"/>
                  <a:gd name="T64" fmla="*/ 298 w 568"/>
                  <a:gd name="T65" fmla="*/ 382 h 570"/>
                  <a:gd name="T66" fmla="*/ 326 w 568"/>
                  <a:gd name="T67" fmla="*/ 374 h 570"/>
                  <a:gd name="T68" fmla="*/ 348 w 568"/>
                  <a:gd name="T69" fmla="*/ 360 h 570"/>
                  <a:gd name="T70" fmla="*/ 368 w 568"/>
                  <a:gd name="T71" fmla="*/ 338 h 570"/>
                  <a:gd name="T72" fmla="*/ 374 w 568"/>
                  <a:gd name="T73" fmla="*/ 326 h 570"/>
                  <a:gd name="T74" fmla="*/ 384 w 568"/>
                  <a:gd name="T75" fmla="*/ 288 h 570"/>
                  <a:gd name="T76" fmla="*/ 376 w 568"/>
                  <a:gd name="T77" fmla="*/ 250 h 570"/>
                  <a:gd name="T78" fmla="*/ 356 w 568"/>
                  <a:gd name="T79" fmla="*/ 218 h 570"/>
                  <a:gd name="T80" fmla="*/ 324 w 568"/>
                  <a:gd name="T81" fmla="*/ 194 h 570"/>
                  <a:gd name="T82" fmla="*/ 304 w 568"/>
                  <a:gd name="T83" fmla="*/ 188 h 570"/>
                  <a:gd name="T84" fmla="*/ 284 w 568"/>
                  <a:gd name="T85" fmla="*/ 186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68" h="570">
                    <a:moveTo>
                      <a:pt x="226" y="510"/>
                    </a:moveTo>
                    <a:lnTo>
                      <a:pt x="226" y="510"/>
                    </a:lnTo>
                    <a:lnTo>
                      <a:pt x="198" y="500"/>
                    </a:lnTo>
                    <a:lnTo>
                      <a:pt x="148" y="536"/>
                    </a:lnTo>
                    <a:lnTo>
                      <a:pt x="60" y="462"/>
                    </a:lnTo>
                    <a:lnTo>
                      <a:pt x="84" y="402"/>
                    </a:lnTo>
                    <a:lnTo>
                      <a:pt x="84" y="402"/>
                    </a:lnTo>
                    <a:lnTo>
                      <a:pt x="70" y="376"/>
                    </a:lnTo>
                    <a:lnTo>
                      <a:pt x="10" y="366"/>
                    </a:lnTo>
                    <a:lnTo>
                      <a:pt x="0" y="252"/>
                    </a:lnTo>
                    <a:lnTo>
                      <a:pt x="60" y="226"/>
                    </a:lnTo>
                    <a:lnTo>
                      <a:pt x="60" y="226"/>
                    </a:lnTo>
                    <a:lnTo>
                      <a:pt x="68" y="198"/>
                    </a:lnTo>
                    <a:lnTo>
                      <a:pt x="34" y="148"/>
                    </a:lnTo>
                    <a:lnTo>
                      <a:pt x="106" y="60"/>
                    </a:lnTo>
                    <a:lnTo>
                      <a:pt x="166" y="84"/>
                    </a:lnTo>
                    <a:lnTo>
                      <a:pt x="166" y="84"/>
                    </a:lnTo>
                    <a:lnTo>
                      <a:pt x="192" y="70"/>
                    </a:lnTo>
                    <a:lnTo>
                      <a:pt x="204" y="10"/>
                    </a:lnTo>
                    <a:lnTo>
                      <a:pt x="318" y="0"/>
                    </a:lnTo>
                    <a:lnTo>
                      <a:pt x="342" y="60"/>
                    </a:lnTo>
                    <a:lnTo>
                      <a:pt x="342" y="60"/>
                    </a:lnTo>
                    <a:lnTo>
                      <a:pt x="370" y="68"/>
                    </a:lnTo>
                    <a:lnTo>
                      <a:pt x="420" y="34"/>
                    </a:lnTo>
                    <a:lnTo>
                      <a:pt x="508" y="106"/>
                    </a:lnTo>
                    <a:lnTo>
                      <a:pt x="484" y="166"/>
                    </a:lnTo>
                    <a:lnTo>
                      <a:pt x="484" y="166"/>
                    </a:lnTo>
                    <a:lnTo>
                      <a:pt x="498" y="194"/>
                    </a:lnTo>
                    <a:lnTo>
                      <a:pt x="558" y="204"/>
                    </a:lnTo>
                    <a:lnTo>
                      <a:pt x="568" y="318"/>
                    </a:lnTo>
                    <a:lnTo>
                      <a:pt x="510" y="342"/>
                    </a:lnTo>
                    <a:lnTo>
                      <a:pt x="510" y="342"/>
                    </a:lnTo>
                    <a:lnTo>
                      <a:pt x="500" y="372"/>
                    </a:lnTo>
                    <a:lnTo>
                      <a:pt x="534" y="420"/>
                    </a:lnTo>
                    <a:lnTo>
                      <a:pt x="462" y="510"/>
                    </a:lnTo>
                    <a:lnTo>
                      <a:pt x="402" y="484"/>
                    </a:lnTo>
                    <a:lnTo>
                      <a:pt x="402" y="484"/>
                    </a:lnTo>
                    <a:lnTo>
                      <a:pt x="376" y="498"/>
                    </a:lnTo>
                    <a:lnTo>
                      <a:pt x="366" y="558"/>
                    </a:lnTo>
                    <a:lnTo>
                      <a:pt x="250" y="570"/>
                    </a:lnTo>
                    <a:lnTo>
                      <a:pt x="226" y="510"/>
                    </a:lnTo>
                    <a:close/>
                    <a:moveTo>
                      <a:pt x="284" y="186"/>
                    </a:moveTo>
                    <a:lnTo>
                      <a:pt x="284" y="186"/>
                    </a:lnTo>
                    <a:lnTo>
                      <a:pt x="270" y="186"/>
                    </a:lnTo>
                    <a:lnTo>
                      <a:pt x="256" y="190"/>
                    </a:lnTo>
                    <a:lnTo>
                      <a:pt x="242" y="194"/>
                    </a:lnTo>
                    <a:lnTo>
                      <a:pt x="230" y="202"/>
                    </a:lnTo>
                    <a:lnTo>
                      <a:pt x="220" y="210"/>
                    </a:lnTo>
                    <a:lnTo>
                      <a:pt x="210" y="220"/>
                    </a:lnTo>
                    <a:lnTo>
                      <a:pt x="200" y="232"/>
                    </a:lnTo>
                    <a:lnTo>
                      <a:pt x="194" y="244"/>
                    </a:lnTo>
                    <a:lnTo>
                      <a:pt x="194" y="244"/>
                    </a:lnTo>
                    <a:lnTo>
                      <a:pt x="188" y="262"/>
                    </a:lnTo>
                    <a:lnTo>
                      <a:pt x="184" y="282"/>
                    </a:lnTo>
                    <a:lnTo>
                      <a:pt x="186" y="300"/>
                    </a:lnTo>
                    <a:lnTo>
                      <a:pt x="192" y="320"/>
                    </a:lnTo>
                    <a:lnTo>
                      <a:pt x="192" y="320"/>
                    </a:lnTo>
                    <a:lnTo>
                      <a:pt x="200" y="338"/>
                    </a:lnTo>
                    <a:lnTo>
                      <a:pt x="212" y="352"/>
                    </a:lnTo>
                    <a:lnTo>
                      <a:pt x="226" y="366"/>
                    </a:lnTo>
                    <a:lnTo>
                      <a:pt x="244" y="374"/>
                    </a:lnTo>
                    <a:lnTo>
                      <a:pt x="244" y="374"/>
                    </a:lnTo>
                    <a:lnTo>
                      <a:pt x="264" y="382"/>
                    </a:lnTo>
                    <a:lnTo>
                      <a:pt x="284" y="384"/>
                    </a:lnTo>
                    <a:lnTo>
                      <a:pt x="284" y="384"/>
                    </a:lnTo>
                    <a:lnTo>
                      <a:pt x="298" y="382"/>
                    </a:lnTo>
                    <a:lnTo>
                      <a:pt x="312" y="380"/>
                    </a:lnTo>
                    <a:lnTo>
                      <a:pt x="326" y="374"/>
                    </a:lnTo>
                    <a:lnTo>
                      <a:pt x="338" y="368"/>
                    </a:lnTo>
                    <a:lnTo>
                      <a:pt x="348" y="360"/>
                    </a:lnTo>
                    <a:lnTo>
                      <a:pt x="358" y="350"/>
                    </a:lnTo>
                    <a:lnTo>
                      <a:pt x="368" y="338"/>
                    </a:lnTo>
                    <a:lnTo>
                      <a:pt x="374" y="326"/>
                    </a:lnTo>
                    <a:lnTo>
                      <a:pt x="374" y="326"/>
                    </a:lnTo>
                    <a:lnTo>
                      <a:pt x="380" y="306"/>
                    </a:lnTo>
                    <a:lnTo>
                      <a:pt x="384" y="288"/>
                    </a:lnTo>
                    <a:lnTo>
                      <a:pt x="382" y="268"/>
                    </a:lnTo>
                    <a:lnTo>
                      <a:pt x="376" y="250"/>
                    </a:lnTo>
                    <a:lnTo>
                      <a:pt x="368" y="232"/>
                    </a:lnTo>
                    <a:lnTo>
                      <a:pt x="356" y="218"/>
                    </a:lnTo>
                    <a:lnTo>
                      <a:pt x="342" y="204"/>
                    </a:lnTo>
                    <a:lnTo>
                      <a:pt x="324" y="194"/>
                    </a:lnTo>
                    <a:lnTo>
                      <a:pt x="324" y="194"/>
                    </a:lnTo>
                    <a:lnTo>
                      <a:pt x="304" y="188"/>
                    </a:lnTo>
                    <a:lnTo>
                      <a:pt x="284" y="186"/>
                    </a:lnTo>
                    <a:lnTo>
                      <a:pt x="284" y="18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0" name="Freeform 78"/>
              <p:cNvSpPr>
                <a:spLocks noEditPoints="1"/>
              </p:cNvSpPr>
              <p:nvPr/>
            </p:nvSpPr>
            <p:spPr bwMode="auto">
              <a:xfrm>
                <a:off x="10556631" y="5004868"/>
                <a:ext cx="395436" cy="395436"/>
              </a:xfrm>
              <a:custGeom>
                <a:avLst/>
                <a:gdLst>
                  <a:gd name="T0" fmla="*/ 370 w 604"/>
                  <a:gd name="T1" fmla="*/ 96 h 604"/>
                  <a:gd name="T2" fmla="*/ 484 w 604"/>
                  <a:gd name="T3" fmla="*/ 186 h 604"/>
                  <a:gd name="T4" fmla="*/ 560 w 604"/>
                  <a:gd name="T5" fmla="*/ 236 h 604"/>
                  <a:gd name="T6" fmla="*/ 508 w 604"/>
                  <a:gd name="T7" fmla="*/ 370 h 604"/>
                  <a:gd name="T8" fmla="*/ 418 w 604"/>
                  <a:gd name="T9" fmla="*/ 486 h 604"/>
                  <a:gd name="T10" fmla="*/ 370 w 604"/>
                  <a:gd name="T11" fmla="*/ 562 h 604"/>
                  <a:gd name="T12" fmla="*/ 234 w 604"/>
                  <a:gd name="T13" fmla="*/ 508 h 604"/>
                  <a:gd name="T14" fmla="*/ 120 w 604"/>
                  <a:gd name="T15" fmla="*/ 418 h 604"/>
                  <a:gd name="T16" fmla="*/ 44 w 604"/>
                  <a:gd name="T17" fmla="*/ 370 h 604"/>
                  <a:gd name="T18" fmla="*/ 96 w 604"/>
                  <a:gd name="T19" fmla="*/ 234 h 604"/>
                  <a:gd name="T20" fmla="*/ 186 w 604"/>
                  <a:gd name="T21" fmla="*/ 120 h 604"/>
                  <a:gd name="T22" fmla="*/ 234 w 604"/>
                  <a:gd name="T23" fmla="*/ 44 h 604"/>
                  <a:gd name="T24" fmla="*/ 318 w 604"/>
                  <a:gd name="T25" fmla="*/ 416 h 604"/>
                  <a:gd name="T26" fmla="*/ 376 w 604"/>
                  <a:gd name="T27" fmla="*/ 390 h 604"/>
                  <a:gd name="T28" fmla="*/ 406 w 604"/>
                  <a:gd name="T29" fmla="*/ 350 h 604"/>
                  <a:gd name="T30" fmla="*/ 410 w 604"/>
                  <a:gd name="T31" fmla="*/ 262 h 604"/>
                  <a:gd name="T32" fmla="*/ 350 w 604"/>
                  <a:gd name="T33" fmla="*/ 198 h 604"/>
                  <a:gd name="T34" fmla="*/ 314 w 604"/>
                  <a:gd name="T35" fmla="*/ 188 h 604"/>
                  <a:gd name="T36" fmla="*/ 270 w 604"/>
                  <a:gd name="T37" fmla="*/ 192 h 604"/>
                  <a:gd name="T38" fmla="*/ 216 w 604"/>
                  <a:gd name="T39" fmla="*/ 226 h 604"/>
                  <a:gd name="T40" fmla="*/ 190 w 604"/>
                  <a:gd name="T41" fmla="*/ 278 h 604"/>
                  <a:gd name="T42" fmla="*/ 204 w 604"/>
                  <a:gd name="T43" fmla="*/ 362 h 604"/>
                  <a:gd name="T44" fmla="*/ 254 w 604"/>
                  <a:gd name="T45" fmla="*/ 408 h 604"/>
                  <a:gd name="T46" fmla="*/ 302 w 604"/>
                  <a:gd name="T47" fmla="*/ 418 h 604"/>
                  <a:gd name="T48" fmla="*/ 208 w 604"/>
                  <a:gd name="T49" fmla="*/ 14 h 604"/>
                  <a:gd name="T50" fmla="*/ 184 w 604"/>
                  <a:gd name="T51" fmla="*/ 84 h 604"/>
                  <a:gd name="T52" fmla="*/ 46 w 604"/>
                  <a:gd name="T53" fmla="*/ 146 h 604"/>
                  <a:gd name="T54" fmla="*/ 68 w 604"/>
                  <a:gd name="T55" fmla="*/ 218 h 604"/>
                  <a:gd name="T56" fmla="*/ 2 w 604"/>
                  <a:gd name="T57" fmla="*/ 282 h 604"/>
                  <a:gd name="T58" fmla="*/ 78 w 604"/>
                  <a:gd name="T59" fmla="*/ 408 h 604"/>
                  <a:gd name="T60" fmla="*/ 58 w 604"/>
                  <a:gd name="T61" fmla="*/ 486 h 604"/>
                  <a:gd name="T62" fmla="*/ 186 w 604"/>
                  <a:gd name="T63" fmla="*/ 560 h 604"/>
                  <a:gd name="T64" fmla="*/ 250 w 604"/>
                  <a:gd name="T65" fmla="*/ 582 h 604"/>
                  <a:gd name="T66" fmla="*/ 396 w 604"/>
                  <a:gd name="T67" fmla="*/ 590 h 604"/>
                  <a:gd name="T68" fmla="*/ 420 w 604"/>
                  <a:gd name="T69" fmla="*/ 520 h 604"/>
                  <a:gd name="T70" fmla="*/ 558 w 604"/>
                  <a:gd name="T71" fmla="*/ 458 h 604"/>
                  <a:gd name="T72" fmla="*/ 536 w 604"/>
                  <a:gd name="T73" fmla="*/ 386 h 604"/>
                  <a:gd name="T74" fmla="*/ 602 w 604"/>
                  <a:gd name="T75" fmla="*/ 322 h 604"/>
                  <a:gd name="T76" fmla="*/ 526 w 604"/>
                  <a:gd name="T77" fmla="*/ 196 h 604"/>
                  <a:gd name="T78" fmla="*/ 546 w 604"/>
                  <a:gd name="T79" fmla="*/ 120 h 604"/>
                  <a:gd name="T80" fmla="*/ 420 w 604"/>
                  <a:gd name="T81" fmla="*/ 46 h 604"/>
                  <a:gd name="T82" fmla="*/ 354 w 604"/>
                  <a:gd name="T83" fmla="*/ 22 h 604"/>
                  <a:gd name="T84" fmla="*/ 302 w 604"/>
                  <a:gd name="T85" fmla="*/ 386 h 604"/>
                  <a:gd name="T86" fmla="*/ 254 w 604"/>
                  <a:gd name="T87" fmla="*/ 370 h 604"/>
                  <a:gd name="T88" fmla="*/ 220 w 604"/>
                  <a:gd name="T89" fmla="*/ 316 h 604"/>
                  <a:gd name="T90" fmla="*/ 226 w 604"/>
                  <a:gd name="T91" fmla="*/ 268 h 604"/>
                  <a:gd name="T92" fmla="*/ 258 w 604"/>
                  <a:gd name="T93" fmla="*/ 232 h 604"/>
                  <a:gd name="T94" fmla="*/ 302 w 604"/>
                  <a:gd name="T95" fmla="*/ 220 h 604"/>
                  <a:gd name="T96" fmla="*/ 336 w 604"/>
                  <a:gd name="T97" fmla="*/ 226 h 604"/>
                  <a:gd name="T98" fmla="*/ 380 w 604"/>
                  <a:gd name="T99" fmla="*/ 274 h 604"/>
                  <a:gd name="T100" fmla="*/ 378 w 604"/>
                  <a:gd name="T101" fmla="*/ 336 h 604"/>
                  <a:gd name="T102" fmla="*/ 356 w 604"/>
                  <a:gd name="T103" fmla="*/ 366 h 604"/>
                  <a:gd name="T104" fmla="*/ 314 w 604"/>
                  <a:gd name="T105" fmla="*/ 384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04" h="604">
                    <a:moveTo>
                      <a:pt x="326" y="36"/>
                    </a:moveTo>
                    <a:lnTo>
                      <a:pt x="348" y="92"/>
                    </a:lnTo>
                    <a:lnTo>
                      <a:pt x="348" y="92"/>
                    </a:lnTo>
                    <a:lnTo>
                      <a:pt x="370" y="96"/>
                    </a:lnTo>
                    <a:lnTo>
                      <a:pt x="390" y="106"/>
                    </a:lnTo>
                    <a:lnTo>
                      <a:pt x="438" y="72"/>
                    </a:lnTo>
                    <a:lnTo>
                      <a:pt x="508" y="130"/>
                    </a:lnTo>
                    <a:lnTo>
                      <a:pt x="484" y="186"/>
                    </a:lnTo>
                    <a:lnTo>
                      <a:pt x="484" y="186"/>
                    </a:lnTo>
                    <a:lnTo>
                      <a:pt x="496" y="206"/>
                    </a:lnTo>
                    <a:lnTo>
                      <a:pt x="504" y="226"/>
                    </a:lnTo>
                    <a:lnTo>
                      <a:pt x="560" y="236"/>
                    </a:lnTo>
                    <a:lnTo>
                      <a:pt x="570" y="326"/>
                    </a:lnTo>
                    <a:lnTo>
                      <a:pt x="514" y="350"/>
                    </a:lnTo>
                    <a:lnTo>
                      <a:pt x="514" y="350"/>
                    </a:lnTo>
                    <a:lnTo>
                      <a:pt x="508" y="370"/>
                    </a:lnTo>
                    <a:lnTo>
                      <a:pt x="500" y="392"/>
                    </a:lnTo>
                    <a:lnTo>
                      <a:pt x="532" y="438"/>
                    </a:lnTo>
                    <a:lnTo>
                      <a:pt x="474" y="508"/>
                    </a:lnTo>
                    <a:lnTo>
                      <a:pt x="418" y="486"/>
                    </a:lnTo>
                    <a:lnTo>
                      <a:pt x="418" y="486"/>
                    </a:lnTo>
                    <a:lnTo>
                      <a:pt x="400" y="496"/>
                    </a:lnTo>
                    <a:lnTo>
                      <a:pt x="380" y="504"/>
                    </a:lnTo>
                    <a:lnTo>
                      <a:pt x="370" y="562"/>
                    </a:lnTo>
                    <a:lnTo>
                      <a:pt x="278" y="570"/>
                    </a:lnTo>
                    <a:lnTo>
                      <a:pt x="256" y="514"/>
                    </a:lnTo>
                    <a:lnTo>
                      <a:pt x="256" y="514"/>
                    </a:lnTo>
                    <a:lnTo>
                      <a:pt x="234" y="508"/>
                    </a:lnTo>
                    <a:lnTo>
                      <a:pt x="214" y="500"/>
                    </a:lnTo>
                    <a:lnTo>
                      <a:pt x="166" y="534"/>
                    </a:lnTo>
                    <a:lnTo>
                      <a:pt x="96" y="476"/>
                    </a:lnTo>
                    <a:lnTo>
                      <a:pt x="120" y="418"/>
                    </a:lnTo>
                    <a:lnTo>
                      <a:pt x="120" y="418"/>
                    </a:lnTo>
                    <a:lnTo>
                      <a:pt x="108" y="400"/>
                    </a:lnTo>
                    <a:lnTo>
                      <a:pt x="100" y="380"/>
                    </a:lnTo>
                    <a:lnTo>
                      <a:pt x="44" y="370"/>
                    </a:lnTo>
                    <a:lnTo>
                      <a:pt x="34" y="280"/>
                    </a:lnTo>
                    <a:lnTo>
                      <a:pt x="90" y="256"/>
                    </a:lnTo>
                    <a:lnTo>
                      <a:pt x="90" y="256"/>
                    </a:lnTo>
                    <a:lnTo>
                      <a:pt x="96" y="234"/>
                    </a:lnTo>
                    <a:lnTo>
                      <a:pt x="104" y="214"/>
                    </a:lnTo>
                    <a:lnTo>
                      <a:pt x="72" y="168"/>
                    </a:lnTo>
                    <a:lnTo>
                      <a:pt x="130" y="98"/>
                    </a:lnTo>
                    <a:lnTo>
                      <a:pt x="186" y="120"/>
                    </a:lnTo>
                    <a:lnTo>
                      <a:pt x="186" y="120"/>
                    </a:lnTo>
                    <a:lnTo>
                      <a:pt x="204" y="110"/>
                    </a:lnTo>
                    <a:lnTo>
                      <a:pt x="224" y="100"/>
                    </a:lnTo>
                    <a:lnTo>
                      <a:pt x="234" y="44"/>
                    </a:lnTo>
                    <a:lnTo>
                      <a:pt x="326" y="36"/>
                    </a:lnTo>
                    <a:close/>
                    <a:moveTo>
                      <a:pt x="302" y="418"/>
                    </a:moveTo>
                    <a:lnTo>
                      <a:pt x="302" y="418"/>
                    </a:lnTo>
                    <a:lnTo>
                      <a:pt x="318" y="416"/>
                    </a:lnTo>
                    <a:lnTo>
                      <a:pt x="334" y="414"/>
                    </a:lnTo>
                    <a:lnTo>
                      <a:pt x="350" y="408"/>
                    </a:lnTo>
                    <a:lnTo>
                      <a:pt x="364" y="400"/>
                    </a:lnTo>
                    <a:lnTo>
                      <a:pt x="376" y="390"/>
                    </a:lnTo>
                    <a:lnTo>
                      <a:pt x="388" y="378"/>
                    </a:lnTo>
                    <a:lnTo>
                      <a:pt x="398" y="366"/>
                    </a:lnTo>
                    <a:lnTo>
                      <a:pt x="406" y="350"/>
                    </a:lnTo>
                    <a:lnTo>
                      <a:pt x="406" y="350"/>
                    </a:lnTo>
                    <a:lnTo>
                      <a:pt x="414" y="328"/>
                    </a:lnTo>
                    <a:lnTo>
                      <a:pt x="418" y="306"/>
                    </a:lnTo>
                    <a:lnTo>
                      <a:pt x="416" y="284"/>
                    </a:lnTo>
                    <a:lnTo>
                      <a:pt x="410" y="262"/>
                    </a:lnTo>
                    <a:lnTo>
                      <a:pt x="400" y="242"/>
                    </a:lnTo>
                    <a:lnTo>
                      <a:pt x="386" y="224"/>
                    </a:lnTo>
                    <a:lnTo>
                      <a:pt x="370" y="210"/>
                    </a:lnTo>
                    <a:lnTo>
                      <a:pt x="350" y="198"/>
                    </a:lnTo>
                    <a:lnTo>
                      <a:pt x="350" y="198"/>
                    </a:lnTo>
                    <a:lnTo>
                      <a:pt x="338" y="194"/>
                    </a:lnTo>
                    <a:lnTo>
                      <a:pt x="326" y="190"/>
                    </a:lnTo>
                    <a:lnTo>
                      <a:pt x="314" y="188"/>
                    </a:lnTo>
                    <a:lnTo>
                      <a:pt x="302" y="188"/>
                    </a:lnTo>
                    <a:lnTo>
                      <a:pt x="302" y="188"/>
                    </a:lnTo>
                    <a:lnTo>
                      <a:pt x="286" y="188"/>
                    </a:lnTo>
                    <a:lnTo>
                      <a:pt x="270" y="192"/>
                    </a:lnTo>
                    <a:lnTo>
                      <a:pt x="254" y="198"/>
                    </a:lnTo>
                    <a:lnTo>
                      <a:pt x="240" y="206"/>
                    </a:lnTo>
                    <a:lnTo>
                      <a:pt x="228" y="216"/>
                    </a:lnTo>
                    <a:lnTo>
                      <a:pt x="216" y="226"/>
                    </a:lnTo>
                    <a:lnTo>
                      <a:pt x="206" y="240"/>
                    </a:lnTo>
                    <a:lnTo>
                      <a:pt x="198" y="256"/>
                    </a:lnTo>
                    <a:lnTo>
                      <a:pt x="198" y="256"/>
                    </a:lnTo>
                    <a:lnTo>
                      <a:pt x="190" y="278"/>
                    </a:lnTo>
                    <a:lnTo>
                      <a:pt x="186" y="300"/>
                    </a:lnTo>
                    <a:lnTo>
                      <a:pt x="188" y="322"/>
                    </a:lnTo>
                    <a:lnTo>
                      <a:pt x="194" y="344"/>
                    </a:lnTo>
                    <a:lnTo>
                      <a:pt x="204" y="362"/>
                    </a:lnTo>
                    <a:lnTo>
                      <a:pt x="218" y="380"/>
                    </a:lnTo>
                    <a:lnTo>
                      <a:pt x="234" y="396"/>
                    </a:lnTo>
                    <a:lnTo>
                      <a:pt x="254" y="408"/>
                    </a:lnTo>
                    <a:lnTo>
                      <a:pt x="254" y="408"/>
                    </a:lnTo>
                    <a:lnTo>
                      <a:pt x="266" y="412"/>
                    </a:lnTo>
                    <a:lnTo>
                      <a:pt x="278" y="416"/>
                    </a:lnTo>
                    <a:lnTo>
                      <a:pt x="290" y="418"/>
                    </a:lnTo>
                    <a:lnTo>
                      <a:pt x="302" y="418"/>
                    </a:lnTo>
                    <a:close/>
                    <a:moveTo>
                      <a:pt x="346" y="0"/>
                    </a:moveTo>
                    <a:lnTo>
                      <a:pt x="322" y="4"/>
                    </a:lnTo>
                    <a:lnTo>
                      <a:pt x="232" y="12"/>
                    </a:lnTo>
                    <a:lnTo>
                      <a:pt x="208" y="14"/>
                    </a:lnTo>
                    <a:lnTo>
                      <a:pt x="204" y="38"/>
                    </a:lnTo>
                    <a:lnTo>
                      <a:pt x="196" y="78"/>
                    </a:lnTo>
                    <a:lnTo>
                      <a:pt x="196" y="78"/>
                    </a:lnTo>
                    <a:lnTo>
                      <a:pt x="184" y="84"/>
                    </a:lnTo>
                    <a:lnTo>
                      <a:pt x="142" y="68"/>
                    </a:lnTo>
                    <a:lnTo>
                      <a:pt x="120" y="58"/>
                    </a:lnTo>
                    <a:lnTo>
                      <a:pt x="104" y="76"/>
                    </a:lnTo>
                    <a:lnTo>
                      <a:pt x="46" y="146"/>
                    </a:lnTo>
                    <a:lnTo>
                      <a:pt x="32" y="166"/>
                    </a:lnTo>
                    <a:lnTo>
                      <a:pt x="46" y="186"/>
                    </a:lnTo>
                    <a:lnTo>
                      <a:pt x="68" y="218"/>
                    </a:lnTo>
                    <a:lnTo>
                      <a:pt x="68" y="218"/>
                    </a:lnTo>
                    <a:lnTo>
                      <a:pt x="64" y="232"/>
                    </a:lnTo>
                    <a:lnTo>
                      <a:pt x="22" y="250"/>
                    </a:lnTo>
                    <a:lnTo>
                      <a:pt x="0" y="260"/>
                    </a:lnTo>
                    <a:lnTo>
                      <a:pt x="2" y="282"/>
                    </a:lnTo>
                    <a:lnTo>
                      <a:pt x="12" y="372"/>
                    </a:lnTo>
                    <a:lnTo>
                      <a:pt x="14" y="398"/>
                    </a:lnTo>
                    <a:lnTo>
                      <a:pt x="38" y="402"/>
                    </a:lnTo>
                    <a:lnTo>
                      <a:pt x="78" y="408"/>
                    </a:lnTo>
                    <a:lnTo>
                      <a:pt x="78" y="408"/>
                    </a:lnTo>
                    <a:lnTo>
                      <a:pt x="84" y="422"/>
                    </a:lnTo>
                    <a:lnTo>
                      <a:pt x="66" y="464"/>
                    </a:lnTo>
                    <a:lnTo>
                      <a:pt x="58" y="486"/>
                    </a:lnTo>
                    <a:lnTo>
                      <a:pt x="76" y="500"/>
                    </a:lnTo>
                    <a:lnTo>
                      <a:pt x="146" y="558"/>
                    </a:lnTo>
                    <a:lnTo>
                      <a:pt x="166" y="574"/>
                    </a:lnTo>
                    <a:lnTo>
                      <a:pt x="186" y="560"/>
                    </a:lnTo>
                    <a:lnTo>
                      <a:pt x="218" y="536"/>
                    </a:lnTo>
                    <a:lnTo>
                      <a:pt x="218" y="536"/>
                    </a:lnTo>
                    <a:lnTo>
                      <a:pt x="232" y="540"/>
                    </a:lnTo>
                    <a:lnTo>
                      <a:pt x="250" y="582"/>
                    </a:lnTo>
                    <a:lnTo>
                      <a:pt x="258" y="604"/>
                    </a:lnTo>
                    <a:lnTo>
                      <a:pt x="282" y="602"/>
                    </a:lnTo>
                    <a:lnTo>
                      <a:pt x="372" y="594"/>
                    </a:lnTo>
                    <a:lnTo>
                      <a:pt x="396" y="590"/>
                    </a:lnTo>
                    <a:lnTo>
                      <a:pt x="400" y="566"/>
                    </a:lnTo>
                    <a:lnTo>
                      <a:pt x="408" y="528"/>
                    </a:lnTo>
                    <a:lnTo>
                      <a:pt x="408" y="528"/>
                    </a:lnTo>
                    <a:lnTo>
                      <a:pt x="420" y="520"/>
                    </a:lnTo>
                    <a:lnTo>
                      <a:pt x="462" y="538"/>
                    </a:lnTo>
                    <a:lnTo>
                      <a:pt x="484" y="546"/>
                    </a:lnTo>
                    <a:lnTo>
                      <a:pt x="500" y="528"/>
                    </a:lnTo>
                    <a:lnTo>
                      <a:pt x="558" y="458"/>
                    </a:lnTo>
                    <a:lnTo>
                      <a:pt x="572" y="440"/>
                    </a:lnTo>
                    <a:lnTo>
                      <a:pt x="558" y="420"/>
                    </a:lnTo>
                    <a:lnTo>
                      <a:pt x="536" y="386"/>
                    </a:lnTo>
                    <a:lnTo>
                      <a:pt x="536" y="386"/>
                    </a:lnTo>
                    <a:lnTo>
                      <a:pt x="540" y="372"/>
                    </a:lnTo>
                    <a:lnTo>
                      <a:pt x="582" y="356"/>
                    </a:lnTo>
                    <a:lnTo>
                      <a:pt x="604" y="346"/>
                    </a:lnTo>
                    <a:lnTo>
                      <a:pt x="602" y="322"/>
                    </a:lnTo>
                    <a:lnTo>
                      <a:pt x="592" y="232"/>
                    </a:lnTo>
                    <a:lnTo>
                      <a:pt x="590" y="208"/>
                    </a:lnTo>
                    <a:lnTo>
                      <a:pt x="566" y="204"/>
                    </a:lnTo>
                    <a:lnTo>
                      <a:pt x="526" y="196"/>
                    </a:lnTo>
                    <a:lnTo>
                      <a:pt x="526" y="196"/>
                    </a:lnTo>
                    <a:lnTo>
                      <a:pt x="520" y="184"/>
                    </a:lnTo>
                    <a:lnTo>
                      <a:pt x="538" y="142"/>
                    </a:lnTo>
                    <a:lnTo>
                      <a:pt x="546" y="120"/>
                    </a:lnTo>
                    <a:lnTo>
                      <a:pt x="528" y="106"/>
                    </a:lnTo>
                    <a:lnTo>
                      <a:pt x="458" y="48"/>
                    </a:lnTo>
                    <a:lnTo>
                      <a:pt x="440" y="32"/>
                    </a:lnTo>
                    <a:lnTo>
                      <a:pt x="420" y="46"/>
                    </a:lnTo>
                    <a:lnTo>
                      <a:pt x="386" y="68"/>
                    </a:lnTo>
                    <a:lnTo>
                      <a:pt x="386" y="68"/>
                    </a:lnTo>
                    <a:lnTo>
                      <a:pt x="372" y="64"/>
                    </a:lnTo>
                    <a:lnTo>
                      <a:pt x="354" y="22"/>
                    </a:lnTo>
                    <a:lnTo>
                      <a:pt x="346" y="0"/>
                    </a:lnTo>
                    <a:lnTo>
                      <a:pt x="346" y="0"/>
                    </a:lnTo>
                    <a:close/>
                    <a:moveTo>
                      <a:pt x="302" y="386"/>
                    </a:moveTo>
                    <a:lnTo>
                      <a:pt x="302" y="386"/>
                    </a:lnTo>
                    <a:lnTo>
                      <a:pt x="284" y="384"/>
                    </a:lnTo>
                    <a:lnTo>
                      <a:pt x="268" y="378"/>
                    </a:lnTo>
                    <a:lnTo>
                      <a:pt x="268" y="378"/>
                    </a:lnTo>
                    <a:lnTo>
                      <a:pt x="254" y="370"/>
                    </a:lnTo>
                    <a:lnTo>
                      <a:pt x="242" y="358"/>
                    </a:lnTo>
                    <a:lnTo>
                      <a:pt x="232" y="346"/>
                    </a:lnTo>
                    <a:lnTo>
                      <a:pt x="224" y="332"/>
                    </a:lnTo>
                    <a:lnTo>
                      <a:pt x="220" y="316"/>
                    </a:lnTo>
                    <a:lnTo>
                      <a:pt x="220" y="300"/>
                    </a:lnTo>
                    <a:lnTo>
                      <a:pt x="222" y="284"/>
                    </a:lnTo>
                    <a:lnTo>
                      <a:pt x="226" y="268"/>
                    </a:lnTo>
                    <a:lnTo>
                      <a:pt x="226" y="268"/>
                    </a:lnTo>
                    <a:lnTo>
                      <a:pt x="232" y="258"/>
                    </a:lnTo>
                    <a:lnTo>
                      <a:pt x="240" y="248"/>
                    </a:lnTo>
                    <a:lnTo>
                      <a:pt x="248" y="240"/>
                    </a:lnTo>
                    <a:lnTo>
                      <a:pt x="258" y="232"/>
                    </a:lnTo>
                    <a:lnTo>
                      <a:pt x="268" y="228"/>
                    </a:lnTo>
                    <a:lnTo>
                      <a:pt x="278" y="222"/>
                    </a:lnTo>
                    <a:lnTo>
                      <a:pt x="290" y="220"/>
                    </a:lnTo>
                    <a:lnTo>
                      <a:pt x="302" y="220"/>
                    </a:lnTo>
                    <a:lnTo>
                      <a:pt x="302" y="220"/>
                    </a:lnTo>
                    <a:lnTo>
                      <a:pt x="320" y="222"/>
                    </a:lnTo>
                    <a:lnTo>
                      <a:pt x="336" y="226"/>
                    </a:lnTo>
                    <a:lnTo>
                      <a:pt x="336" y="226"/>
                    </a:lnTo>
                    <a:lnTo>
                      <a:pt x="350" y="236"/>
                    </a:lnTo>
                    <a:lnTo>
                      <a:pt x="364" y="246"/>
                    </a:lnTo>
                    <a:lnTo>
                      <a:pt x="372" y="258"/>
                    </a:lnTo>
                    <a:lnTo>
                      <a:pt x="380" y="274"/>
                    </a:lnTo>
                    <a:lnTo>
                      <a:pt x="384" y="288"/>
                    </a:lnTo>
                    <a:lnTo>
                      <a:pt x="386" y="304"/>
                    </a:lnTo>
                    <a:lnTo>
                      <a:pt x="384" y="320"/>
                    </a:lnTo>
                    <a:lnTo>
                      <a:pt x="378" y="336"/>
                    </a:lnTo>
                    <a:lnTo>
                      <a:pt x="378" y="336"/>
                    </a:lnTo>
                    <a:lnTo>
                      <a:pt x="372" y="348"/>
                    </a:lnTo>
                    <a:lnTo>
                      <a:pt x="364" y="356"/>
                    </a:lnTo>
                    <a:lnTo>
                      <a:pt x="356" y="366"/>
                    </a:lnTo>
                    <a:lnTo>
                      <a:pt x="348" y="372"/>
                    </a:lnTo>
                    <a:lnTo>
                      <a:pt x="336" y="378"/>
                    </a:lnTo>
                    <a:lnTo>
                      <a:pt x="326" y="382"/>
                    </a:lnTo>
                    <a:lnTo>
                      <a:pt x="314" y="384"/>
                    </a:lnTo>
                    <a:lnTo>
                      <a:pt x="302" y="386"/>
                    </a:lnTo>
                    <a:lnTo>
                      <a:pt x="302" y="38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1" name="Freeform 79"/>
              <p:cNvSpPr>
                <a:spLocks/>
              </p:cNvSpPr>
              <p:nvPr/>
            </p:nvSpPr>
            <p:spPr bwMode="auto">
              <a:xfrm>
                <a:off x="10578891" y="5028437"/>
                <a:ext cx="350917" cy="349607"/>
              </a:xfrm>
              <a:custGeom>
                <a:avLst/>
                <a:gdLst>
                  <a:gd name="T0" fmla="*/ 292 w 536"/>
                  <a:gd name="T1" fmla="*/ 0 h 534"/>
                  <a:gd name="T2" fmla="*/ 314 w 536"/>
                  <a:gd name="T3" fmla="*/ 56 h 534"/>
                  <a:gd name="T4" fmla="*/ 314 w 536"/>
                  <a:gd name="T5" fmla="*/ 56 h 534"/>
                  <a:gd name="T6" fmla="*/ 336 w 536"/>
                  <a:gd name="T7" fmla="*/ 60 h 534"/>
                  <a:gd name="T8" fmla="*/ 356 w 536"/>
                  <a:gd name="T9" fmla="*/ 70 h 534"/>
                  <a:gd name="T10" fmla="*/ 404 w 536"/>
                  <a:gd name="T11" fmla="*/ 36 h 534"/>
                  <a:gd name="T12" fmla="*/ 474 w 536"/>
                  <a:gd name="T13" fmla="*/ 94 h 534"/>
                  <a:gd name="T14" fmla="*/ 450 w 536"/>
                  <a:gd name="T15" fmla="*/ 150 h 534"/>
                  <a:gd name="T16" fmla="*/ 450 w 536"/>
                  <a:gd name="T17" fmla="*/ 150 h 534"/>
                  <a:gd name="T18" fmla="*/ 462 w 536"/>
                  <a:gd name="T19" fmla="*/ 170 h 534"/>
                  <a:gd name="T20" fmla="*/ 470 w 536"/>
                  <a:gd name="T21" fmla="*/ 190 h 534"/>
                  <a:gd name="T22" fmla="*/ 526 w 536"/>
                  <a:gd name="T23" fmla="*/ 200 h 534"/>
                  <a:gd name="T24" fmla="*/ 536 w 536"/>
                  <a:gd name="T25" fmla="*/ 290 h 534"/>
                  <a:gd name="T26" fmla="*/ 480 w 536"/>
                  <a:gd name="T27" fmla="*/ 314 h 534"/>
                  <a:gd name="T28" fmla="*/ 480 w 536"/>
                  <a:gd name="T29" fmla="*/ 314 h 534"/>
                  <a:gd name="T30" fmla="*/ 474 w 536"/>
                  <a:gd name="T31" fmla="*/ 334 h 534"/>
                  <a:gd name="T32" fmla="*/ 466 w 536"/>
                  <a:gd name="T33" fmla="*/ 356 h 534"/>
                  <a:gd name="T34" fmla="*/ 498 w 536"/>
                  <a:gd name="T35" fmla="*/ 402 h 534"/>
                  <a:gd name="T36" fmla="*/ 440 w 536"/>
                  <a:gd name="T37" fmla="*/ 472 h 534"/>
                  <a:gd name="T38" fmla="*/ 384 w 536"/>
                  <a:gd name="T39" fmla="*/ 450 h 534"/>
                  <a:gd name="T40" fmla="*/ 384 w 536"/>
                  <a:gd name="T41" fmla="*/ 450 h 534"/>
                  <a:gd name="T42" fmla="*/ 366 w 536"/>
                  <a:gd name="T43" fmla="*/ 460 h 534"/>
                  <a:gd name="T44" fmla="*/ 346 w 536"/>
                  <a:gd name="T45" fmla="*/ 468 h 534"/>
                  <a:gd name="T46" fmla="*/ 336 w 536"/>
                  <a:gd name="T47" fmla="*/ 526 h 534"/>
                  <a:gd name="T48" fmla="*/ 244 w 536"/>
                  <a:gd name="T49" fmla="*/ 534 h 534"/>
                  <a:gd name="T50" fmla="*/ 222 w 536"/>
                  <a:gd name="T51" fmla="*/ 478 h 534"/>
                  <a:gd name="T52" fmla="*/ 222 w 536"/>
                  <a:gd name="T53" fmla="*/ 478 h 534"/>
                  <a:gd name="T54" fmla="*/ 200 w 536"/>
                  <a:gd name="T55" fmla="*/ 472 h 534"/>
                  <a:gd name="T56" fmla="*/ 180 w 536"/>
                  <a:gd name="T57" fmla="*/ 464 h 534"/>
                  <a:gd name="T58" fmla="*/ 132 w 536"/>
                  <a:gd name="T59" fmla="*/ 498 h 534"/>
                  <a:gd name="T60" fmla="*/ 62 w 536"/>
                  <a:gd name="T61" fmla="*/ 440 h 534"/>
                  <a:gd name="T62" fmla="*/ 86 w 536"/>
                  <a:gd name="T63" fmla="*/ 382 h 534"/>
                  <a:gd name="T64" fmla="*/ 86 w 536"/>
                  <a:gd name="T65" fmla="*/ 382 h 534"/>
                  <a:gd name="T66" fmla="*/ 74 w 536"/>
                  <a:gd name="T67" fmla="*/ 364 h 534"/>
                  <a:gd name="T68" fmla="*/ 66 w 536"/>
                  <a:gd name="T69" fmla="*/ 344 h 534"/>
                  <a:gd name="T70" fmla="*/ 10 w 536"/>
                  <a:gd name="T71" fmla="*/ 334 h 534"/>
                  <a:gd name="T72" fmla="*/ 0 w 536"/>
                  <a:gd name="T73" fmla="*/ 244 h 534"/>
                  <a:gd name="T74" fmla="*/ 56 w 536"/>
                  <a:gd name="T75" fmla="*/ 220 h 534"/>
                  <a:gd name="T76" fmla="*/ 56 w 536"/>
                  <a:gd name="T77" fmla="*/ 220 h 534"/>
                  <a:gd name="T78" fmla="*/ 62 w 536"/>
                  <a:gd name="T79" fmla="*/ 198 h 534"/>
                  <a:gd name="T80" fmla="*/ 70 w 536"/>
                  <a:gd name="T81" fmla="*/ 178 h 534"/>
                  <a:gd name="T82" fmla="*/ 38 w 536"/>
                  <a:gd name="T83" fmla="*/ 132 h 534"/>
                  <a:gd name="T84" fmla="*/ 96 w 536"/>
                  <a:gd name="T85" fmla="*/ 62 h 534"/>
                  <a:gd name="T86" fmla="*/ 152 w 536"/>
                  <a:gd name="T87" fmla="*/ 84 h 534"/>
                  <a:gd name="T88" fmla="*/ 152 w 536"/>
                  <a:gd name="T89" fmla="*/ 84 h 534"/>
                  <a:gd name="T90" fmla="*/ 170 w 536"/>
                  <a:gd name="T91" fmla="*/ 74 h 534"/>
                  <a:gd name="T92" fmla="*/ 190 w 536"/>
                  <a:gd name="T93" fmla="*/ 64 h 534"/>
                  <a:gd name="T94" fmla="*/ 200 w 536"/>
                  <a:gd name="T95" fmla="*/ 8 h 534"/>
                  <a:gd name="T96" fmla="*/ 292 w 536"/>
                  <a:gd name="T97" fmla="*/ 0 h 5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36" h="534">
                    <a:moveTo>
                      <a:pt x="292" y="0"/>
                    </a:moveTo>
                    <a:lnTo>
                      <a:pt x="314" y="56"/>
                    </a:lnTo>
                    <a:lnTo>
                      <a:pt x="314" y="56"/>
                    </a:lnTo>
                    <a:lnTo>
                      <a:pt x="336" y="60"/>
                    </a:lnTo>
                    <a:lnTo>
                      <a:pt x="356" y="70"/>
                    </a:lnTo>
                    <a:lnTo>
                      <a:pt x="404" y="36"/>
                    </a:lnTo>
                    <a:lnTo>
                      <a:pt x="474" y="94"/>
                    </a:lnTo>
                    <a:lnTo>
                      <a:pt x="450" y="150"/>
                    </a:lnTo>
                    <a:lnTo>
                      <a:pt x="450" y="150"/>
                    </a:lnTo>
                    <a:lnTo>
                      <a:pt x="462" y="170"/>
                    </a:lnTo>
                    <a:lnTo>
                      <a:pt x="470" y="190"/>
                    </a:lnTo>
                    <a:lnTo>
                      <a:pt x="526" y="200"/>
                    </a:lnTo>
                    <a:lnTo>
                      <a:pt x="536" y="290"/>
                    </a:lnTo>
                    <a:lnTo>
                      <a:pt x="480" y="314"/>
                    </a:lnTo>
                    <a:lnTo>
                      <a:pt x="480" y="314"/>
                    </a:lnTo>
                    <a:lnTo>
                      <a:pt x="474" y="334"/>
                    </a:lnTo>
                    <a:lnTo>
                      <a:pt x="466" y="356"/>
                    </a:lnTo>
                    <a:lnTo>
                      <a:pt x="498" y="402"/>
                    </a:lnTo>
                    <a:lnTo>
                      <a:pt x="440" y="472"/>
                    </a:lnTo>
                    <a:lnTo>
                      <a:pt x="384" y="450"/>
                    </a:lnTo>
                    <a:lnTo>
                      <a:pt x="384" y="450"/>
                    </a:lnTo>
                    <a:lnTo>
                      <a:pt x="366" y="460"/>
                    </a:lnTo>
                    <a:lnTo>
                      <a:pt x="346" y="468"/>
                    </a:lnTo>
                    <a:lnTo>
                      <a:pt x="336" y="526"/>
                    </a:lnTo>
                    <a:lnTo>
                      <a:pt x="244" y="534"/>
                    </a:lnTo>
                    <a:lnTo>
                      <a:pt x="222" y="478"/>
                    </a:lnTo>
                    <a:lnTo>
                      <a:pt x="222" y="478"/>
                    </a:lnTo>
                    <a:lnTo>
                      <a:pt x="200" y="472"/>
                    </a:lnTo>
                    <a:lnTo>
                      <a:pt x="180" y="464"/>
                    </a:lnTo>
                    <a:lnTo>
                      <a:pt x="132" y="498"/>
                    </a:lnTo>
                    <a:lnTo>
                      <a:pt x="62" y="440"/>
                    </a:lnTo>
                    <a:lnTo>
                      <a:pt x="86" y="382"/>
                    </a:lnTo>
                    <a:lnTo>
                      <a:pt x="86" y="382"/>
                    </a:lnTo>
                    <a:lnTo>
                      <a:pt x="74" y="364"/>
                    </a:lnTo>
                    <a:lnTo>
                      <a:pt x="66" y="344"/>
                    </a:lnTo>
                    <a:lnTo>
                      <a:pt x="10" y="334"/>
                    </a:lnTo>
                    <a:lnTo>
                      <a:pt x="0" y="244"/>
                    </a:lnTo>
                    <a:lnTo>
                      <a:pt x="56" y="220"/>
                    </a:lnTo>
                    <a:lnTo>
                      <a:pt x="56" y="220"/>
                    </a:lnTo>
                    <a:lnTo>
                      <a:pt x="62" y="198"/>
                    </a:lnTo>
                    <a:lnTo>
                      <a:pt x="70" y="178"/>
                    </a:lnTo>
                    <a:lnTo>
                      <a:pt x="38" y="132"/>
                    </a:lnTo>
                    <a:lnTo>
                      <a:pt x="96" y="62"/>
                    </a:lnTo>
                    <a:lnTo>
                      <a:pt x="152" y="84"/>
                    </a:lnTo>
                    <a:lnTo>
                      <a:pt x="152" y="84"/>
                    </a:lnTo>
                    <a:lnTo>
                      <a:pt x="170" y="74"/>
                    </a:lnTo>
                    <a:lnTo>
                      <a:pt x="190" y="64"/>
                    </a:lnTo>
                    <a:lnTo>
                      <a:pt x="200" y="8"/>
                    </a:lnTo>
                    <a:lnTo>
                      <a:pt x="29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2" name="Freeform 80"/>
              <p:cNvSpPr>
                <a:spLocks/>
              </p:cNvSpPr>
              <p:nvPr/>
            </p:nvSpPr>
            <p:spPr bwMode="auto">
              <a:xfrm>
                <a:off x="10678405" y="5127951"/>
                <a:ext cx="151889" cy="150580"/>
              </a:xfrm>
              <a:custGeom>
                <a:avLst/>
                <a:gdLst>
                  <a:gd name="T0" fmla="*/ 116 w 232"/>
                  <a:gd name="T1" fmla="*/ 230 h 230"/>
                  <a:gd name="T2" fmla="*/ 116 w 232"/>
                  <a:gd name="T3" fmla="*/ 230 h 230"/>
                  <a:gd name="T4" fmla="*/ 132 w 232"/>
                  <a:gd name="T5" fmla="*/ 228 h 230"/>
                  <a:gd name="T6" fmla="*/ 148 w 232"/>
                  <a:gd name="T7" fmla="*/ 226 h 230"/>
                  <a:gd name="T8" fmla="*/ 164 w 232"/>
                  <a:gd name="T9" fmla="*/ 220 h 230"/>
                  <a:gd name="T10" fmla="*/ 178 w 232"/>
                  <a:gd name="T11" fmla="*/ 212 h 230"/>
                  <a:gd name="T12" fmla="*/ 190 w 232"/>
                  <a:gd name="T13" fmla="*/ 202 h 230"/>
                  <a:gd name="T14" fmla="*/ 202 w 232"/>
                  <a:gd name="T15" fmla="*/ 190 h 230"/>
                  <a:gd name="T16" fmla="*/ 212 w 232"/>
                  <a:gd name="T17" fmla="*/ 178 h 230"/>
                  <a:gd name="T18" fmla="*/ 220 w 232"/>
                  <a:gd name="T19" fmla="*/ 162 h 230"/>
                  <a:gd name="T20" fmla="*/ 220 w 232"/>
                  <a:gd name="T21" fmla="*/ 162 h 230"/>
                  <a:gd name="T22" fmla="*/ 228 w 232"/>
                  <a:gd name="T23" fmla="*/ 140 h 230"/>
                  <a:gd name="T24" fmla="*/ 232 w 232"/>
                  <a:gd name="T25" fmla="*/ 118 h 230"/>
                  <a:gd name="T26" fmla="*/ 230 w 232"/>
                  <a:gd name="T27" fmla="*/ 96 h 230"/>
                  <a:gd name="T28" fmla="*/ 224 w 232"/>
                  <a:gd name="T29" fmla="*/ 74 h 230"/>
                  <a:gd name="T30" fmla="*/ 214 w 232"/>
                  <a:gd name="T31" fmla="*/ 54 h 230"/>
                  <a:gd name="T32" fmla="*/ 200 w 232"/>
                  <a:gd name="T33" fmla="*/ 36 h 230"/>
                  <a:gd name="T34" fmla="*/ 184 w 232"/>
                  <a:gd name="T35" fmla="*/ 22 h 230"/>
                  <a:gd name="T36" fmla="*/ 164 w 232"/>
                  <a:gd name="T37" fmla="*/ 10 h 230"/>
                  <a:gd name="T38" fmla="*/ 164 w 232"/>
                  <a:gd name="T39" fmla="*/ 10 h 230"/>
                  <a:gd name="T40" fmla="*/ 152 w 232"/>
                  <a:gd name="T41" fmla="*/ 6 h 230"/>
                  <a:gd name="T42" fmla="*/ 140 w 232"/>
                  <a:gd name="T43" fmla="*/ 2 h 230"/>
                  <a:gd name="T44" fmla="*/ 128 w 232"/>
                  <a:gd name="T45" fmla="*/ 0 h 230"/>
                  <a:gd name="T46" fmla="*/ 116 w 232"/>
                  <a:gd name="T47" fmla="*/ 0 h 230"/>
                  <a:gd name="T48" fmla="*/ 116 w 232"/>
                  <a:gd name="T49" fmla="*/ 0 h 230"/>
                  <a:gd name="T50" fmla="*/ 100 w 232"/>
                  <a:gd name="T51" fmla="*/ 0 h 230"/>
                  <a:gd name="T52" fmla="*/ 84 w 232"/>
                  <a:gd name="T53" fmla="*/ 4 h 230"/>
                  <a:gd name="T54" fmla="*/ 68 w 232"/>
                  <a:gd name="T55" fmla="*/ 10 h 230"/>
                  <a:gd name="T56" fmla="*/ 54 w 232"/>
                  <a:gd name="T57" fmla="*/ 18 h 230"/>
                  <a:gd name="T58" fmla="*/ 42 w 232"/>
                  <a:gd name="T59" fmla="*/ 28 h 230"/>
                  <a:gd name="T60" fmla="*/ 30 w 232"/>
                  <a:gd name="T61" fmla="*/ 38 h 230"/>
                  <a:gd name="T62" fmla="*/ 20 w 232"/>
                  <a:gd name="T63" fmla="*/ 52 h 230"/>
                  <a:gd name="T64" fmla="*/ 12 w 232"/>
                  <a:gd name="T65" fmla="*/ 68 h 230"/>
                  <a:gd name="T66" fmla="*/ 12 w 232"/>
                  <a:gd name="T67" fmla="*/ 68 h 230"/>
                  <a:gd name="T68" fmla="*/ 4 w 232"/>
                  <a:gd name="T69" fmla="*/ 90 h 230"/>
                  <a:gd name="T70" fmla="*/ 0 w 232"/>
                  <a:gd name="T71" fmla="*/ 112 h 230"/>
                  <a:gd name="T72" fmla="*/ 2 w 232"/>
                  <a:gd name="T73" fmla="*/ 134 h 230"/>
                  <a:gd name="T74" fmla="*/ 8 w 232"/>
                  <a:gd name="T75" fmla="*/ 156 h 230"/>
                  <a:gd name="T76" fmla="*/ 18 w 232"/>
                  <a:gd name="T77" fmla="*/ 174 h 230"/>
                  <a:gd name="T78" fmla="*/ 32 w 232"/>
                  <a:gd name="T79" fmla="*/ 192 h 230"/>
                  <a:gd name="T80" fmla="*/ 48 w 232"/>
                  <a:gd name="T81" fmla="*/ 208 h 230"/>
                  <a:gd name="T82" fmla="*/ 68 w 232"/>
                  <a:gd name="T83" fmla="*/ 220 h 230"/>
                  <a:gd name="T84" fmla="*/ 68 w 232"/>
                  <a:gd name="T85" fmla="*/ 220 h 230"/>
                  <a:gd name="T86" fmla="*/ 80 w 232"/>
                  <a:gd name="T87" fmla="*/ 224 h 230"/>
                  <a:gd name="T88" fmla="*/ 92 w 232"/>
                  <a:gd name="T89" fmla="*/ 228 h 230"/>
                  <a:gd name="T90" fmla="*/ 104 w 232"/>
                  <a:gd name="T91" fmla="*/ 230 h 230"/>
                  <a:gd name="T92" fmla="*/ 116 w 232"/>
                  <a:gd name="T93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32" h="230">
                    <a:moveTo>
                      <a:pt x="116" y="230"/>
                    </a:moveTo>
                    <a:lnTo>
                      <a:pt x="116" y="230"/>
                    </a:lnTo>
                    <a:lnTo>
                      <a:pt x="132" y="228"/>
                    </a:lnTo>
                    <a:lnTo>
                      <a:pt x="148" y="226"/>
                    </a:lnTo>
                    <a:lnTo>
                      <a:pt x="164" y="220"/>
                    </a:lnTo>
                    <a:lnTo>
                      <a:pt x="178" y="212"/>
                    </a:lnTo>
                    <a:lnTo>
                      <a:pt x="190" y="202"/>
                    </a:lnTo>
                    <a:lnTo>
                      <a:pt x="202" y="190"/>
                    </a:lnTo>
                    <a:lnTo>
                      <a:pt x="212" y="178"/>
                    </a:lnTo>
                    <a:lnTo>
                      <a:pt x="220" y="162"/>
                    </a:lnTo>
                    <a:lnTo>
                      <a:pt x="220" y="162"/>
                    </a:lnTo>
                    <a:lnTo>
                      <a:pt x="228" y="140"/>
                    </a:lnTo>
                    <a:lnTo>
                      <a:pt x="232" y="118"/>
                    </a:lnTo>
                    <a:lnTo>
                      <a:pt x="230" y="96"/>
                    </a:lnTo>
                    <a:lnTo>
                      <a:pt x="224" y="74"/>
                    </a:lnTo>
                    <a:lnTo>
                      <a:pt x="214" y="54"/>
                    </a:lnTo>
                    <a:lnTo>
                      <a:pt x="200" y="36"/>
                    </a:lnTo>
                    <a:lnTo>
                      <a:pt x="184" y="22"/>
                    </a:lnTo>
                    <a:lnTo>
                      <a:pt x="164" y="10"/>
                    </a:lnTo>
                    <a:lnTo>
                      <a:pt x="164" y="10"/>
                    </a:lnTo>
                    <a:lnTo>
                      <a:pt x="152" y="6"/>
                    </a:lnTo>
                    <a:lnTo>
                      <a:pt x="140" y="2"/>
                    </a:lnTo>
                    <a:lnTo>
                      <a:pt x="128" y="0"/>
                    </a:lnTo>
                    <a:lnTo>
                      <a:pt x="116" y="0"/>
                    </a:lnTo>
                    <a:lnTo>
                      <a:pt x="116" y="0"/>
                    </a:lnTo>
                    <a:lnTo>
                      <a:pt x="100" y="0"/>
                    </a:lnTo>
                    <a:lnTo>
                      <a:pt x="84" y="4"/>
                    </a:lnTo>
                    <a:lnTo>
                      <a:pt x="68" y="10"/>
                    </a:lnTo>
                    <a:lnTo>
                      <a:pt x="54" y="18"/>
                    </a:lnTo>
                    <a:lnTo>
                      <a:pt x="42" y="28"/>
                    </a:lnTo>
                    <a:lnTo>
                      <a:pt x="30" y="38"/>
                    </a:lnTo>
                    <a:lnTo>
                      <a:pt x="20" y="52"/>
                    </a:lnTo>
                    <a:lnTo>
                      <a:pt x="12" y="68"/>
                    </a:lnTo>
                    <a:lnTo>
                      <a:pt x="12" y="68"/>
                    </a:lnTo>
                    <a:lnTo>
                      <a:pt x="4" y="90"/>
                    </a:lnTo>
                    <a:lnTo>
                      <a:pt x="0" y="112"/>
                    </a:lnTo>
                    <a:lnTo>
                      <a:pt x="2" y="134"/>
                    </a:lnTo>
                    <a:lnTo>
                      <a:pt x="8" y="156"/>
                    </a:lnTo>
                    <a:lnTo>
                      <a:pt x="18" y="174"/>
                    </a:lnTo>
                    <a:lnTo>
                      <a:pt x="32" y="192"/>
                    </a:lnTo>
                    <a:lnTo>
                      <a:pt x="48" y="208"/>
                    </a:lnTo>
                    <a:lnTo>
                      <a:pt x="68" y="220"/>
                    </a:lnTo>
                    <a:lnTo>
                      <a:pt x="68" y="220"/>
                    </a:lnTo>
                    <a:lnTo>
                      <a:pt x="80" y="224"/>
                    </a:lnTo>
                    <a:lnTo>
                      <a:pt x="92" y="228"/>
                    </a:lnTo>
                    <a:lnTo>
                      <a:pt x="104" y="230"/>
                    </a:lnTo>
                    <a:lnTo>
                      <a:pt x="116" y="23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3" name="Freeform 81"/>
              <p:cNvSpPr>
                <a:spLocks/>
              </p:cNvSpPr>
              <p:nvPr/>
            </p:nvSpPr>
            <p:spPr bwMode="auto">
              <a:xfrm>
                <a:off x="10556631" y="5004868"/>
                <a:ext cx="395436" cy="395436"/>
              </a:xfrm>
              <a:custGeom>
                <a:avLst/>
                <a:gdLst>
                  <a:gd name="T0" fmla="*/ 322 w 604"/>
                  <a:gd name="T1" fmla="*/ 4 h 604"/>
                  <a:gd name="T2" fmla="*/ 208 w 604"/>
                  <a:gd name="T3" fmla="*/ 14 h 604"/>
                  <a:gd name="T4" fmla="*/ 196 w 604"/>
                  <a:gd name="T5" fmla="*/ 78 h 604"/>
                  <a:gd name="T6" fmla="*/ 184 w 604"/>
                  <a:gd name="T7" fmla="*/ 84 h 604"/>
                  <a:gd name="T8" fmla="*/ 120 w 604"/>
                  <a:gd name="T9" fmla="*/ 58 h 604"/>
                  <a:gd name="T10" fmla="*/ 46 w 604"/>
                  <a:gd name="T11" fmla="*/ 146 h 604"/>
                  <a:gd name="T12" fmla="*/ 46 w 604"/>
                  <a:gd name="T13" fmla="*/ 186 h 604"/>
                  <a:gd name="T14" fmla="*/ 68 w 604"/>
                  <a:gd name="T15" fmla="*/ 218 h 604"/>
                  <a:gd name="T16" fmla="*/ 22 w 604"/>
                  <a:gd name="T17" fmla="*/ 250 h 604"/>
                  <a:gd name="T18" fmla="*/ 2 w 604"/>
                  <a:gd name="T19" fmla="*/ 282 h 604"/>
                  <a:gd name="T20" fmla="*/ 14 w 604"/>
                  <a:gd name="T21" fmla="*/ 398 h 604"/>
                  <a:gd name="T22" fmla="*/ 78 w 604"/>
                  <a:gd name="T23" fmla="*/ 408 h 604"/>
                  <a:gd name="T24" fmla="*/ 84 w 604"/>
                  <a:gd name="T25" fmla="*/ 422 h 604"/>
                  <a:gd name="T26" fmla="*/ 58 w 604"/>
                  <a:gd name="T27" fmla="*/ 486 h 604"/>
                  <a:gd name="T28" fmla="*/ 146 w 604"/>
                  <a:gd name="T29" fmla="*/ 558 h 604"/>
                  <a:gd name="T30" fmla="*/ 186 w 604"/>
                  <a:gd name="T31" fmla="*/ 560 h 604"/>
                  <a:gd name="T32" fmla="*/ 218 w 604"/>
                  <a:gd name="T33" fmla="*/ 536 h 604"/>
                  <a:gd name="T34" fmla="*/ 250 w 604"/>
                  <a:gd name="T35" fmla="*/ 582 h 604"/>
                  <a:gd name="T36" fmla="*/ 282 w 604"/>
                  <a:gd name="T37" fmla="*/ 602 h 604"/>
                  <a:gd name="T38" fmla="*/ 396 w 604"/>
                  <a:gd name="T39" fmla="*/ 590 h 604"/>
                  <a:gd name="T40" fmla="*/ 408 w 604"/>
                  <a:gd name="T41" fmla="*/ 528 h 604"/>
                  <a:gd name="T42" fmla="*/ 420 w 604"/>
                  <a:gd name="T43" fmla="*/ 520 h 604"/>
                  <a:gd name="T44" fmla="*/ 484 w 604"/>
                  <a:gd name="T45" fmla="*/ 546 h 604"/>
                  <a:gd name="T46" fmla="*/ 558 w 604"/>
                  <a:gd name="T47" fmla="*/ 458 h 604"/>
                  <a:gd name="T48" fmla="*/ 558 w 604"/>
                  <a:gd name="T49" fmla="*/ 420 h 604"/>
                  <a:gd name="T50" fmla="*/ 536 w 604"/>
                  <a:gd name="T51" fmla="*/ 386 h 604"/>
                  <a:gd name="T52" fmla="*/ 582 w 604"/>
                  <a:gd name="T53" fmla="*/ 356 h 604"/>
                  <a:gd name="T54" fmla="*/ 602 w 604"/>
                  <a:gd name="T55" fmla="*/ 322 h 604"/>
                  <a:gd name="T56" fmla="*/ 590 w 604"/>
                  <a:gd name="T57" fmla="*/ 208 h 604"/>
                  <a:gd name="T58" fmla="*/ 526 w 604"/>
                  <a:gd name="T59" fmla="*/ 196 h 604"/>
                  <a:gd name="T60" fmla="*/ 520 w 604"/>
                  <a:gd name="T61" fmla="*/ 184 h 604"/>
                  <a:gd name="T62" fmla="*/ 546 w 604"/>
                  <a:gd name="T63" fmla="*/ 120 h 604"/>
                  <a:gd name="T64" fmla="*/ 458 w 604"/>
                  <a:gd name="T65" fmla="*/ 48 h 604"/>
                  <a:gd name="T66" fmla="*/ 420 w 604"/>
                  <a:gd name="T67" fmla="*/ 46 h 604"/>
                  <a:gd name="T68" fmla="*/ 386 w 604"/>
                  <a:gd name="T69" fmla="*/ 68 h 604"/>
                  <a:gd name="T70" fmla="*/ 354 w 604"/>
                  <a:gd name="T71" fmla="*/ 22 h 604"/>
                  <a:gd name="T72" fmla="*/ 346 w 604"/>
                  <a:gd name="T73" fmla="*/ 0 h 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604" h="604">
                    <a:moveTo>
                      <a:pt x="346" y="0"/>
                    </a:moveTo>
                    <a:lnTo>
                      <a:pt x="322" y="4"/>
                    </a:lnTo>
                    <a:lnTo>
                      <a:pt x="232" y="12"/>
                    </a:lnTo>
                    <a:lnTo>
                      <a:pt x="208" y="14"/>
                    </a:lnTo>
                    <a:lnTo>
                      <a:pt x="204" y="38"/>
                    </a:lnTo>
                    <a:lnTo>
                      <a:pt x="196" y="78"/>
                    </a:lnTo>
                    <a:lnTo>
                      <a:pt x="196" y="78"/>
                    </a:lnTo>
                    <a:lnTo>
                      <a:pt x="184" y="84"/>
                    </a:lnTo>
                    <a:lnTo>
                      <a:pt x="142" y="68"/>
                    </a:lnTo>
                    <a:lnTo>
                      <a:pt x="120" y="58"/>
                    </a:lnTo>
                    <a:lnTo>
                      <a:pt x="104" y="76"/>
                    </a:lnTo>
                    <a:lnTo>
                      <a:pt x="46" y="146"/>
                    </a:lnTo>
                    <a:lnTo>
                      <a:pt x="32" y="166"/>
                    </a:lnTo>
                    <a:lnTo>
                      <a:pt x="46" y="186"/>
                    </a:lnTo>
                    <a:lnTo>
                      <a:pt x="68" y="218"/>
                    </a:lnTo>
                    <a:lnTo>
                      <a:pt x="68" y="218"/>
                    </a:lnTo>
                    <a:lnTo>
                      <a:pt x="64" y="232"/>
                    </a:lnTo>
                    <a:lnTo>
                      <a:pt x="22" y="250"/>
                    </a:lnTo>
                    <a:lnTo>
                      <a:pt x="0" y="260"/>
                    </a:lnTo>
                    <a:lnTo>
                      <a:pt x="2" y="282"/>
                    </a:lnTo>
                    <a:lnTo>
                      <a:pt x="12" y="372"/>
                    </a:lnTo>
                    <a:lnTo>
                      <a:pt x="14" y="398"/>
                    </a:lnTo>
                    <a:lnTo>
                      <a:pt x="38" y="402"/>
                    </a:lnTo>
                    <a:lnTo>
                      <a:pt x="78" y="408"/>
                    </a:lnTo>
                    <a:lnTo>
                      <a:pt x="78" y="408"/>
                    </a:lnTo>
                    <a:lnTo>
                      <a:pt x="84" y="422"/>
                    </a:lnTo>
                    <a:lnTo>
                      <a:pt x="66" y="464"/>
                    </a:lnTo>
                    <a:lnTo>
                      <a:pt x="58" y="486"/>
                    </a:lnTo>
                    <a:lnTo>
                      <a:pt x="76" y="500"/>
                    </a:lnTo>
                    <a:lnTo>
                      <a:pt x="146" y="558"/>
                    </a:lnTo>
                    <a:lnTo>
                      <a:pt x="166" y="574"/>
                    </a:lnTo>
                    <a:lnTo>
                      <a:pt x="186" y="560"/>
                    </a:lnTo>
                    <a:lnTo>
                      <a:pt x="218" y="536"/>
                    </a:lnTo>
                    <a:lnTo>
                      <a:pt x="218" y="536"/>
                    </a:lnTo>
                    <a:lnTo>
                      <a:pt x="232" y="540"/>
                    </a:lnTo>
                    <a:lnTo>
                      <a:pt x="250" y="582"/>
                    </a:lnTo>
                    <a:lnTo>
                      <a:pt x="258" y="604"/>
                    </a:lnTo>
                    <a:lnTo>
                      <a:pt x="282" y="602"/>
                    </a:lnTo>
                    <a:lnTo>
                      <a:pt x="372" y="594"/>
                    </a:lnTo>
                    <a:lnTo>
                      <a:pt x="396" y="590"/>
                    </a:lnTo>
                    <a:lnTo>
                      <a:pt x="400" y="566"/>
                    </a:lnTo>
                    <a:lnTo>
                      <a:pt x="408" y="528"/>
                    </a:lnTo>
                    <a:lnTo>
                      <a:pt x="408" y="528"/>
                    </a:lnTo>
                    <a:lnTo>
                      <a:pt x="420" y="520"/>
                    </a:lnTo>
                    <a:lnTo>
                      <a:pt x="462" y="538"/>
                    </a:lnTo>
                    <a:lnTo>
                      <a:pt x="484" y="546"/>
                    </a:lnTo>
                    <a:lnTo>
                      <a:pt x="500" y="528"/>
                    </a:lnTo>
                    <a:lnTo>
                      <a:pt x="558" y="458"/>
                    </a:lnTo>
                    <a:lnTo>
                      <a:pt x="572" y="440"/>
                    </a:lnTo>
                    <a:lnTo>
                      <a:pt x="558" y="420"/>
                    </a:lnTo>
                    <a:lnTo>
                      <a:pt x="536" y="386"/>
                    </a:lnTo>
                    <a:lnTo>
                      <a:pt x="536" y="386"/>
                    </a:lnTo>
                    <a:lnTo>
                      <a:pt x="540" y="372"/>
                    </a:lnTo>
                    <a:lnTo>
                      <a:pt x="582" y="356"/>
                    </a:lnTo>
                    <a:lnTo>
                      <a:pt x="604" y="346"/>
                    </a:lnTo>
                    <a:lnTo>
                      <a:pt x="602" y="322"/>
                    </a:lnTo>
                    <a:lnTo>
                      <a:pt x="592" y="232"/>
                    </a:lnTo>
                    <a:lnTo>
                      <a:pt x="590" y="208"/>
                    </a:lnTo>
                    <a:lnTo>
                      <a:pt x="566" y="204"/>
                    </a:lnTo>
                    <a:lnTo>
                      <a:pt x="526" y="196"/>
                    </a:lnTo>
                    <a:lnTo>
                      <a:pt x="526" y="196"/>
                    </a:lnTo>
                    <a:lnTo>
                      <a:pt x="520" y="184"/>
                    </a:lnTo>
                    <a:lnTo>
                      <a:pt x="538" y="142"/>
                    </a:lnTo>
                    <a:lnTo>
                      <a:pt x="546" y="120"/>
                    </a:lnTo>
                    <a:lnTo>
                      <a:pt x="528" y="106"/>
                    </a:lnTo>
                    <a:lnTo>
                      <a:pt x="458" y="48"/>
                    </a:lnTo>
                    <a:lnTo>
                      <a:pt x="440" y="32"/>
                    </a:lnTo>
                    <a:lnTo>
                      <a:pt x="420" y="46"/>
                    </a:lnTo>
                    <a:lnTo>
                      <a:pt x="386" y="68"/>
                    </a:lnTo>
                    <a:lnTo>
                      <a:pt x="386" y="68"/>
                    </a:lnTo>
                    <a:lnTo>
                      <a:pt x="372" y="64"/>
                    </a:lnTo>
                    <a:lnTo>
                      <a:pt x="354" y="22"/>
                    </a:lnTo>
                    <a:lnTo>
                      <a:pt x="346" y="0"/>
                    </a:lnTo>
                    <a:lnTo>
                      <a:pt x="34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4" name="Freeform 82"/>
              <p:cNvSpPr>
                <a:spLocks/>
              </p:cNvSpPr>
              <p:nvPr/>
            </p:nvSpPr>
            <p:spPr bwMode="auto">
              <a:xfrm>
                <a:off x="10700664" y="5148901"/>
                <a:ext cx="108679" cy="108679"/>
              </a:xfrm>
              <a:custGeom>
                <a:avLst/>
                <a:gdLst>
                  <a:gd name="T0" fmla="*/ 82 w 166"/>
                  <a:gd name="T1" fmla="*/ 166 h 166"/>
                  <a:gd name="T2" fmla="*/ 82 w 166"/>
                  <a:gd name="T3" fmla="*/ 166 h 166"/>
                  <a:gd name="T4" fmla="*/ 64 w 166"/>
                  <a:gd name="T5" fmla="*/ 164 h 166"/>
                  <a:gd name="T6" fmla="*/ 48 w 166"/>
                  <a:gd name="T7" fmla="*/ 158 h 166"/>
                  <a:gd name="T8" fmla="*/ 48 w 166"/>
                  <a:gd name="T9" fmla="*/ 158 h 166"/>
                  <a:gd name="T10" fmla="*/ 34 w 166"/>
                  <a:gd name="T11" fmla="*/ 150 h 166"/>
                  <a:gd name="T12" fmla="*/ 22 w 166"/>
                  <a:gd name="T13" fmla="*/ 138 h 166"/>
                  <a:gd name="T14" fmla="*/ 12 w 166"/>
                  <a:gd name="T15" fmla="*/ 126 h 166"/>
                  <a:gd name="T16" fmla="*/ 4 w 166"/>
                  <a:gd name="T17" fmla="*/ 112 h 166"/>
                  <a:gd name="T18" fmla="*/ 0 w 166"/>
                  <a:gd name="T19" fmla="*/ 96 h 166"/>
                  <a:gd name="T20" fmla="*/ 0 w 166"/>
                  <a:gd name="T21" fmla="*/ 80 h 166"/>
                  <a:gd name="T22" fmla="*/ 2 w 166"/>
                  <a:gd name="T23" fmla="*/ 64 h 166"/>
                  <a:gd name="T24" fmla="*/ 6 w 166"/>
                  <a:gd name="T25" fmla="*/ 48 h 166"/>
                  <a:gd name="T26" fmla="*/ 6 w 166"/>
                  <a:gd name="T27" fmla="*/ 48 h 166"/>
                  <a:gd name="T28" fmla="*/ 12 w 166"/>
                  <a:gd name="T29" fmla="*/ 38 h 166"/>
                  <a:gd name="T30" fmla="*/ 20 w 166"/>
                  <a:gd name="T31" fmla="*/ 28 h 166"/>
                  <a:gd name="T32" fmla="*/ 28 w 166"/>
                  <a:gd name="T33" fmla="*/ 20 h 166"/>
                  <a:gd name="T34" fmla="*/ 38 w 166"/>
                  <a:gd name="T35" fmla="*/ 12 h 166"/>
                  <a:gd name="T36" fmla="*/ 48 w 166"/>
                  <a:gd name="T37" fmla="*/ 8 h 166"/>
                  <a:gd name="T38" fmla="*/ 58 w 166"/>
                  <a:gd name="T39" fmla="*/ 2 h 166"/>
                  <a:gd name="T40" fmla="*/ 70 w 166"/>
                  <a:gd name="T41" fmla="*/ 0 h 166"/>
                  <a:gd name="T42" fmla="*/ 82 w 166"/>
                  <a:gd name="T43" fmla="*/ 0 h 166"/>
                  <a:gd name="T44" fmla="*/ 82 w 166"/>
                  <a:gd name="T45" fmla="*/ 0 h 166"/>
                  <a:gd name="T46" fmla="*/ 100 w 166"/>
                  <a:gd name="T47" fmla="*/ 2 h 166"/>
                  <a:gd name="T48" fmla="*/ 116 w 166"/>
                  <a:gd name="T49" fmla="*/ 6 h 166"/>
                  <a:gd name="T50" fmla="*/ 116 w 166"/>
                  <a:gd name="T51" fmla="*/ 6 h 166"/>
                  <a:gd name="T52" fmla="*/ 130 w 166"/>
                  <a:gd name="T53" fmla="*/ 16 h 166"/>
                  <a:gd name="T54" fmla="*/ 144 w 166"/>
                  <a:gd name="T55" fmla="*/ 26 h 166"/>
                  <a:gd name="T56" fmla="*/ 152 w 166"/>
                  <a:gd name="T57" fmla="*/ 38 h 166"/>
                  <a:gd name="T58" fmla="*/ 160 w 166"/>
                  <a:gd name="T59" fmla="*/ 54 h 166"/>
                  <a:gd name="T60" fmla="*/ 164 w 166"/>
                  <a:gd name="T61" fmla="*/ 68 h 166"/>
                  <a:gd name="T62" fmla="*/ 166 w 166"/>
                  <a:gd name="T63" fmla="*/ 84 h 166"/>
                  <a:gd name="T64" fmla="*/ 164 w 166"/>
                  <a:gd name="T65" fmla="*/ 100 h 166"/>
                  <a:gd name="T66" fmla="*/ 158 w 166"/>
                  <a:gd name="T67" fmla="*/ 116 h 166"/>
                  <a:gd name="T68" fmla="*/ 158 w 166"/>
                  <a:gd name="T69" fmla="*/ 116 h 166"/>
                  <a:gd name="T70" fmla="*/ 152 w 166"/>
                  <a:gd name="T71" fmla="*/ 128 h 166"/>
                  <a:gd name="T72" fmla="*/ 144 w 166"/>
                  <a:gd name="T73" fmla="*/ 136 h 166"/>
                  <a:gd name="T74" fmla="*/ 136 w 166"/>
                  <a:gd name="T75" fmla="*/ 146 h 166"/>
                  <a:gd name="T76" fmla="*/ 128 w 166"/>
                  <a:gd name="T77" fmla="*/ 152 h 166"/>
                  <a:gd name="T78" fmla="*/ 116 w 166"/>
                  <a:gd name="T79" fmla="*/ 158 h 166"/>
                  <a:gd name="T80" fmla="*/ 106 w 166"/>
                  <a:gd name="T81" fmla="*/ 162 h 166"/>
                  <a:gd name="T82" fmla="*/ 94 w 166"/>
                  <a:gd name="T83" fmla="*/ 164 h 166"/>
                  <a:gd name="T84" fmla="*/ 82 w 166"/>
                  <a:gd name="T85" fmla="*/ 166 h 166"/>
                  <a:gd name="T86" fmla="*/ 82 w 166"/>
                  <a:gd name="T87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66" h="166">
                    <a:moveTo>
                      <a:pt x="82" y="166"/>
                    </a:moveTo>
                    <a:lnTo>
                      <a:pt x="82" y="166"/>
                    </a:lnTo>
                    <a:lnTo>
                      <a:pt x="64" y="164"/>
                    </a:lnTo>
                    <a:lnTo>
                      <a:pt x="48" y="158"/>
                    </a:lnTo>
                    <a:lnTo>
                      <a:pt x="48" y="158"/>
                    </a:lnTo>
                    <a:lnTo>
                      <a:pt x="34" y="150"/>
                    </a:lnTo>
                    <a:lnTo>
                      <a:pt x="22" y="138"/>
                    </a:lnTo>
                    <a:lnTo>
                      <a:pt x="12" y="126"/>
                    </a:lnTo>
                    <a:lnTo>
                      <a:pt x="4" y="112"/>
                    </a:lnTo>
                    <a:lnTo>
                      <a:pt x="0" y="96"/>
                    </a:lnTo>
                    <a:lnTo>
                      <a:pt x="0" y="80"/>
                    </a:lnTo>
                    <a:lnTo>
                      <a:pt x="2" y="64"/>
                    </a:lnTo>
                    <a:lnTo>
                      <a:pt x="6" y="48"/>
                    </a:lnTo>
                    <a:lnTo>
                      <a:pt x="6" y="48"/>
                    </a:lnTo>
                    <a:lnTo>
                      <a:pt x="12" y="38"/>
                    </a:lnTo>
                    <a:lnTo>
                      <a:pt x="20" y="28"/>
                    </a:lnTo>
                    <a:lnTo>
                      <a:pt x="28" y="20"/>
                    </a:lnTo>
                    <a:lnTo>
                      <a:pt x="38" y="12"/>
                    </a:lnTo>
                    <a:lnTo>
                      <a:pt x="48" y="8"/>
                    </a:lnTo>
                    <a:lnTo>
                      <a:pt x="58" y="2"/>
                    </a:lnTo>
                    <a:lnTo>
                      <a:pt x="70" y="0"/>
                    </a:lnTo>
                    <a:lnTo>
                      <a:pt x="82" y="0"/>
                    </a:lnTo>
                    <a:lnTo>
                      <a:pt x="82" y="0"/>
                    </a:lnTo>
                    <a:lnTo>
                      <a:pt x="100" y="2"/>
                    </a:lnTo>
                    <a:lnTo>
                      <a:pt x="116" y="6"/>
                    </a:lnTo>
                    <a:lnTo>
                      <a:pt x="116" y="6"/>
                    </a:lnTo>
                    <a:lnTo>
                      <a:pt x="130" y="16"/>
                    </a:lnTo>
                    <a:lnTo>
                      <a:pt x="144" y="26"/>
                    </a:lnTo>
                    <a:lnTo>
                      <a:pt x="152" y="38"/>
                    </a:lnTo>
                    <a:lnTo>
                      <a:pt x="160" y="54"/>
                    </a:lnTo>
                    <a:lnTo>
                      <a:pt x="164" y="68"/>
                    </a:lnTo>
                    <a:lnTo>
                      <a:pt x="166" y="84"/>
                    </a:lnTo>
                    <a:lnTo>
                      <a:pt x="164" y="100"/>
                    </a:lnTo>
                    <a:lnTo>
                      <a:pt x="158" y="116"/>
                    </a:lnTo>
                    <a:lnTo>
                      <a:pt x="158" y="116"/>
                    </a:lnTo>
                    <a:lnTo>
                      <a:pt x="152" y="128"/>
                    </a:lnTo>
                    <a:lnTo>
                      <a:pt x="144" y="136"/>
                    </a:lnTo>
                    <a:lnTo>
                      <a:pt x="136" y="146"/>
                    </a:lnTo>
                    <a:lnTo>
                      <a:pt x="128" y="152"/>
                    </a:lnTo>
                    <a:lnTo>
                      <a:pt x="116" y="158"/>
                    </a:lnTo>
                    <a:lnTo>
                      <a:pt x="106" y="162"/>
                    </a:lnTo>
                    <a:lnTo>
                      <a:pt x="94" y="164"/>
                    </a:lnTo>
                    <a:lnTo>
                      <a:pt x="82" y="166"/>
                    </a:lnTo>
                    <a:lnTo>
                      <a:pt x="82" y="16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85" name="Freeform 83"/>
              <p:cNvSpPr>
                <a:spLocks noEditPoints="1"/>
              </p:cNvSpPr>
              <p:nvPr/>
            </p:nvSpPr>
            <p:spPr bwMode="auto">
              <a:xfrm>
                <a:off x="10669239" y="5660873"/>
                <a:ext cx="248784" cy="248784"/>
              </a:xfrm>
              <a:custGeom>
                <a:avLst/>
                <a:gdLst>
                  <a:gd name="T0" fmla="*/ 338 w 380"/>
                  <a:gd name="T1" fmla="*/ 228 h 380"/>
                  <a:gd name="T2" fmla="*/ 342 w 380"/>
                  <a:gd name="T3" fmla="*/ 196 h 380"/>
                  <a:gd name="T4" fmla="*/ 362 w 380"/>
                  <a:gd name="T5" fmla="*/ 110 h 380"/>
                  <a:gd name="T6" fmla="*/ 322 w 380"/>
                  <a:gd name="T7" fmla="*/ 110 h 380"/>
                  <a:gd name="T8" fmla="*/ 302 w 380"/>
                  <a:gd name="T9" fmla="*/ 86 h 380"/>
                  <a:gd name="T10" fmla="*/ 256 w 380"/>
                  <a:gd name="T11" fmla="*/ 12 h 380"/>
                  <a:gd name="T12" fmla="*/ 226 w 380"/>
                  <a:gd name="T13" fmla="*/ 40 h 380"/>
                  <a:gd name="T14" fmla="*/ 196 w 380"/>
                  <a:gd name="T15" fmla="*/ 36 h 380"/>
                  <a:gd name="T16" fmla="*/ 110 w 380"/>
                  <a:gd name="T17" fmla="*/ 16 h 380"/>
                  <a:gd name="T18" fmla="*/ 110 w 380"/>
                  <a:gd name="T19" fmla="*/ 58 h 380"/>
                  <a:gd name="T20" fmla="*/ 86 w 380"/>
                  <a:gd name="T21" fmla="*/ 76 h 380"/>
                  <a:gd name="T22" fmla="*/ 12 w 380"/>
                  <a:gd name="T23" fmla="*/ 124 h 380"/>
                  <a:gd name="T24" fmla="*/ 40 w 380"/>
                  <a:gd name="T25" fmla="*/ 152 h 380"/>
                  <a:gd name="T26" fmla="*/ 36 w 380"/>
                  <a:gd name="T27" fmla="*/ 182 h 380"/>
                  <a:gd name="T28" fmla="*/ 16 w 380"/>
                  <a:gd name="T29" fmla="*/ 268 h 380"/>
                  <a:gd name="T30" fmla="*/ 58 w 380"/>
                  <a:gd name="T31" fmla="*/ 268 h 380"/>
                  <a:gd name="T32" fmla="*/ 76 w 380"/>
                  <a:gd name="T33" fmla="*/ 294 h 380"/>
                  <a:gd name="T34" fmla="*/ 124 w 380"/>
                  <a:gd name="T35" fmla="*/ 368 h 380"/>
                  <a:gd name="T36" fmla="*/ 152 w 380"/>
                  <a:gd name="T37" fmla="*/ 338 h 380"/>
                  <a:gd name="T38" fmla="*/ 182 w 380"/>
                  <a:gd name="T39" fmla="*/ 342 h 380"/>
                  <a:gd name="T40" fmla="*/ 268 w 380"/>
                  <a:gd name="T41" fmla="*/ 362 h 380"/>
                  <a:gd name="T42" fmla="*/ 268 w 380"/>
                  <a:gd name="T43" fmla="*/ 322 h 380"/>
                  <a:gd name="T44" fmla="*/ 294 w 380"/>
                  <a:gd name="T45" fmla="*/ 302 h 380"/>
                  <a:gd name="T46" fmla="*/ 368 w 380"/>
                  <a:gd name="T47" fmla="*/ 256 h 380"/>
                  <a:gd name="T48" fmla="*/ 170 w 380"/>
                  <a:gd name="T49" fmla="*/ 268 h 380"/>
                  <a:gd name="T50" fmla="*/ 154 w 380"/>
                  <a:gd name="T51" fmla="*/ 262 h 380"/>
                  <a:gd name="T52" fmla="*/ 128 w 380"/>
                  <a:gd name="T53" fmla="*/ 244 h 380"/>
                  <a:gd name="T54" fmla="*/ 112 w 380"/>
                  <a:gd name="T55" fmla="*/ 216 h 380"/>
                  <a:gd name="T56" fmla="*/ 108 w 380"/>
                  <a:gd name="T57" fmla="*/ 186 h 380"/>
                  <a:gd name="T58" fmla="*/ 110 w 380"/>
                  <a:gd name="T59" fmla="*/ 170 h 380"/>
                  <a:gd name="T60" fmla="*/ 124 w 380"/>
                  <a:gd name="T61" fmla="*/ 140 h 380"/>
                  <a:gd name="T62" fmla="*/ 148 w 380"/>
                  <a:gd name="T63" fmla="*/ 120 h 380"/>
                  <a:gd name="T64" fmla="*/ 178 w 380"/>
                  <a:gd name="T65" fmla="*/ 108 h 380"/>
                  <a:gd name="T66" fmla="*/ 210 w 380"/>
                  <a:gd name="T67" fmla="*/ 110 h 380"/>
                  <a:gd name="T68" fmla="*/ 226 w 380"/>
                  <a:gd name="T69" fmla="*/ 116 h 380"/>
                  <a:gd name="T70" fmla="*/ 250 w 380"/>
                  <a:gd name="T71" fmla="*/ 136 h 380"/>
                  <a:gd name="T72" fmla="*/ 266 w 380"/>
                  <a:gd name="T73" fmla="*/ 162 h 380"/>
                  <a:gd name="T74" fmla="*/ 270 w 380"/>
                  <a:gd name="T75" fmla="*/ 194 h 380"/>
                  <a:gd name="T76" fmla="*/ 268 w 380"/>
                  <a:gd name="T77" fmla="*/ 210 h 380"/>
                  <a:gd name="T78" fmla="*/ 254 w 380"/>
                  <a:gd name="T79" fmla="*/ 238 h 380"/>
                  <a:gd name="T80" fmla="*/ 230 w 380"/>
                  <a:gd name="T81" fmla="*/ 260 h 380"/>
                  <a:gd name="T82" fmla="*/ 202 w 380"/>
                  <a:gd name="T83" fmla="*/ 270 h 380"/>
                  <a:gd name="T84" fmla="*/ 170 w 380"/>
                  <a:gd name="T85" fmla="*/ 268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380" h="380">
                    <a:moveTo>
                      <a:pt x="338" y="228"/>
                    </a:moveTo>
                    <a:lnTo>
                      <a:pt x="338" y="228"/>
                    </a:lnTo>
                    <a:lnTo>
                      <a:pt x="342" y="212"/>
                    </a:lnTo>
                    <a:lnTo>
                      <a:pt x="342" y="196"/>
                    </a:lnTo>
                    <a:lnTo>
                      <a:pt x="380" y="172"/>
                    </a:lnTo>
                    <a:lnTo>
                      <a:pt x="362" y="110"/>
                    </a:lnTo>
                    <a:lnTo>
                      <a:pt x="322" y="110"/>
                    </a:lnTo>
                    <a:lnTo>
                      <a:pt x="322" y="110"/>
                    </a:lnTo>
                    <a:lnTo>
                      <a:pt x="312" y="98"/>
                    </a:lnTo>
                    <a:lnTo>
                      <a:pt x="302" y="86"/>
                    </a:lnTo>
                    <a:lnTo>
                      <a:pt x="312" y="44"/>
                    </a:lnTo>
                    <a:lnTo>
                      <a:pt x="256" y="12"/>
                    </a:lnTo>
                    <a:lnTo>
                      <a:pt x="226" y="40"/>
                    </a:lnTo>
                    <a:lnTo>
                      <a:pt x="226" y="40"/>
                    </a:lnTo>
                    <a:lnTo>
                      <a:pt x="212" y="38"/>
                    </a:lnTo>
                    <a:lnTo>
                      <a:pt x="196" y="36"/>
                    </a:lnTo>
                    <a:lnTo>
                      <a:pt x="172" y="0"/>
                    </a:lnTo>
                    <a:lnTo>
                      <a:pt x="110" y="16"/>
                    </a:lnTo>
                    <a:lnTo>
                      <a:pt x="110" y="58"/>
                    </a:lnTo>
                    <a:lnTo>
                      <a:pt x="110" y="58"/>
                    </a:lnTo>
                    <a:lnTo>
                      <a:pt x="98" y="66"/>
                    </a:lnTo>
                    <a:lnTo>
                      <a:pt x="86" y="76"/>
                    </a:lnTo>
                    <a:lnTo>
                      <a:pt x="44" y="68"/>
                    </a:lnTo>
                    <a:lnTo>
                      <a:pt x="12" y="124"/>
                    </a:lnTo>
                    <a:lnTo>
                      <a:pt x="40" y="152"/>
                    </a:lnTo>
                    <a:lnTo>
                      <a:pt x="40" y="152"/>
                    </a:lnTo>
                    <a:lnTo>
                      <a:pt x="38" y="168"/>
                    </a:lnTo>
                    <a:lnTo>
                      <a:pt x="36" y="182"/>
                    </a:lnTo>
                    <a:lnTo>
                      <a:pt x="0" y="206"/>
                    </a:lnTo>
                    <a:lnTo>
                      <a:pt x="16" y="268"/>
                    </a:lnTo>
                    <a:lnTo>
                      <a:pt x="58" y="268"/>
                    </a:lnTo>
                    <a:lnTo>
                      <a:pt x="58" y="268"/>
                    </a:lnTo>
                    <a:lnTo>
                      <a:pt x="66" y="282"/>
                    </a:lnTo>
                    <a:lnTo>
                      <a:pt x="76" y="294"/>
                    </a:lnTo>
                    <a:lnTo>
                      <a:pt x="68" y="336"/>
                    </a:lnTo>
                    <a:lnTo>
                      <a:pt x="124" y="368"/>
                    </a:lnTo>
                    <a:lnTo>
                      <a:pt x="152" y="338"/>
                    </a:lnTo>
                    <a:lnTo>
                      <a:pt x="152" y="338"/>
                    </a:lnTo>
                    <a:lnTo>
                      <a:pt x="168" y="342"/>
                    </a:lnTo>
                    <a:lnTo>
                      <a:pt x="182" y="342"/>
                    </a:lnTo>
                    <a:lnTo>
                      <a:pt x="206" y="380"/>
                    </a:lnTo>
                    <a:lnTo>
                      <a:pt x="268" y="362"/>
                    </a:lnTo>
                    <a:lnTo>
                      <a:pt x="268" y="322"/>
                    </a:lnTo>
                    <a:lnTo>
                      <a:pt x="268" y="322"/>
                    </a:lnTo>
                    <a:lnTo>
                      <a:pt x="280" y="312"/>
                    </a:lnTo>
                    <a:lnTo>
                      <a:pt x="294" y="302"/>
                    </a:lnTo>
                    <a:lnTo>
                      <a:pt x="336" y="312"/>
                    </a:lnTo>
                    <a:lnTo>
                      <a:pt x="368" y="256"/>
                    </a:lnTo>
                    <a:lnTo>
                      <a:pt x="338" y="228"/>
                    </a:lnTo>
                    <a:close/>
                    <a:moveTo>
                      <a:pt x="170" y="268"/>
                    </a:moveTo>
                    <a:lnTo>
                      <a:pt x="170" y="268"/>
                    </a:lnTo>
                    <a:lnTo>
                      <a:pt x="154" y="262"/>
                    </a:lnTo>
                    <a:lnTo>
                      <a:pt x="140" y="254"/>
                    </a:lnTo>
                    <a:lnTo>
                      <a:pt x="128" y="244"/>
                    </a:lnTo>
                    <a:lnTo>
                      <a:pt x="120" y="232"/>
                    </a:lnTo>
                    <a:lnTo>
                      <a:pt x="112" y="216"/>
                    </a:lnTo>
                    <a:lnTo>
                      <a:pt x="108" y="202"/>
                    </a:lnTo>
                    <a:lnTo>
                      <a:pt x="108" y="186"/>
                    </a:lnTo>
                    <a:lnTo>
                      <a:pt x="110" y="170"/>
                    </a:lnTo>
                    <a:lnTo>
                      <a:pt x="110" y="170"/>
                    </a:lnTo>
                    <a:lnTo>
                      <a:pt x="116" y="154"/>
                    </a:lnTo>
                    <a:lnTo>
                      <a:pt x="124" y="140"/>
                    </a:lnTo>
                    <a:lnTo>
                      <a:pt x="136" y="128"/>
                    </a:lnTo>
                    <a:lnTo>
                      <a:pt x="148" y="120"/>
                    </a:lnTo>
                    <a:lnTo>
                      <a:pt x="162" y="112"/>
                    </a:lnTo>
                    <a:lnTo>
                      <a:pt x="178" y="108"/>
                    </a:lnTo>
                    <a:lnTo>
                      <a:pt x="194" y="108"/>
                    </a:lnTo>
                    <a:lnTo>
                      <a:pt x="210" y="110"/>
                    </a:lnTo>
                    <a:lnTo>
                      <a:pt x="210" y="110"/>
                    </a:lnTo>
                    <a:lnTo>
                      <a:pt x="226" y="116"/>
                    </a:lnTo>
                    <a:lnTo>
                      <a:pt x="238" y="124"/>
                    </a:lnTo>
                    <a:lnTo>
                      <a:pt x="250" y="136"/>
                    </a:lnTo>
                    <a:lnTo>
                      <a:pt x="260" y="148"/>
                    </a:lnTo>
                    <a:lnTo>
                      <a:pt x="266" y="162"/>
                    </a:lnTo>
                    <a:lnTo>
                      <a:pt x="270" y="178"/>
                    </a:lnTo>
                    <a:lnTo>
                      <a:pt x="270" y="194"/>
                    </a:lnTo>
                    <a:lnTo>
                      <a:pt x="268" y="210"/>
                    </a:lnTo>
                    <a:lnTo>
                      <a:pt x="268" y="210"/>
                    </a:lnTo>
                    <a:lnTo>
                      <a:pt x="262" y="226"/>
                    </a:lnTo>
                    <a:lnTo>
                      <a:pt x="254" y="238"/>
                    </a:lnTo>
                    <a:lnTo>
                      <a:pt x="244" y="250"/>
                    </a:lnTo>
                    <a:lnTo>
                      <a:pt x="230" y="260"/>
                    </a:lnTo>
                    <a:lnTo>
                      <a:pt x="216" y="266"/>
                    </a:lnTo>
                    <a:lnTo>
                      <a:pt x="202" y="270"/>
                    </a:lnTo>
                    <a:lnTo>
                      <a:pt x="186" y="270"/>
                    </a:lnTo>
                    <a:lnTo>
                      <a:pt x="170" y="268"/>
                    </a:lnTo>
                    <a:lnTo>
                      <a:pt x="170" y="268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171" name="Group 170"/>
          <p:cNvGrpSpPr/>
          <p:nvPr/>
        </p:nvGrpSpPr>
        <p:grpSpPr>
          <a:xfrm>
            <a:off x="635921" y="1360522"/>
            <a:ext cx="1828800" cy="4859409"/>
            <a:chOff x="487100" y="1360521"/>
            <a:chExt cx="2132045" cy="4859409"/>
          </a:xfrm>
        </p:grpSpPr>
        <p:sp>
          <p:nvSpPr>
            <p:cNvPr id="172" name="Rectangle 171"/>
            <p:cNvSpPr/>
            <p:nvPr/>
          </p:nvSpPr>
          <p:spPr bwMode="auto">
            <a:xfrm>
              <a:off x="487100" y="1360522"/>
              <a:ext cx="2132045" cy="485940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487100" y="1360521"/>
              <a:ext cx="2132045" cy="54864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Data </a:t>
              </a:r>
              <a:r>
                <a:rPr lang="en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Source</a:t>
              </a:r>
              <a:r>
                <a:rPr lang="en-US" sz="1900">
                  <a:solidFill>
                    <a:prstClr val="white"/>
                  </a:solidFill>
                  <a:ea typeface="Impact"/>
                  <a:cs typeface="Impact"/>
                  <a:sym typeface="Impact"/>
                </a:rPr>
                <a:t>s</a:t>
              </a:r>
              <a:endParaRPr lang="en" sz="1900">
                <a:solidFill>
                  <a:prstClr val="white"/>
                </a:solidFill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176" name="Group 175"/>
          <p:cNvGrpSpPr/>
          <p:nvPr/>
        </p:nvGrpSpPr>
        <p:grpSpPr>
          <a:xfrm>
            <a:off x="1549085" y="1981641"/>
            <a:ext cx="905190" cy="1001601"/>
            <a:chOff x="6002338" y="1958975"/>
            <a:chExt cx="3219450" cy="3562350"/>
          </a:xfrm>
        </p:grpSpPr>
        <p:sp>
          <p:nvSpPr>
            <p:cNvPr id="183" name="Freeform 5"/>
            <p:cNvSpPr>
              <a:spLocks noEditPoints="1"/>
            </p:cNvSpPr>
            <p:nvPr/>
          </p:nvSpPr>
          <p:spPr bwMode="auto">
            <a:xfrm>
              <a:off x="6002338" y="1958975"/>
              <a:ext cx="3219450" cy="3562350"/>
            </a:xfrm>
            <a:custGeom>
              <a:avLst/>
              <a:gdLst>
                <a:gd name="T0" fmla="*/ 1858 w 2028"/>
                <a:gd name="T1" fmla="*/ 710 h 2244"/>
                <a:gd name="T2" fmla="*/ 2020 w 2028"/>
                <a:gd name="T3" fmla="*/ 466 h 2244"/>
                <a:gd name="T4" fmla="*/ 1982 w 2028"/>
                <a:gd name="T5" fmla="*/ 204 h 2244"/>
                <a:gd name="T6" fmla="*/ 1756 w 2028"/>
                <a:gd name="T7" fmla="*/ 18 h 2244"/>
                <a:gd name="T8" fmla="*/ 1490 w 2028"/>
                <a:gd name="T9" fmla="*/ 32 h 2244"/>
                <a:gd name="T10" fmla="*/ 1284 w 2028"/>
                <a:gd name="T11" fmla="*/ 238 h 2244"/>
                <a:gd name="T12" fmla="*/ 1264 w 2028"/>
                <a:gd name="T13" fmla="*/ 486 h 2244"/>
                <a:gd name="T14" fmla="*/ 1202 w 2028"/>
                <a:gd name="T15" fmla="*/ 716 h 2244"/>
                <a:gd name="T16" fmla="*/ 952 w 2028"/>
                <a:gd name="T17" fmla="*/ 636 h 2244"/>
                <a:gd name="T18" fmla="*/ 656 w 2028"/>
                <a:gd name="T19" fmla="*/ 756 h 2244"/>
                <a:gd name="T20" fmla="*/ 518 w 2028"/>
                <a:gd name="T21" fmla="*/ 494 h 2244"/>
                <a:gd name="T22" fmla="*/ 488 w 2028"/>
                <a:gd name="T23" fmla="*/ 332 h 2244"/>
                <a:gd name="T24" fmla="*/ 338 w 2028"/>
                <a:gd name="T25" fmla="*/ 208 h 2244"/>
                <a:gd name="T26" fmla="*/ 158 w 2028"/>
                <a:gd name="T27" fmla="*/ 216 h 2244"/>
                <a:gd name="T28" fmla="*/ 20 w 2028"/>
                <a:gd name="T29" fmla="*/ 354 h 2244"/>
                <a:gd name="T30" fmla="*/ 12 w 2028"/>
                <a:gd name="T31" fmla="*/ 534 h 2244"/>
                <a:gd name="T32" fmla="*/ 136 w 2028"/>
                <a:gd name="T33" fmla="*/ 684 h 2244"/>
                <a:gd name="T34" fmla="*/ 298 w 2028"/>
                <a:gd name="T35" fmla="*/ 714 h 2244"/>
                <a:gd name="T36" fmla="*/ 584 w 2028"/>
                <a:gd name="T37" fmla="*/ 844 h 2244"/>
                <a:gd name="T38" fmla="*/ 524 w 2028"/>
                <a:gd name="T39" fmla="*/ 1066 h 2244"/>
                <a:gd name="T40" fmla="*/ 282 w 2028"/>
                <a:gd name="T41" fmla="*/ 1306 h 2244"/>
                <a:gd name="T42" fmla="*/ 170 w 2028"/>
                <a:gd name="T43" fmla="*/ 1340 h 2244"/>
                <a:gd name="T44" fmla="*/ 136 w 2028"/>
                <a:gd name="T45" fmla="*/ 1440 h 2244"/>
                <a:gd name="T46" fmla="*/ 222 w 2028"/>
                <a:gd name="T47" fmla="*/ 1546 h 2244"/>
                <a:gd name="T48" fmla="*/ 306 w 2028"/>
                <a:gd name="T49" fmla="*/ 1542 h 2244"/>
                <a:gd name="T50" fmla="*/ 382 w 2028"/>
                <a:gd name="T51" fmla="*/ 1428 h 2244"/>
                <a:gd name="T52" fmla="*/ 616 w 2028"/>
                <a:gd name="T53" fmla="*/ 1332 h 2244"/>
                <a:gd name="T54" fmla="*/ 770 w 2028"/>
                <a:gd name="T55" fmla="*/ 1454 h 2244"/>
                <a:gd name="T56" fmla="*/ 874 w 2028"/>
                <a:gd name="T57" fmla="*/ 1760 h 2244"/>
                <a:gd name="T58" fmla="*/ 744 w 2028"/>
                <a:gd name="T59" fmla="*/ 1856 h 2244"/>
                <a:gd name="T60" fmla="*/ 702 w 2028"/>
                <a:gd name="T61" fmla="*/ 1996 h 2244"/>
                <a:gd name="T62" fmla="*/ 774 w 2028"/>
                <a:gd name="T63" fmla="*/ 2172 h 2244"/>
                <a:gd name="T64" fmla="*/ 950 w 2028"/>
                <a:gd name="T65" fmla="*/ 2244 h 2244"/>
                <a:gd name="T66" fmla="*/ 1108 w 2028"/>
                <a:gd name="T67" fmla="*/ 2188 h 2244"/>
                <a:gd name="T68" fmla="*/ 1196 w 2028"/>
                <a:gd name="T69" fmla="*/ 2022 h 2244"/>
                <a:gd name="T70" fmla="*/ 1166 w 2028"/>
                <a:gd name="T71" fmla="*/ 1876 h 2244"/>
                <a:gd name="T72" fmla="*/ 1046 w 2028"/>
                <a:gd name="T73" fmla="*/ 1768 h 2244"/>
                <a:gd name="T74" fmla="*/ 1116 w 2028"/>
                <a:gd name="T75" fmla="*/ 1464 h 2244"/>
                <a:gd name="T76" fmla="*/ 1290 w 2028"/>
                <a:gd name="T77" fmla="*/ 1330 h 2244"/>
                <a:gd name="T78" fmla="*/ 1574 w 2028"/>
                <a:gd name="T79" fmla="*/ 1350 h 2244"/>
                <a:gd name="T80" fmla="*/ 1690 w 2028"/>
                <a:gd name="T81" fmla="*/ 1408 h 2244"/>
                <a:gd name="T82" fmla="*/ 1796 w 2028"/>
                <a:gd name="T83" fmla="*/ 1322 h 2244"/>
                <a:gd name="T84" fmla="*/ 1792 w 2028"/>
                <a:gd name="T85" fmla="*/ 1236 h 2244"/>
                <a:gd name="T86" fmla="*/ 1678 w 2028"/>
                <a:gd name="T87" fmla="*/ 1160 h 2244"/>
                <a:gd name="T88" fmla="*/ 1594 w 2028"/>
                <a:gd name="T89" fmla="*/ 1194 h 2244"/>
                <a:gd name="T90" fmla="*/ 1376 w 2028"/>
                <a:gd name="T91" fmla="*/ 1000 h 2244"/>
                <a:gd name="T92" fmla="*/ 1414 w 2028"/>
                <a:gd name="T93" fmla="*/ 704 h 2244"/>
                <a:gd name="T94" fmla="*/ 1640 w 2028"/>
                <a:gd name="T95" fmla="*/ 776 h 2244"/>
                <a:gd name="T96" fmla="*/ 812 w 2028"/>
                <a:gd name="T97" fmla="*/ 1324 h 2244"/>
                <a:gd name="T98" fmla="*/ 672 w 2028"/>
                <a:gd name="T99" fmla="*/ 1154 h 2244"/>
                <a:gd name="T100" fmla="*/ 682 w 2028"/>
                <a:gd name="T101" fmla="*/ 952 h 2244"/>
                <a:gd name="T102" fmla="*/ 838 w 2028"/>
                <a:gd name="T103" fmla="*/ 794 h 2244"/>
                <a:gd name="T104" fmla="*/ 1040 w 2028"/>
                <a:gd name="T105" fmla="*/ 784 h 2244"/>
                <a:gd name="T106" fmla="*/ 1210 w 2028"/>
                <a:gd name="T107" fmla="*/ 926 h 2244"/>
                <a:gd name="T108" fmla="*/ 1240 w 2028"/>
                <a:gd name="T109" fmla="*/ 1124 h 2244"/>
                <a:gd name="T110" fmla="*/ 1116 w 2028"/>
                <a:gd name="T111" fmla="*/ 1310 h 2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28" h="2244">
                  <a:moveTo>
                    <a:pt x="1640" y="776"/>
                  </a:moveTo>
                  <a:lnTo>
                    <a:pt x="1640" y="776"/>
                  </a:lnTo>
                  <a:lnTo>
                    <a:pt x="1680" y="774"/>
                  </a:lnTo>
                  <a:lnTo>
                    <a:pt x="1718" y="768"/>
                  </a:lnTo>
                  <a:lnTo>
                    <a:pt x="1756" y="760"/>
                  </a:lnTo>
                  <a:lnTo>
                    <a:pt x="1792" y="746"/>
                  </a:lnTo>
                  <a:lnTo>
                    <a:pt x="1826" y="730"/>
                  </a:lnTo>
                  <a:lnTo>
                    <a:pt x="1858" y="710"/>
                  </a:lnTo>
                  <a:lnTo>
                    <a:pt x="1888" y="688"/>
                  </a:lnTo>
                  <a:lnTo>
                    <a:pt x="1916" y="664"/>
                  </a:lnTo>
                  <a:lnTo>
                    <a:pt x="1940" y="636"/>
                  </a:lnTo>
                  <a:lnTo>
                    <a:pt x="1962" y="606"/>
                  </a:lnTo>
                  <a:lnTo>
                    <a:pt x="1982" y="574"/>
                  </a:lnTo>
                  <a:lnTo>
                    <a:pt x="1998" y="540"/>
                  </a:lnTo>
                  <a:lnTo>
                    <a:pt x="2012" y="504"/>
                  </a:lnTo>
                  <a:lnTo>
                    <a:pt x="2020" y="466"/>
                  </a:lnTo>
                  <a:lnTo>
                    <a:pt x="2026" y="428"/>
                  </a:lnTo>
                  <a:lnTo>
                    <a:pt x="2028" y="388"/>
                  </a:lnTo>
                  <a:lnTo>
                    <a:pt x="2028" y="388"/>
                  </a:lnTo>
                  <a:lnTo>
                    <a:pt x="2026" y="348"/>
                  </a:lnTo>
                  <a:lnTo>
                    <a:pt x="2020" y="310"/>
                  </a:lnTo>
                  <a:lnTo>
                    <a:pt x="2012" y="274"/>
                  </a:lnTo>
                  <a:lnTo>
                    <a:pt x="1998" y="238"/>
                  </a:lnTo>
                  <a:lnTo>
                    <a:pt x="1982" y="204"/>
                  </a:lnTo>
                  <a:lnTo>
                    <a:pt x="1962" y="172"/>
                  </a:lnTo>
                  <a:lnTo>
                    <a:pt x="1940" y="142"/>
                  </a:lnTo>
                  <a:lnTo>
                    <a:pt x="1916" y="114"/>
                  </a:lnTo>
                  <a:lnTo>
                    <a:pt x="1888" y="90"/>
                  </a:lnTo>
                  <a:lnTo>
                    <a:pt x="1858" y="66"/>
                  </a:lnTo>
                  <a:lnTo>
                    <a:pt x="1826" y="48"/>
                  </a:lnTo>
                  <a:lnTo>
                    <a:pt x="1792" y="32"/>
                  </a:lnTo>
                  <a:lnTo>
                    <a:pt x="1756" y="18"/>
                  </a:lnTo>
                  <a:lnTo>
                    <a:pt x="1718" y="8"/>
                  </a:lnTo>
                  <a:lnTo>
                    <a:pt x="1680" y="2"/>
                  </a:lnTo>
                  <a:lnTo>
                    <a:pt x="1640" y="0"/>
                  </a:lnTo>
                  <a:lnTo>
                    <a:pt x="1640" y="0"/>
                  </a:lnTo>
                  <a:lnTo>
                    <a:pt x="1600" y="2"/>
                  </a:lnTo>
                  <a:lnTo>
                    <a:pt x="1562" y="8"/>
                  </a:lnTo>
                  <a:lnTo>
                    <a:pt x="1526" y="18"/>
                  </a:lnTo>
                  <a:lnTo>
                    <a:pt x="1490" y="32"/>
                  </a:lnTo>
                  <a:lnTo>
                    <a:pt x="1456" y="48"/>
                  </a:lnTo>
                  <a:lnTo>
                    <a:pt x="1424" y="66"/>
                  </a:lnTo>
                  <a:lnTo>
                    <a:pt x="1394" y="90"/>
                  </a:lnTo>
                  <a:lnTo>
                    <a:pt x="1366" y="114"/>
                  </a:lnTo>
                  <a:lnTo>
                    <a:pt x="1342" y="142"/>
                  </a:lnTo>
                  <a:lnTo>
                    <a:pt x="1318" y="172"/>
                  </a:lnTo>
                  <a:lnTo>
                    <a:pt x="1300" y="204"/>
                  </a:lnTo>
                  <a:lnTo>
                    <a:pt x="1284" y="238"/>
                  </a:lnTo>
                  <a:lnTo>
                    <a:pt x="1270" y="274"/>
                  </a:lnTo>
                  <a:lnTo>
                    <a:pt x="1260" y="310"/>
                  </a:lnTo>
                  <a:lnTo>
                    <a:pt x="1254" y="348"/>
                  </a:lnTo>
                  <a:lnTo>
                    <a:pt x="1252" y="388"/>
                  </a:lnTo>
                  <a:lnTo>
                    <a:pt x="1252" y="388"/>
                  </a:lnTo>
                  <a:lnTo>
                    <a:pt x="1254" y="422"/>
                  </a:lnTo>
                  <a:lnTo>
                    <a:pt x="1258" y="454"/>
                  </a:lnTo>
                  <a:lnTo>
                    <a:pt x="1264" y="486"/>
                  </a:lnTo>
                  <a:lnTo>
                    <a:pt x="1274" y="516"/>
                  </a:lnTo>
                  <a:lnTo>
                    <a:pt x="1286" y="546"/>
                  </a:lnTo>
                  <a:lnTo>
                    <a:pt x="1300" y="574"/>
                  </a:lnTo>
                  <a:lnTo>
                    <a:pt x="1316" y="600"/>
                  </a:lnTo>
                  <a:lnTo>
                    <a:pt x="1334" y="626"/>
                  </a:lnTo>
                  <a:lnTo>
                    <a:pt x="1230" y="738"/>
                  </a:lnTo>
                  <a:lnTo>
                    <a:pt x="1230" y="738"/>
                  </a:lnTo>
                  <a:lnTo>
                    <a:pt x="1202" y="716"/>
                  </a:lnTo>
                  <a:lnTo>
                    <a:pt x="1170" y="696"/>
                  </a:lnTo>
                  <a:lnTo>
                    <a:pt x="1138" y="678"/>
                  </a:lnTo>
                  <a:lnTo>
                    <a:pt x="1102" y="664"/>
                  </a:lnTo>
                  <a:lnTo>
                    <a:pt x="1068" y="652"/>
                  </a:lnTo>
                  <a:lnTo>
                    <a:pt x="1030" y="644"/>
                  </a:lnTo>
                  <a:lnTo>
                    <a:pt x="992" y="638"/>
                  </a:lnTo>
                  <a:lnTo>
                    <a:pt x="952" y="636"/>
                  </a:lnTo>
                  <a:lnTo>
                    <a:pt x="952" y="636"/>
                  </a:lnTo>
                  <a:lnTo>
                    <a:pt x="910" y="638"/>
                  </a:lnTo>
                  <a:lnTo>
                    <a:pt x="868" y="644"/>
                  </a:lnTo>
                  <a:lnTo>
                    <a:pt x="828" y="654"/>
                  </a:lnTo>
                  <a:lnTo>
                    <a:pt x="790" y="668"/>
                  </a:lnTo>
                  <a:lnTo>
                    <a:pt x="752" y="686"/>
                  </a:lnTo>
                  <a:lnTo>
                    <a:pt x="718" y="706"/>
                  </a:lnTo>
                  <a:lnTo>
                    <a:pt x="686" y="730"/>
                  </a:lnTo>
                  <a:lnTo>
                    <a:pt x="656" y="756"/>
                  </a:lnTo>
                  <a:lnTo>
                    <a:pt x="480" y="594"/>
                  </a:lnTo>
                  <a:lnTo>
                    <a:pt x="480" y="594"/>
                  </a:lnTo>
                  <a:lnTo>
                    <a:pt x="490" y="578"/>
                  </a:lnTo>
                  <a:lnTo>
                    <a:pt x="498" y="562"/>
                  </a:lnTo>
                  <a:lnTo>
                    <a:pt x="504" y="546"/>
                  </a:lnTo>
                  <a:lnTo>
                    <a:pt x="510" y="528"/>
                  </a:lnTo>
                  <a:lnTo>
                    <a:pt x="514" y="512"/>
                  </a:lnTo>
                  <a:lnTo>
                    <a:pt x="518" y="494"/>
                  </a:lnTo>
                  <a:lnTo>
                    <a:pt x="520" y="474"/>
                  </a:lnTo>
                  <a:lnTo>
                    <a:pt x="520" y="456"/>
                  </a:lnTo>
                  <a:lnTo>
                    <a:pt x="520" y="456"/>
                  </a:lnTo>
                  <a:lnTo>
                    <a:pt x="518" y="430"/>
                  </a:lnTo>
                  <a:lnTo>
                    <a:pt x="514" y="404"/>
                  </a:lnTo>
                  <a:lnTo>
                    <a:pt x="508" y="378"/>
                  </a:lnTo>
                  <a:lnTo>
                    <a:pt x="500" y="354"/>
                  </a:lnTo>
                  <a:lnTo>
                    <a:pt x="488" y="332"/>
                  </a:lnTo>
                  <a:lnTo>
                    <a:pt x="476" y="310"/>
                  </a:lnTo>
                  <a:lnTo>
                    <a:pt x="460" y="290"/>
                  </a:lnTo>
                  <a:lnTo>
                    <a:pt x="444" y="272"/>
                  </a:lnTo>
                  <a:lnTo>
                    <a:pt x="426" y="256"/>
                  </a:lnTo>
                  <a:lnTo>
                    <a:pt x="406" y="240"/>
                  </a:lnTo>
                  <a:lnTo>
                    <a:pt x="384" y="228"/>
                  </a:lnTo>
                  <a:lnTo>
                    <a:pt x="362" y="216"/>
                  </a:lnTo>
                  <a:lnTo>
                    <a:pt x="338" y="208"/>
                  </a:lnTo>
                  <a:lnTo>
                    <a:pt x="312" y="202"/>
                  </a:lnTo>
                  <a:lnTo>
                    <a:pt x="286" y="198"/>
                  </a:lnTo>
                  <a:lnTo>
                    <a:pt x="260" y="196"/>
                  </a:lnTo>
                  <a:lnTo>
                    <a:pt x="260" y="196"/>
                  </a:lnTo>
                  <a:lnTo>
                    <a:pt x="234" y="198"/>
                  </a:lnTo>
                  <a:lnTo>
                    <a:pt x="208" y="202"/>
                  </a:lnTo>
                  <a:lnTo>
                    <a:pt x="182" y="208"/>
                  </a:lnTo>
                  <a:lnTo>
                    <a:pt x="158" y="216"/>
                  </a:lnTo>
                  <a:lnTo>
                    <a:pt x="136" y="228"/>
                  </a:lnTo>
                  <a:lnTo>
                    <a:pt x="114" y="240"/>
                  </a:lnTo>
                  <a:lnTo>
                    <a:pt x="94" y="256"/>
                  </a:lnTo>
                  <a:lnTo>
                    <a:pt x="76" y="272"/>
                  </a:lnTo>
                  <a:lnTo>
                    <a:pt x="60" y="290"/>
                  </a:lnTo>
                  <a:lnTo>
                    <a:pt x="44" y="310"/>
                  </a:lnTo>
                  <a:lnTo>
                    <a:pt x="32" y="332"/>
                  </a:lnTo>
                  <a:lnTo>
                    <a:pt x="20" y="354"/>
                  </a:lnTo>
                  <a:lnTo>
                    <a:pt x="12" y="378"/>
                  </a:lnTo>
                  <a:lnTo>
                    <a:pt x="6" y="404"/>
                  </a:lnTo>
                  <a:lnTo>
                    <a:pt x="2" y="430"/>
                  </a:lnTo>
                  <a:lnTo>
                    <a:pt x="0" y="456"/>
                  </a:lnTo>
                  <a:lnTo>
                    <a:pt x="0" y="456"/>
                  </a:lnTo>
                  <a:lnTo>
                    <a:pt x="2" y="482"/>
                  </a:lnTo>
                  <a:lnTo>
                    <a:pt x="6" y="508"/>
                  </a:lnTo>
                  <a:lnTo>
                    <a:pt x="12" y="534"/>
                  </a:lnTo>
                  <a:lnTo>
                    <a:pt x="20" y="558"/>
                  </a:lnTo>
                  <a:lnTo>
                    <a:pt x="32" y="580"/>
                  </a:lnTo>
                  <a:lnTo>
                    <a:pt x="44" y="602"/>
                  </a:lnTo>
                  <a:lnTo>
                    <a:pt x="60" y="622"/>
                  </a:lnTo>
                  <a:lnTo>
                    <a:pt x="76" y="640"/>
                  </a:lnTo>
                  <a:lnTo>
                    <a:pt x="94" y="656"/>
                  </a:lnTo>
                  <a:lnTo>
                    <a:pt x="114" y="672"/>
                  </a:lnTo>
                  <a:lnTo>
                    <a:pt x="136" y="684"/>
                  </a:lnTo>
                  <a:lnTo>
                    <a:pt x="158" y="696"/>
                  </a:lnTo>
                  <a:lnTo>
                    <a:pt x="182" y="704"/>
                  </a:lnTo>
                  <a:lnTo>
                    <a:pt x="208" y="710"/>
                  </a:lnTo>
                  <a:lnTo>
                    <a:pt x="234" y="714"/>
                  </a:lnTo>
                  <a:lnTo>
                    <a:pt x="260" y="716"/>
                  </a:lnTo>
                  <a:lnTo>
                    <a:pt x="260" y="716"/>
                  </a:lnTo>
                  <a:lnTo>
                    <a:pt x="280" y="716"/>
                  </a:lnTo>
                  <a:lnTo>
                    <a:pt x="298" y="714"/>
                  </a:lnTo>
                  <a:lnTo>
                    <a:pt x="318" y="710"/>
                  </a:lnTo>
                  <a:lnTo>
                    <a:pt x="336" y="704"/>
                  </a:lnTo>
                  <a:lnTo>
                    <a:pt x="354" y="698"/>
                  </a:lnTo>
                  <a:lnTo>
                    <a:pt x="370" y="692"/>
                  </a:lnTo>
                  <a:lnTo>
                    <a:pt x="386" y="682"/>
                  </a:lnTo>
                  <a:lnTo>
                    <a:pt x="402" y="674"/>
                  </a:lnTo>
                  <a:lnTo>
                    <a:pt x="584" y="844"/>
                  </a:lnTo>
                  <a:lnTo>
                    <a:pt x="584" y="844"/>
                  </a:lnTo>
                  <a:lnTo>
                    <a:pt x="570" y="868"/>
                  </a:lnTo>
                  <a:lnTo>
                    <a:pt x="558" y="894"/>
                  </a:lnTo>
                  <a:lnTo>
                    <a:pt x="548" y="920"/>
                  </a:lnTo>
                  <a:lnTo>
                    <a:pt x="540" y="948"/>
                  </a:lnTo>
                  <a:lnTo>
                    <a:pt x="532" y="976"/>
                  </a:lnTo>
                  <a:lnTo>
                    <a:pt x="528" y="1006"/>
                  </a:lnTo>
                  <a:lnTo>
                    <a:pt x="524" y="1036"/>
                  </a:lnTo>
                  <a:lnTo>
                    <a:pt x="524" y="1066"/>
                  </a:lnTo>
                  <a:lnTo>
                    <a:pt x="524" y="1066"/>
                  </a:lnTo>
                  <a:lnTo>
                    <a:pt x="524" y="1090"/>
                  </a:lnTo>
                  <a:lnTo>
                    <a:pt x="526" y="1116"/>
                  </a:lnTo>
                  <a:lnTo>
                    <a:pt x="530" y="1140"/>
                  </a:lnTo>
                  <a:lnTo>
                    <a:pt x="534" y="1164"/>
                  </a:lnTo>
                  <a:lnTo>
                    <a:pt x="304" y="1312"/>
                  </a:lnTo>
                  <a:lnTo>
                    <a:pt x="304" y="1312"/>
                  </a:lnTo>
                  <a:lnTo>
                    <a:pt x="282" y="1306"/>
                  </a:lnTo>
                  <a:lnTo>
                    <a:pt x="258" y="1304"/>
                  </a:lnTo>
                  <a:lnTo>
                    <a:pt x="258" y="1304"/>
                  </a:lnTo>
                  <a:lnTo>
                    <a:pt x="246" y="1304"/>
                  </a:lnTo>
                  <a:lnTo>
                    <a:pt x="234" y="1306"/>
                  </a:lnTo>
                  <a:lnTo>
                    <a:pt x="222" y="1310"/>
                  </a:lnTo>
                  <a:lnTo>
                    <a:pt x="210" y="1314"/>
                  </a:lnTo>
                  <a:lnTo>
                    <a:pt x="190" y="1326"/>
                  </a:lnTo>
                  <a:lnTo>
                    <a:pt x="170" y="1340"/>
                  </a:lnTo>
                  <a:lnTo>
                    <a:pt x="156" y="1358"/>
                  </a:lnTo>
                  <a:lnTo>
                    <a:pt x="144" y="1380"/>
                  </a:lnTo>
                  <a:lnTo>
                    <a:pt x="140" y="1392"/>
                  </a:lnTo>
                  <a:lnTo>
                    <a:pt x="138" y="1404"/>
                  </a:lnTo>
                  <a:lnTo>
                    <a:pt x="136" y="1416"/>
                  </a:lnTo>
                  <a:lnTo>
                    <a:pt x="134" y="1428"/>
                  </a:lnTo>
                  <a:lnTo>
                    <a:pt x="134" y="1428"/>
                  </a:lnTo>
                  <a:lnTo>
                    <a:pt x="136" y="1440"/>
                  </a:lnTo>
                  <a:lnTo>
                    <a:pt x="138" y="1452"/>
                  </a:lnTo>
                  <a:lnTo>
                    <a:pt x="140" y="1464"/>
                  </a:lnTo>
                  <a:lnTo>
                    <a:pt x="144" y="1476"/>
                  </a:lnTo>
                  <a:lnTo>
                    <a:pt x="156" y="1498"/>
                  </a:lnTo>
                  <a:lnTo>
                    <a:pt x="170" y="1516"/>
                  </a:lnTo>
                  <a:lnTo>
                    <a:pt x="190" y="1530"/>
                  </a:lnTo>
                  <a:lnTo>
                    <a:pt x="210" y="1542"/>
                  </a:lnTo>
                  <a:lnTo>
                    <a:pt x="222" y="1546"/>
                  </a:lnTo>
                  <a:lnTo>
                    <a:pt x="234" y="1550"/>
                  </a:lnTo>
                  <a:lnTo>
                    <a:pt x="246" y="1552"/>
                  </a:lnTo>
                  <a:lnTo>
                    <a:pt x="258" y="1552"/>
                  </a:lnTo>
                  <a:lnTo>
                    <a:pt x="258" y="1552"/>
                  </a:lnTo>
                  <a:lnTo>
                    <a:pt x="272" y="1552"/>
                  </a:lnTo>
                  <a:lnTo>
                    <a:pt x="284" y="1550"/>
                  </a:lnTo>
                  <a:lnTo>
                    <a:pt x="296" y="1546"/>
                  </a:lnTo>
                  <a:lnTo>
                    <a:pt x="306" y="1542"/>
                  </a:lnTo>
                  <a:lnTo>
                    <a:pt x="328" y="1530"/>
                  </a:lnTo>
                  <a:lnTo>
                    <a:pt x="346" y="1516"/>
                  </a:lnTo>
                  <a:lnTo>
                    <a:pt x="362" y="1498"/>
                  </a:lnTo>
                  <a:lnTo>
                    <a:pt x="372" y="1476"/>
                  </a:lnTo>
                  <a:lnTo>
                    <a:pt x="378" y="1464"/>
                  </a:lnTo>
                  <a:lnTo>
                    <a:pt x="380" y="1452"/>
                  </a:lnTo>
                  <a:lnTo>
                    <a:pt x="382" y="1440"/>
                  </a:lnTo>
                  <a:lnTo>
                    <a:pt x="382" y="1428"/>
                  </a:lnTo>
                  <a:lnTo>
                    <a:pt x="382" y="1428"/>
                  </a:lnTo>
                  <a:lnTo>
                    <a:pt x="382" y="1412"/>
                  </a:lnTo>
                  <a:lnTo>
                    <a:pt x="378" y="1398"/>
                  </a:lnTo>
                  <a:lnTo>
                    <a:pt x="574" y="1270"/>
                  </a:lnTo>
                  <a:lnTo>
                    <a:pt x="574" y="1270"/>
                  </a:lnTo>
                  <a:lnTo>
                    <a:pt x="588" y="1292"/>
                  </a:lnTo>
                  <a:lnTo>
                    <a:pt x="602" y="1312"/>
                  </a:lnTo>
                  <a:lnTo>
                    <a:pt x="616" y="1332"/>
                  </a:lnTo>
                  <a:lnTo>
                    <a:pt x="632" y="1352"/>
                  </a:lnTo>
                  <a:lnTo>
                    <a:pt x="650" y="1370"/>
                  </a:lnTo>
                  <a:lnTo>
                    <a:pt x="668" y="1386"/>
                  </a:lnTo>
                  <a:lnTo>
                    <a:pt x="686" y="1402"/>
                  </a:lnTo>
                  <a:lnTo>
                    <a:pt x="706" y="1418"/>
                  </a:lnTo>
                  <a:lnTo>
                    <a:pt x="726" y="1432"/>
                  </a:lnTo>
                  <a:lnTo>
                    <a:pt x="748" y="1444"/>
                  </a:lnTo>
                  <a:lnTo>
                    <a:pt x="770" y="1454"/>
                  </a:lnTo>
                  <a:lnTo>
                    <a:pt x="794" y="1464"/>
                  </a:lnTo>
                  <a:lnTo>
                    <a:pt x="818" y="1474"/>
                  </a:lnTo>
                  <a:lnTo>
                    <a:pt x="842" y="1480"/>
                  </a:lnTo>
                  <a:lnTo>
                    <a:pt x="868" y="1486"/>
                  </a:lnTo>
                  <a:lnTo>
                    <a:pt x="892" y="1490"/>
                  </a:lnTo>
                  <a:lnTo>
                    <a:pt x="896" y="1754"/>
                  </a:lnTo>
                  <a:lnTo>
                    <a:pt x="896" y="1754"/>
                  </a:lnTo>
                  <a:lnTo>
                    <a:pt x="874" y="1760"/>
                  </a:lnTo>
                  <a:lnTo>
                    <a:pt x="856" y="1766"/>
                  </a:lnTo>
                  <a:lnTo>
                    <a:pt x="836" y="1774"/>
                  </a:lnTo>
                  <a:lnTo>
                    <a:pt x="818" y="1786"/>
                  </a:lnTo>
                  <a:lnTo>
                    <a:pt x="802" y="1796"/>
                  </a:lnTo>
                  <a:lnTo>
                    <a:pt x="786" y="1810"/>
                  </a:lnTo>
                  <a:lnTo>
                    <a:pt x="770" y="1824"/>
                  </a:lnTo>
                  <a:lnTo>
                    <a:pt x="756" y="1840"/>
                  </a:lnTo>
                  <a:lnTo>
                    <a:pt x="744" y="1856"/>
                  </a:lnTo>
                  <a:lnTo>
                    <a:pt x="734" y="1874"/>
                  </a:lnTo>
                  <a:lnTo>
                    <a:pt x="724" y="1892"/>
                  </a:lnTo>
                  <a:lnTo>
                    <a:pt x="716" y="1912"/>
                  </a:lnTo>
                  <a:lnTo>
                    <a:pt x="710" y="1932"/>
                  </a:lnTo>
                  <a:lnTo>
                    <a:pt x="704" y="1952"/>
                  </a:lnTo>
                  <a:lnTo>
                    <a:pt x="702" y="1974"/>
                  </a:lnTo>
                  <a:lnTo>
                    <a:pt x="702" y="1996"/>
                  </a:lnTo>
                  <a:lnTo>
                    <a:pt x="702" y="1996"/>
                  </a:lnTo>
                  <a:lnTo>
                    <a:pt x="702" y="2022"/>
                  </a:lnTo>
                  <a:lnTo>
                    <a:pt x="706" y="2046"/>
                  </a:lnTo>
                  <a:lnTo>
                    <a:pt x="712" y="2070"/>
                  </a:lnTo>
                  <a:lnTo>
                    <a:pt x="720" y="2092"/>
                  </a:lnTo>
                  <a:lnTo>
                    <a:pt x="730" y="2114"/>
                  </a:lnTo>
                  <a:lnTo>
                    <a:pt x="744" y="2134"/>
                  </a:lnTo>
                  <a:lnTo>
                    <a:pt x="758" y="2154"/>
                  </a:lnTo>
                  <a:lnTo>
                    <a:pt x="774" y="2172"/>
                  </a:lnTo>
                  <a:lnTo>
                    <a:pt x="792" y="2188"/>
                  </a:lnTo>
                  <a:lnTo>
                    <a:pt x="810" y="2202"/>
                  </a:lnTo>
                  <a:lnTo>
                    <a:pt x="830" y="2214"/>
                  </a:lnTo>
                  <a:lnTo>
                    <a:pt x="852" y="2224"/>
                  </a:lnTo>
                  <a:lnTo>
                    <a:pt x="876" y="2234"/>
                  </a:lnTo>
                  <a:lnTo>
                    <a:pt x="900" y="2240"/>
                  </a:lnTo>
                  <a:lnTo>
                    <a:pt x="924" y="2242"/>
                  </a:lnTo>
                  <a:lnTo>
                    <a:pt x="950" y="2244"/>
                  </a:lnTo>
                  <a:lnTo>
                    <a:pt x="950" y="2244"/>
                  </a:lnTo>
                  <a:lnTo>
                    <a:pt x="974" y="2242"/>
                  </a:lnTo>
                  <a:lnTo>
                    <a:pt x="1000" y="2240"/>
                  </a:lnTo>
                  <a:lnTo>
                    <a:pt x="1024" y="2234"/>
                  </a:lnTo>
                  <a:lnTo>
                    <a:pt x="1046" y="2224"/>
                  </a:lnTo>
                  <a:lnTo>
                    <a:pt x="1068" y="2214"/>
                  </a:lnTo>
                  <a:lnTo>
                    <a:pt x="1088" y="2202"/>
                  </a:lnTo>
                  <a:lnTo>
                    <a:pt x="1108" y="2188"/>
                  </a:lnTo>
                  <a:lnTo>
                    <a:pt x="1124" y="2172"/>
                  </a:lnTo>
                  <a:lnTo>
                    <a:pt x="1140" y="2154"/>
                  </a:lnTo>
                  <a:lnTo>
                    <a:pt x="1156" y="2134"/>
                  </a:lnTo>
                  <a:lnTo>
                    <a:pt x="1168" y="2114"/>
                  </a:lnTo>
                  <a:lnTo>
                    <a:pt x="1178" y="2092"/>
                  </a:lnTo>
                  <a:lnTo>
                    <a:pt x="1186" y="2070"/>
                  </a:lnTo>
                  <a:lnTo>
                    <a:pt x="1192" y="2046"/>
                  </a:lnTo>
                  <a:lnTo>
                    <a:pt x="1196" y="2022"/>
                  </a:lnTo>
                  <a:lnTo>
                    <a:pt x="1198" y="1996"/>
                  </a:lnTo>
                  <a:lnTo>
                    <a:pt x="1198" y="1996"/>
                  </a:lnTo>
                  <a:lnTo>
                    <a:pt x="1196" y="1974"/>
                  </a:lnTo>
                  <a:lnTo>
                    <a:pt x="1194" y="1954"/>
                  </a:lnTo>
                  <a:lnTo>
                    <a:pt x="1190" y="1932"/>
                  </a:lnTo>
                  <a:lnTo>
                    <a:pt x="1184" y="1912"/>
                  </a:lnTo>
                  <a:lnTo>
                    <a:pt x="1176" y="1894"/>
                  </a:lnTo>
                  <a:lnTo>
                    <a:pt x="1166" y="1876"/>
                  </a:lnTo>
                  <a:lnTo>
                    <a:pt x="1156" y="1858"/>
                  </a:lnTo>
                  <a:lnTo>
                    <a:pt x="1144" y="1842"/>
                  </a:lnTo>
                  <a:lnTo>
                    <a:pt x="1130" y="1826"/>
                  </a:lnTo>
                  <a:lnTo>
                    <a:pt x="1116" y="1812"/>
                  </a:lnTo>
                  <a:lnTo>
                    <a:pt x="1100" y="1798"/>
                  </a:lnTo>
                  <a:lnTo>
                    <a:pt x="1084" y="1786"/>
                  </a:lnTo>
                  <a:lnTo>
                    <a:pt x="1066" y="1776"/>
                  </a:lnTo>
                  <a:lnTo>
                    <a:pt x="1046" y="1768"/>
                  </a:lnTo>
                  <a:lnTo>
                    <a:pt x="1028" y="1760"/>
                  </a:lnTo>
                  <a:lnTo>
                    <a:pt x="1008" y="1754"/>
                  </a:lnTo>
                  <a:lnTo>
                    <a:pt x="1004" y="1492"/>
                  </a:lnTo>
                  <a:lnTo>
                    <a:pt x="1004" y="1492"/>
                  </a:lnTo>
                  <a:lnTo>
                    <a:pt x="1034" y="1488"/>
                  </a:lnTo>
                  <a:lnTo>
                    <a:pt x="1062" y="1480"/>
                  </a:lnTo>
                  <a:lnTo>
                    <a:pt x="1088" y="1472"/>
                  </a:lnTo>
                  <a:lnTo>
                    <a:pt x="1116" y="1464"/>
                  </a:lnTo>
                  <a:lnTo>
                    <a:pt x="1140" y="1452"/>
                  </a:lnTo>
                  <a:lnTo>
                    <a:pt x="1166" y="1438"/>
                  </a:lnTo>
                  <a:lnTo>
                    <a:pt x="1190" y="1424"/>
                  </a:lnTo>
                  <a:lnTo>
                    <a:pt x="1212" y="1408"/>
                  </a:lnTo>
                  <a:lnTo>
                    <a:pt x="1234" y="1390"/>
                  </a:lnTo>
                  <a:lnTo>
                    <a:pt x="1254" y="1372"/>
                  </a:lnTo>
                  <a:lnTo>
                    <a:pt x="1272" y="1352"/>
                  </a:lnTo>
                  <a:lnTo>
                    <a:pt x="1290" y="1330"/>
                  </a:lnTo>
                  <a:lnTo>
                    <a:pt x="1306" y="1308"/>
                  </a:lnTo>
                  <a:lnTo>
                    <a:pt x="1322" y="1284"/>
                  </a:lnTo>
                  <a:lnTo>
                    <a:pt x="1336" y="1260"/>
                  </a:lnTo>
                  <a:lnTo>
                    <a:pt x="1348" y="1234"/>
                  </a:lnTo>
                  <a:lnTo>
                    <a:pt x="1558" y="1312"/>
                  </a:lnTo>
                  <a:lnTo>
                    <a:pt x="1558" y="1312"/>
                  </a:lnTo>
                  <a:lnTo>
                    <a:pt x="1564" y="1332"/>
                  </a:lnTo>
                  <a:lnTo>
                    <a:pt x="1574" y="1350"/>
                  </a:lnTo>
                  <a:lnTo>
                    <a:pt x="1586" y="1368"/>
                  </a:lnTo>
                  <a:lnTo>
                    <a:pt x="1600" y="1382"/>
                  </a:lnTo>
                  <a:lnTo>
                    <a:pt x="1618" y="1392"/>
                  </a:lnTo>
                  <a:lnTo>
                    <a:pt x="1636" y="1402"/>
                  </a:lnTo>
                  <a:lnTo>
                    <a:pt x="1656" y="1406"/>
                  </a:lnTo>
                  <a:lnTo>
                    <a:pt x="1678" y="1408"/>
                  </a:lnTo>
                  <a:lnTo>
                    <a:pt x="1678" y="1408"/>
                  </a:lnTo>
                  <a:lnTo>
                    <a:pt x="1690" y="1408"/>
                  </a:lnTo>
                  <a:lnTo>
                    <a:pt x="1702" y="1406"/>
                  </a:lnTo>
                  <a:lnTo>
                    <a:pt x="1714" y="1404"/>
                  </a:lnTo>
                  <a:lnTo>
                    <a:pt x="1726" y="1398"/>
                  </a:lnTo>
                  <a:lnTo>
                    <a:pt x="1748" y="1388"/>
                  </a:lnTo>
                  <a:lnTo>
                    <a:pt x="1766" y="1372"/>
                  </a:lnTo>
                  <a:lnTo>
                    <a:pt x="1780" y="1354"/>
                  </a:lnTo>
                  <a:lnTo>
                    <a:pt x="1792" y="1332"/>
                  </a:lnTo>
                  <a:lnTo>
                    <a:pt x="1796" y="1322"/>
                  </a:lnTo>
                  <a:lnTo>
                    <a:pt x="1800" y="1310"/>
                  </a:lnTo>
                  <a:lnTo>
                    <a:pt x="1802" y="1298"/>
                  </a:lnTo>
                  <a:lnTo>
                    <a:pt x="1802" y="1284"/>
                  </a:lnTo>
                  <a:lnTo>
                    <a:pt x="1802" y="1284"/>
                  </a:lnTo>
                  <a:lnTo>
                    <a:pt x="1802" y="1272"/>
                  </a:lnTo>
                  <a:lnTo>
                    <a:pt x="1800" y="1260"/>
                  </a:lnTo>
                  <a:lnTo>
                    <a:pt x="1796" y="1248"/>
                  </a:lnTo>
                  <a:lnTo>
                    <a:pt x="1792" y="1236"/>
                  </a:lnTo>
                  <a:lnTo>
                    <a:pt x="1780" y="1216"/>
                  </a:lnTo>
                  <a:lnTo>
                    <a:pt x="1766" y="1196"/>
                  </a:lnTo>
                  <a:lnTo>
                    <a:pt x="1748" y="1182"/>
                  </a:lnTo>
                  <a:lnTo>
                    <a:pt x="1726" y="1170"/>
                  </a:lnTo>
                  <a:lnTo>
                    <a:pt x="1714" y="1166"/>
                  </a:lnTo>
                  <a:lnTo>
                    <a:pt x="1702" y="1164"/>
                  </a:lnTo>
                  <a:lnTo>
                    <a:pt x="1690" y="1162"/>
                  </a:lnTo>
                  <a:lnTo>
                    <a:pt x="1678" y="1160"/>
                  </a:lnTo>
                  <a:lnTo>
                    <a:pt x="1678" y="1160"/>
                  </a:lnTo>
                  <a:lnTo>
                    <a:pt x="1664" y="1162"/>
                  </a:lnTo>
                  <a:lnTo>
                    <a:pt x="1650" y="1164"/>
                  </a:lnTo>
                  <a:lnTo>
                    <a:pt x="1638" y="1168"/>
                  </a:lnTo>
                  <a:lnTo>
                    <a:pt x="1626" y="1172"/>
                  </a:lnTo>
                  <a:lnTo>
                    <a:pt x="1614" y="1178"/>
                  </a:lnTo>
                  <a:lnTo>
                    <a:pt x="1604" y="1186"/>
                  </a:lnTo>
                  <a:lnTo>
                    <a:pt x="1594" y="1194"/>
                  </a:lnTo>
                  <a:lnTo>
                    <a:pt x="1584" y="1204"/>
                  </a:lnTo>
                  <a:lnTo>
                    <a:pt x="1378" y="1126"/>
                  </a:lnTo>
                  <a:lnTo>
                    <a:pt x="1378" y="1126"/>
                  </a:lnTo>
                  <a:lnTo>
                    <a:pt x="1380" y="1096"/>
                  </a:lnTo>
                  <a:lnTo>
                    <a:pt x="1382" y="1066"/>
                  </a:lnTo>
                  <a:lnTo>
                    <a:pt x="1382" y="1066"/>
                  </a:lnTo>
                  <a:lnTo>
                    <a:pt x="1380" y="1032"/>
                  </a:lnTo>
                  <a:lnTo>
                    <a:pt x="1376" y="1000"/>
                  </a:lnTo>
                  <a:lnTo>
                    <a:pt x="1370" y="968"/>
                  </a:lnTo>
                  <a:lnTo>
                    <a:pt x="1362" y="936"/>
                  </a:lnTo>
                  <a:lnTo>
                    <a:pt x="1350" y="906"/>
                  </a:lnTo>
                  <a:lnTo>
                    <a:pt x="1338" y="876"/>
                  </a:lnTo>
                  <a:lnTo>
                    <a:pt x="1322" y="848"/>
                  </a:lnTo>
                  <a:lnTo>
                    <a:pt x="1306" y="822"/>
                  </a:lnTo>
                  <a:lnTo>
                    <a:pt x="1414" y="704"/>
                  </a:lnTo>
                  <a:lnTo>
                    <a:pt x="1414" y="704"/>
                  </a:lnTo>
                  <a:lnTo>
                    <a:pt x="1438" y="720"/>
                  </a:lnTo>
                  <a:lnTo>
                    <a:pt x="1464" y="734"/>
                  </a:lnTo>
                  <a:lnTo>
                    <a:pt x="1492" y="746"/>
                  </a:lnTo>
                  <a:lnTo>
                    <a:pt x="1520" y="758"/>
                  </a:lnTo>
                  <a:lnTo>
                    <a:pt x="1548" y="766"/>
                  </a:lnTo>
                  <a:lnTo>
                    <a:pt x="1578" y="772"/>
                  </a:lnTo>
                  <a:lnTo>
                    <a:pt x="1610" y="776"/>
                  </a:lnTo>
                  <a:lnTo>
                    <a:pt x="1640" y="776"/>
                  </a:lnTo>
                  <a:lnTo>
                    <a:pt x="1640" y="776"/>
                  </a:lnTo>
                  <a:close/>
                  <a:moveTo>
                    <a:pt x="952" y="1360"/>
                  </a:moveTo>
                  <a:lnTo>
                    <a:pt x="952" y="1360"/>
                  </a:lnTo>
                  <a:lnTo>
                    <a:pt x="922" y="1358"/>
                  </a:lnTo>
                  <a:lnTo>
                    <a:pt x="894" y="1354"/>
                  </a:lnTo>
                  <a:lnTo>
                    <a:pt x="864" y="1346"/>
                  </a:lnTo>
                  <a:lnTo>
                    <a:pt x="838" y="1336"/>
                  </a:lnTo>
                  <a:lnTo>
                    <a:pt x="812" y="1324"/>
                  </a:lnTo>
                  <a:lnTo>
                    <a:pt x="788" y="1310"/>
                  </a:lnTo>
                  <a:lnTo>
                    <a:pt x="766" y="1292"/>
                  </a:lnTo>
                  <a:lnTo>
                    <a:pt x="744" y="1274"/>
                  </a:lnTo>
                  <a:lnTo>
                    <a:pt x="726" y="1252"/>
                  </a:lnTo>
                  <a:lnTo>
                    <a:pt x="708" y="1230"/>
                  </a:lnTo>
                  <a:lnTo>
                    <a:pt x="694" y="1206"/>
                  </a:lnTo>
                  <a:lnTo>
                    <a:pt x="682" y="1180"/>
                  </a:lnTo>
                  <a:lnTo>
                    <a:pt x="672" y="1154"/>
                  </a:lnTo>
                  <a:lnTo>
                    <a:pt x="664" y="1124"/>
                  </a:lnTo>
                  <a:lnTo>
                    <a:pt x="660" y="1096"/>
                  </a:lnTo>
                  <a:lnTo>
                    <a:pt x="658" y="1066"/>
                  </a:lnTo>
                  <a:lnTo>
                    <a:pt x="658" y="1066"/>
                  </a:lnTo>
                  <a:lnTo>
                    <a:pt x="660" y="1036"/>
                  </a:lnTo>
                  <a:lnTo>
                    <a:pt x="664" y="1006"/>
                  </a:lnTo>
                  <a:lnTo>
                    <a:pt x="672" y="978"/>
                  </a:lnTo>
                  <a:lnTo>
                    <a:pt x="682" y="952"/>
                  </a:lnTo>
                  <a:lnTo>
                    <a:pt x="694" y="926"/>
                  </a:lnTo>
                  <a:lnTo>
                    <a:pt x="708" y="902"/>
                  </a:lnTo>
                  <a:lnTo>
                    <a:pt x="726" y="878"/>
                  </a:lnTo>
                  <a:lnTo>
                    <a:pt x="744" y="858"/>
                  </a:lnTo>
                  <a:lnTo>
                    <a:pt x="766" y="838"/>
                  </a:lnTo>
                  <a:lnTo>
                    <a:pt x="788" y="822"/>
                  </a:lnTo>
                  <a:lnTo>
                    <a:pt x="812" y="808"/>
                  </a:lnTo>
                  <a:lnTo>
                    <a:pt x="838" y="794"/>
                  </a:lnTo>
                  <a:lnTo>
                    <a:pt x="864" y="784"/>
                  </a:lnTo>
                  <a:lnTo>
                    <a:pt x="894" y="778"/>
                  </a:lnTo>
                  <a:lnTo>
                    <a:pt x="922" y="774"/>
                  </a:lnTo>
                  <a:lnTo>
                    <a:pt x="952" y="772"/>
                  </a:lnTo>
                  <a:lnTo>
                    <a:pt x="952" y="772"/>
                  </a:lnTo>
                  <a:lnTo>
                    <a:pt x="982" y="774"/>
                  </a:lnTo>
                  <a:lnTo>
                    <a:pt x="1012" y="778"/>
                  </a:lnTo>
                  <a:lnTo>
                    <a:pt x="1040" y="784"/>
                  </a:lnTo>
                  <a:lnTo>
                    <a:pt x="1066" y="794"/>
                  </a:lnTo>
                  <a:lnTo>
                    <a:pt x="1092" y="808"/>
                  </a:lnTo>
                  <a:lnTo>
                    <a:pt x="1116" y="822"/>
                  </a:lnTo>
                  <a:lnTo>
                    <a:pt x="1140" y="838"/>
                  </a:lnTo>
                  <a:lnTo>
                    <a:pt x="1160" y="858"/>
                  </a:lnTo>
                  <a:lnTo>
                    <a:pt x="1180" y="878"/>
                  </a:lnTo>
                  <a:lnTo>
                    <a:pt x="1196" y="902"/>
                  </a:lnTo>
                  <a:lnTo>
                    <a:pt x="1210" y="926"/>
                  </a:lnTo>
                  <a:lnTo>
                    <a:pt x="1224" y="952"/>
                  </a:lnTo>
                  <a:lnTo>
                    <a:pt x="1234" y="978"/>
                  </a:lnTo>
                  <a:lnTo>
                    <a:pt x="1240" y="1006"/>
                  </a:lnTo>
                  <a:lnTo>
                    <a:pt x="1244" y="1036"/>
                  </a:lnTo>
                  <a:lnTo>
                    <a:pt x="1246" y="1066"/>
                  </a:lnTo>
                  <a:lnTo>
                    <a:pt x="1246" y="1066"/>
                  </a:lnTo>
                  <a:lnTo>
                    <a:pt x="1244" y="1096"/>
                  </a:lnTo>
                  <a:lnTo>
                    <a:pt x="1240" y="1124"/>
                  </a:lnTo>
                  <a:lnTo>
                    <a:pt x="1234" y="1154"/>
                  </a:lnTo>
                  <a:lnTo>
                    <a:pt x="1224" y="1180"/>
                  </a:lnTo>
                  <a:lnTo>
                    <a:pt x="1210" y="1206"/>
                  </a:lnTo>
                  <a:lnTo>
                    <a:pt x="1196" y="1230"/>
                  </a:lnTo>
                  <a:lnTo>
                    <a:pt x="1180" y="1252"/>
                  </a:lnTo>
                  <a:lnTo>
                    <a:pt x="1160" y="1274"/>
                  </a:lnTo>
                  <a:lnTo>
                    <a:pt x="1140" y="1292"/>
                  </a:lnTo>
                  <a:lnTo>
                    <a:pt x="1116" y="1310"/>
                  </a:lnTo>
                  <a:lnTo>
                    <a:pt x="1092" y="1324"/>
                  </a:lnTo>
                  <a:lnTo>
                    <a:pt x="1066" y="1336"/>
                  </a:lnTo>
                  <a:lnTo>
                    <a:pt x="1040" y="1346"/>
                  </a:lnTo>
                  <a:lnTo>
                    <a:pt x="1012" y="1354"/>
                  </a:lnTo>
                  <a:lnTo>
                    <a:pt x="982" y="1358"/>
                  </a:lnTo>
                  <a:lnTo>
                    <a:pt x="952" y="1360"/>
                  </a:lnTo>
                  <a:lnTo>
                    <a:pt x="952" y="136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4" name="Freeform 6"/>
            <p:cNvSpPr>
              <a:spLocks/>
            </p:cNvSpPr>
            <p:nvPr/>
          </p:nvSpPr>
          <p:spPr bwMode="auto">
            <a:xfrm>
              <a:off x="6176963" y="2524125"/>
              <a:ext cx="476250" cy="387350"/>
            </a:xfrm>
            <a:custGeom>
              <a:avLst/>
              <a:gdLst>
                <a:gd name="T0" fmla="*/ 0 w 300"/>
                <a:gd name="T1" fmla="*/ 216 h 244"/>
                <a:gd name="T2" fmla="*/ 48 w 300"/>
                <a:gd name="T3" fmla="*/ 212 h 244"/>
                <a:gd name="T4" fmla="*/ 90 w 300"/>
                <a:gd name="T5" fmla="*/ 190 h 244"/>
                <a:gd name="T6" fmla="*/ 80 w 300"/>
                <a:gd name="T7" fmla="*/ 190 h 244"/>
                <a:gd name="T8" fmla="*/ 64 w 300"/>
                <a:gd name="T9" fmla="*/ 184 h 244"/>
                <a:gd name="T10" fmla="*/ 48 w 300"/>
                <a:gd name="T11" fmla="*/ 172 h 244"/>
                <a:gd name="T12" fmla="*/ 38 w 300"/>
                <a:gd name="T13" fmla="*/ 158 h 244"/>
                <a:gd name="T14" fmla="*/ 34 w 300"/>
                <a:gd name="T15" fmla="*/ 148 h 244"/>
                <a:gd name="T16" fmla="*/ 62 w 300"/>
                <a:gd name="T17" fmla="*/ 146 h 244"/>
                <a:gd name="T18" fmla="*/ 50 w 300"/>
                <a:gd name="T19" fmla="*/ 144 h 244"/>
                <a:gd name="T20" fmla="*/ 32 w 300"/>
                <a:gd name="T21" fmla="*/ 130 h 244"/>
                <a:gd name="T22" fmla="*/ 18 w 300"/>
                <a:gd name="T23" fmla="*/ 114 h 244"/>
                <a:gd name="T24" fmla="*/ 12 w 300"/>
                <a:gd name="T25" fmla="*/ 96 h 244"/>
                <a:gd name="T26" fmla="*/ 12 w 300"/>
                <a:gd name="T27" fmla="*/ 86 h 244"/>
                <a:gd name="T28" fmla="*/ 40 w 300"/>
                <a:gd name="T29" fmla="*/ 92 h 244"/>
                <a:gd name="T30" fmla="*/ 30 w 300"/>
                <a:gd name="T31" fmla="*/ 86 h 244"/>
                <a:gd name="T32" fmla="*/ 18 w 300"/>
                <a:gd name="T33" fmla="*/ 66 h 244"/>
                <a:gd name="T34" fmla="*/ 14 w 300"/>
                <a:gd name="T35" fmla="*/ 56 h 244"/>
                <a:gd name="T36" fmla="*/ 14 w 300"/>
                <a:gd name="T37" fmla="*/ 32 h 244"/>
                <a:gd name="T38" fmla="*/ 20 w 300"/>
                <a:gd name="T39" fmla="*/ 10 h 244"/>
                <a:gd name="T40" fmla="*/ 34 w 300"/>
                <a:gd name="T41" fmla="*/ 24 h 244"/>
                <a:gd name="T42" fmla="*/ 62 w 300"/>
                <a:gd name="T43" fmla="*/ 48 h 244"/>
                <a:gd name="T44" fmla="*/ 94 w 300"/>
                <a:gd name="T45" fmla="*/ 64 h 244"/>
                <a:gd name="T46" fmla="*/ 128 w 300"/>
                <a:gd name="T47" fmla="*/ 74 h 244"/>
                <a:gd name="T48" fmla="*/ 148 w 300"/>
                <a:gd name="T49" fmla="*/ 76 h 244"/>
                <a:gd name="T50" fmla="*/ 148 w 300"/>
                <a:gd name="T51" fmla="*/ 70 h 244"/>
                <a:gd name="T52" fmla="*/ 148 w 300"/>
                <a:gd name="T53" fmla="*/ 48 h 244"/>
                <a:gd name="T54" fmla="*/ 158 w 300"/>
                <a:gd name="T55" fmla="*/ 26 h 244"/>
                <a:gd name="T56" fmla="*/ 174 w 300"/>
                <a:gd name="T57" fmla="*/ 10 h 244"/>
                <a:gd name="T58" fmla="*/ 196 w 300"/>
                <a:gd name="T59" fmla="*/ 0 h 244"/>
                <a:gd name="T60" fmla="*/ 212 w 300"/>
                <a:gd name="T61" fmla="*/ 0 h 244"/>
                <a:gd name="T62" fmla="*/ 240 w 300"/>
                <a:gd name="T63" fmla="*/ 8 h 244"/>
                <a:gd name="T64" fmla="*/ 252 w 300"/>
                <a:gd name="T65" fmla="*/ 18 h 244"/>
                <a:gd name="T66" fmla="*/ 254 w 300"/>
                <a:gd name="T67" fmla="*/ 18 h 244"/>
                <a:gd name="T68" fmla="*/ 290 w 300"/>
                <a:gd name="T69" fmla="*/ 4 h 244"/>
                <a:gd name="T70" fmla="*/ 292 w 300"/>
                <a:gd name="T71" fmla="*/ 4 h 244"/>
                <a:gd name="T72" fmla="*/ 292 w 300"/>
                <a:gd name="T73" fmla="*/ 4 h 244"/>
                <a:gd name="T74" fmla="*/ 288 w 300"/>
                <a:gd name="T75" fmla="*/ 14 h 244"/>
                <a:gd name="T76" fmla="*/ 274 w 300"/>
                <a:gd name="T77" fmla="*/ 32 h 244"/>
                <a:gd name="T78" fmla="*/ 266 w 300"/>
                <a:gd name="T79" fmla="*/ 38 h 244"/>
                <a:gd name="T80" fmla="*/ 284 w 300"/>
                <a:gd name="T81" fmla="*/ 34 h 244"/>
                <a:gd name="T82" fmla="*/ 300 w 300"/>
                <a:gd name="T83" fmla="*/ 28 h 244"/>
                <a:gd name="T84" fmla="*/ 294 w 300"/>
                <a:gd name="T85" fmla="*/ 38 h 244"/>
                <a:gd name="T86" fmla="*/ 270 w 300"/>
                <a:gd name="T87" fmla="*/ 60 h 244"/>
                <a:gd name="T88" fmla="*/ 270 w 300"/>
                <a:gd name="T89" fmla="*/ 62 h 244"/>
                <a:gd name="T90" fmla="*/ 270 w 300"/>
                <a:gd name="T91" fmla="*/ 80 h 244"/>
                <a:gd name="T92" fmla="*/ 264 w 300"/>
                <a:gd name="T93" fmla="*/ 112 h 244"/>
                <a:gd name="T94" fmla="*/ 252 w 300"/>
                <a:gd name="T95" fmla="*/ 144 h 244"/>
                <a:gd name="T96" fmla="*/ 236 w 300"/>
                <a:gd name="T97" fmla="*/ 172 h 244"/>
                <a:gd name="T98" fmla="*/ 224 w 300"/>
                <a:gd name="T99" fmla="*/ 186 h 244"/>
                <a:gd name="T100" fmla="*/ 184 w 300"/>
                <a:gd name="T101" fmla="*/ 220 h 244"/>
                <a:gd name="T102" fmla="*/ 136 w 300"/>
                <a:gd name="T103" fmla="*/ 240 h 244"/>
                <a:gd name="T104" fmla="*/ 118 w 300"/>
                <a:gd name="T105" fmla="*/ 242 h 244"/>
                <a:gd name="T106" fmla="*/ 100 w 300"/>
                <a:gd name="T107" fmla="*/ 244 h 244"/>
                <a:gd name="T108" fmla="*/ 50 w 300"/>
                <a:gd name="T109" fmla="*/ 238 h 244"/>
                <a:gd name="T110" fmla="*/ 2 w 300"/>
                <a:gd name="T111" fmla="*/ 218 h 244"/>
                <a:gd name="T112" fmla="*/ 0 w 300"/>
                <a:gd name="T113" fmla="*/ 216 h 244"/>
                <a:gd name="T114" fmla="*/ 0 w 300"/>
                <a:gd name="T115" fmla="*/ 21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00" h="244">
                  <a:moveTo>
                    <a:pt x="0" y="216"/>
                  </a:moveTo>
                  <a:lnTo>
                    <a:pt x="0" y="216"/>
                  </a:lnTo>
                  <a:lnTo>
                    <a:pt x="24" y="216"/>
                  </a:lnTo>
                  <a:lnTo>
                    <a:pt x="48" y="212"/>
                  </a:lnTo>
                  <a:lnTo>
                    <a:pt x="70" y="204"/>
                  </a:lnTo>
                  <a:lnTo>
                    <a:pt x="90" y="190"/>
                  </a:lnTo>
                  <a:lnTo>
                    <a:pt x="90" y="190"/>
                  </a:lnTo>
                  <a:lnTo>
                    <a:pt x="80" y="190"/>
                  </a:lnTo>
                  <a:lnTo>
                    <a:pt x="72" y="186"/>
                  </a:lnTo>
                  <a:lnTo>
                    <a:pt x="64" y="184"/>
                  </a:lnTo>
                  <a:lnTo>
                    <a:pt x="56" y="178"/>
                  </a:lnTo>
                  <a:lnTo>
                    <a:pt x="48" y="172"/>
                  </a:lnTo>
                  <a:lnTo>
                    <a:pt x="42" y="166"/>
                  </a:lnTo>
                  <a:lnTo>
                    <a:pt x="38" y="158"/>
                  </a:lnTo>
                  <a:lnTo>
                    <a:pt x="34" y="148"/>
                  </a:lnTo>
                  <a:lnTo>
                    <a:pt x="34" y="148"/>
                  </a:lnTo>
                  <a:lnTo>
                    <a:pt x="48" y="148"/>
                  </a:lnTo>
                  <a:lnTo>
                    <a:pt x="62" y="146"/>
                  </a:lnTo>
                  <a:lnTo>
                    <a:pt x="62" y="146"/>
                  </a:lnTo>
                  <a:lnTo>
                    <a:pt x="50" y="144"/>
                  </a:lnTo>
                  <a:lnTo>
                    <a:pt x="40" y="138"/>
                  </a:lnTo>
                  <a:lnTo>
                    <a:pt x="32" y="130"/>
                  </a:lnTo>
                  <a:lnTo>
                    <a:pt x="24" y="124"/>
                  </a:lnTo>
                  <a:lnTo>
                    <a:pt x="18" y="114"/>
                  </a:lnTo>
                  <a:lnTo>
                    <a:pt x="14" y="104"/>
                  </a:lnTo>
                  <a:lnTo>
                    <a:pt x="12" y="96"/>
                  </a:lnTo>
                  <a:lnTo>
                    <a:pt x="12" y="86"/>
                  </a:lnTo>
                  <a:lnTo>
                    <a:pt x="12" y="86"/>
                  </a:lnTo>
                  <a:lnTo>
                    <a:pt x="26" y="90"/>
                  </a:lnTo>
                  <a:lnTo>
                    <a:pt x="40" y="92"/>
                  </a:lnTo>
                  <a:lnTo>
                    <a:pt x="40" y="92"/>
                  </a:lnTo>
                  <a:lnTo>
                    <a:pt x="30" y="86"/>
                  </a:lnTo>
                  <a:lnTo>
                    <a:pt x="24" y="76"/>
                  </a:lnTo>
                  <a:lnTo>
                    <a:pt x="18" y="66"/>
                  </a:lnTo>
                  <a:lnTo>
                    <a:pt x="14" y="56"/>
                  </a:lnTo>
                  <a:lnTo>
                    <a:pt x="14" y="56"/>
                  </a:lnTo>
                  <a:lnTo>
                    <a:pt x="12" y="44"/>
                  </a:lnTo>
                  <a:lnTo>
                    <a:pt x="14" y="32"/>
                  </a:lnTo>
                  <a:lnTo>
                    <a:pt x="16" y="22"/>
                  </a:lnTo>
                  <a:lnTo>
                    <a:pt x="20" y="10"/>
                  </a:lnTo>
                  <a:lnTo>
                    <a:pt x="20" y="10"/>
                  </a:lnTo>
                  <a:lnTo>
                    <a:pt x="34" y="24"/>
                  </a:lnTo>
                  <a:lnTo>
                    <a:pt x="48" y="38"/>
                  </a:lnTo>
                  <a:lnTo>
                    <a:pt x="62" y="48"/>
                  </a:lnTo>
                  <a:lnTo>
                    <a:pt x="78" y="56"/>
                  </a:lnTo>
                  <a:lnTo>
                    <a:pt x="94" y="64"/>
                  </a:lnTo>
                  <a:lnTo>
                    <a:pt x="110" y="70"/>
                  </a:lnTo>
                  <a:lnTo>
                    <a:pt x="128" y="74"/>
                  </a:lnTo>
                  <a:lnTo>
                    <a:pt x="148" y="76"/>
                  </a:lnTo>
                  <a:lnTo>
                    <a:pt x="148" y="76"/>
                  </a:lnTo>
                  <a:lnTo>
                    <a:pt x="148" y="70"/>
                  </a:lnTo>
                  <a:lnTo>
                    <a:pt x="148" y="70"/>
                  </a:lnTo>
                  <a:lnTo>
                    <a:pt x="146" y="58"/>
                  </a:lnTo>
                  <a:lnTo>
                    <a:pt x="148" y="48"/>
                  </a:lnTo>
                  <a:lnTo>
                    <a:pt x="152" y="36"/>
                  </a:lnTo>
                  <a:lnTo>
                    <a:pt x="158" y="26"/>
                  </a:lnTo>
                  <a:lnTo>
                    <a:pt x="166" y="16"/>
                  </a:lnTo>
                  <a:lnTo>
                    <a:pt x="174" y="10"/>
                  </a:lnTo>
                  <a:lnTo>
                    <a:pt x="184" y="4"/>
                  </a:lnTo>
                  <a:lnTo>
                    <a:pt x="196" y="0"/>
                  </a:lnTo>
                  <a:lnTo>
                    <a:pt x="196" y="0"/>
                  </a:lnTo>
                  <a:lnTo>
                    <a:pt x="212" y="0"/>
                  </a:lnTo>
                  <a:lnTo>
                    <a:pt x="226" y="2"/>
                  </a:lnTo>
                  <a:lnTo>
                    <a:pt x="240" y="8"/>
                  </a:lnTo>
                  <a:lnTo>
                    <a:pt x="252" y="18"/>
                  </a:lnTo>
                  <a:lnTo>
                    <a:pt x="252" y="18"/>
                  </a:lnTo>
                  <a:lnTo>
                    <a:pt x="254" y="18"/>
                  </a:lnTo>
                  <a:lnTo>
                    <a:pt x="254" y="18"/>
                  </a:lnTo>
                  <a:lnTo>
                    <a:pt x="274" y="14"/>
                  </a:lnTo>
                  <a:lnTo>
                    <a:pt x="290" y="4"/>
                  </a:lnTo>
                  <a:lnTo>
                    <a:pt x="290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92" y="4"/>
                  </a:lnTo>
                  <a:lnTo>
                    <a:pt x="288" y="14"/>
                  </a:lnTo>
                  <a:lnTo>
                    <a:pt x="282" y="24"/>
                  </a:lnTo>
                  <a:lnTo>
                    <a:pt x="274" y="32"/>
                  </a:lnTo>
                  <a:lnTo>
                    <a:pt x="266" y="38"/>
                  </a:lnTo>
                  <a:lnTo>
                    <a:pt x="266" y="38"/>
                  </a:lnTo>
                  <a:lnTo>
                    <a:pt x="284" y="34"/>
                  </a:lnTo>
                  <a:lnTo>
                    <a:pt x="284" y="34"/>
                  </a:lnTo>
                  <a:lnTo>
                    <a:pt x="300" y="28"/>
                  </a:lnTo>
                  <a:lnTo>
                    <a:pt x="300" y="28"/>
                  </a:lnTo>
                  <a:lnTo>
                    <a:pt x="294" y="38"/>
                  </a:lnTo>
                  <a:lnTo>
                    <a:pt x="294" y="38"/>
                  </a:lnTo>
                  <a:lnTo>
                    <a:pt x="284" y="50"/>
                  </a:lnTo>
                  <a:lnTo>
                    <a:pt x="270" y="60"/>
                  </a:lnTo>
                  <a:lnTo>
                    <a:pt x="270" y="60"/>
                  </a:lnTo>
                  <a:lnTo>
                    <a:pt x="270" y="62"/>
                  </a:lnTo>
                  <a:lnTo>
                    <a:pt x="270" y="62"/>
                  </a:lnTo>
                  <a:lnTo>
                    <a:pt x="270" y="80"/>
                  </a:lnTo>
                  <a:lnTo>
                    <a:pt x="268" y="96"/>
                  </a:lnTo>
                  <a:lnTo>
                    <a:pt x="264" y="112"/>
                  </a:lnTo>
                  <a:lnTo>
                    <a:pt x="260" y="128"/>
                  </a:lnTo>
                  <a:lnTo>
                    <a:pt x="252" y="144"/>
                  </a:lnTo>
                  <a:lnTo>
                    <a:pt x="246" y="158"/>
                  </a:lnTo>
                  <a:lnTo>
                    <a:pt x="236" y="172"/>
                  </a:lnTo>
                  <a:lnTo>
                    <a:pt x="224" y="186"/>
                  </a:lnTo>
                  <a:lnTo>
                    <a:pt x="224" y="186"/>
                  </a:lnTo>
                  <a:lnTo>
                    <a:pt x="206" y="206"/>
                  </a:lnTo>
                  <a:lnTo>
                    <a:pt x="184" y="220"/>
                  </a:lnTo>
                  <a:lnTo>
                    <a:pt x="162" y="232"/>
                  </a:lnTo>
                  <a:lnTo>
                    <a:pt x="136" y="240"/>
                  </a:lnTo>
                  <a:lnTo>
                    <a:pt x="136" y="240"/>
                  </a:lnTo>
                  <a:lnTo>
                    <a:pt x="118" y="242"/>
                  </a:lnTo>
                  <a:lnTo>
                    <a:pt x="100" y="244"/>
                  </a:lnTo>
                  <a:lnTo>
                    <a:pt x="100" y="244"/>
                  </a:lnTo>
                  <a:lnTo>
                    <a:pt x="74" y="242"/>
                  </a:lnTo>
                  <a:lnTo>
                    <a:pt x="50" y="238"/>
                  </a:lnTo>
                  <a:lnTo>
                    <a:pt x="26" y="230"/>
                  </a:lnTo>
                  <a:lnTo>
                    <a:pt x="2" y="218"/>
                  </a:lnTo>
                  <a:lnTo>
                    <a:pt x="2" y="218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lnTo>
                    <a:pt x="0" y="2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85" name="Freeform 7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72 w 244"/>
                <a:gd name="T1" fmla="*/ 468 h 468"/>
                <a:gd name="T2" fmla="*/ 72 w 244"/>
                <a:gd name="T3" fmla="*/ 258 h 468"/>
                <a:gd name="T4" fmla="*/ 70 w 244"/>
                <a:gd name="T5" fmla="*/ 256 h 468"/>
                <a:gd name="T6" fmla="*/ 2 w 244"/>
                <a:gd name="T7" fmla="*/ 256 h 468"/>
                <a:gd name="T8" fmla="*/ 0 w 244"/>
                <a:gd name="T9" fmla="*/ 256 h 468"/>
                <a:gd name="T10" fmla="*/ 0 w 244"/>
                <a:gd name="T11" fmla="*/ 172 h 468"/>
                <a:gd name="T12" fmla="*/ 72 w 244"/>
                <a:gd name="T13" fmla="*/ 172 h 468"/>
                <a:gd name="T14" fmla="*/ 72 w 244"/>
                <a:gd name="T15" fmla="*/ 170 h 468"/>
                <a:gd name="T16" fmla="*/ 72 w 244"/>
                <a:gd name="T17" fmla="*/ 112 h 468"/>
                <a:gd name="T18" fmla="*/ 74 w 244"/>
                <a:gd name="T19" fmla="*/ 90 h 468"/>
                <a:gd name="T20" fmla="*/ 76 w 244"/>
                <a:gd name="T21" fmla="*/ 76 h 468"/>
                <a:gd name="T22" fmla="*/ 82 w 244"/>
                <a:gd name="T23" fmla="*/ 60 h 468"/>
                <a:gd name="T24" fmla="*/ 100 w 244"/>
                <a:gd name="T25" fmla="*/ 30 h 468"/>
                <a:gd name="T26" fmla="*/ 130 w 244"/>
                <a:gd name="T27" fmla="*/ 10 h 468"/>
                <a:gd name="T28" fmla="*/ 150 w 244"/>
                <a:gd name="T29" fmla="*/ 4 h 468"/>
                <a:gd name="T30" fmla="*/ 172 w 244"/>
                <a:gd name="T31" fmla="*/ 0 h 468"/>
                <a:gd name="T32" fmla="*/ 212 w 244"/>
                <a:gd name="T33" fmla="*/ 2 h 468"/>
                <a:gd name="T34" fmla="*/ 236 w 244"/>
                <a:gd name="T35" fmla="*/ 2 h 468"/>
                <a:gd name="T36" fmla="*/ 244 w 244"/>
                <a:gd name="T37" fmla="*/ 4 h 468"/>
                <a:gd name="T38" fmla="*/ 244 w 244"/>
                <a:gd name="T39" fmla="*/ 78 h 468"/>
                <a:gd name="T40" fmla="*/ 242 w 244"/>
                <a:gd name="T41" fmla="*/ 78 h 468"/>
                <a:gd name="T42" fmla="*/ 202 w 244"/>
                <a:gd name="T43" fmla="*/ 78 h 468"/>
                <a:gd name="T44" fmla="*/ 182 w 244"/>
                <a:gd name="T45" fmla="*/ 80 h 468"/>
                <a:gd name="T46" fmla="*/ 174 w 244"/>
                <a:gd name="T47" fmla="*/ 84 h 468"/>
                <a:gd name="T48" fmla="*/ 164 w 244"/>
                <a:gd name="T49" fmla="*/ 92 h 468"/>
                <a:gd name="T50" fmla="*/ 162 w 244"/>
                <a:gd name="T51" fmla="*/ 100 h 468"/>
                <a:gd name="T52" fmla="*/ 160 w 244"/>
                <a:gd name="T53" fmla="*/ 114 h 468"/>
                <a:gd name="T54" fmla="*/ 158 w 244"/>
                <a:gd name="T55" fmla="*/ 170 h 468"/>
                <a:gd name="T56" fmla="*/ 160 w 244"/>
                <a:gd name="T57" fmla="*/ 172 h 468"/>
                <a:gd name="T58" fmla="*/ 240 w 244"/>
                <a:gd name="T59" fmla="*/ 172 h 468"/>
                <a:gd name="T60" fmla="*/ 242 w 244"/>
                <a:gd name="T61" fmla="*/ 172 h 468"/>
                <a:gd name="T62" fmla="*/ 242 w 244"/>
                <a:gd name="T63" fmla="*/ 174 h 468"/>
                <a:gd name="T64" fmla="*/ 240 w 244"/>
                <a:gd name="T65" fmla="*/ 186 h 468"/>
                <a:gd name="T66" fmla="*/ 238 w 244"/>
                <a:gd name="T67" fmla="*/ 206 h 468"/>
                <a:gd name="T68" fmla="*/ 234 w 244"/>
                <a:gd name="T69" fmla="*/ 230 h 468"/>
                <a:gd name="T70" fmla="*/ 230 w 244"/>
                <a:gd name="T71" fmla="*/ 256 h 468"/>
                <a:gd name="T72" fmla="*/ 230 w 244"/>
                <a:gd name="T73" fmla="*/ 256 h 468"/>
                <a:gd name="T74" fmla="*/ 228 w 244"/>
                <a:gd name="T75" fmla="*/ 256 h 468"/>
                <a:gd name="T76" fmla="*/ 160 w 244"/>
                <a:gd name="T77" fmla="*/ 256 h 468"/>
                <a:gd name="T78" fmla="*/ 160 w 244"/>
                <a:gd name="T79" fmla="*/ 256 h 468"/>
                <a:gd name="T80" fmla="*/ 158 w 244"/>
                <a:gd name="T81" fmla="*/ 258 h 468"/>
                <a:gd name="T82" fmla="*/ 72 w 244"/>
                <a:gd name="T8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468">
                  <a:moveTo>
                    <a:pt x="72" y="468"/>
                  </a:moveTo>
                  <a:lnTo>
                    <a:pt x="72" y="46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6" y="76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90" y="44"/>
                  </a:lnTo>
                  <a:lnTo>
                    <a:pt x="100" y="30"/>
                  </a:lnTo>
                  <a:lnTo>
                    <a:pt x="114" y="2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50" y="4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74" y="84"/>
                  </a:lnTo>
                  <a:lnTo>
                    <a:pt x="168" y="88"/>
                  </a:lnTo>
                  <a:lnTo>
                    <a:pt x="164" y="92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58" y="468"/>
                  </a:lnTo>
                  <a:lnTo>
                    <a:pt x="72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5" name="Freeform 8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72 w 244"/>
                <a:gd name="T1" fmla="*/ 468 h 468"/>
                <a:gd name="T2" fmla="*/ 72 w 244"/>
                <a:gd name="T3" fmla="*/ 258 h 468"/>
                <a:gd name="T4" fmla="*/ 70 w 244"/>
                <a:gd name="T5" fmla="*/ 256 h 468"/>
                <a:gd name="T6" fmla="*/ 2 w 244"/>
                <a:gd name="T7" fmla="*/ 256 h 468"/>
                <a:gd name="T8" fmla="*/ 0 w 244"/>
                <a:gd name="T9" fmla="*/ 256 h 468"/>
                <a:gd name="T10" fmla="*/ 0 w 244"/>
                <a:gd name="T11" fmla="*/ 172 h 468"/>
                <a:gd name="T12" fmla="*/ 72 w 244"/>
                <a:gd name="T13" fmla="*/ 172 h 468"/>
                <a:gd name="T14" fmla="*/ 72 w 244"/>
                <a:gd name="T15" fmla="*/ 170 h 468"/>
                <a:gd name="T16" fmla="*/ 72 w 244"/>
                <a:gd name="T17" fmla="*/ 112 h 468"/>
                <a:gd name="T18" fmla="*/ 74 w 244"/>
                <a:gd name="T19" fmla="*/ 90 h 468"/>
                <a:gd name="T20" fmla="*/ 76 w 244"/>
                <a:gd name="T21" fmla="*/ 76 h 468"/>
                <a:gd name="T22" fmla="*/ 82 w 244"/>
                <a:gd name="T23" fmla="*/ 60 h 468"/>
                <a:gd name="T24" fmla="*/ 100 w 244"/>
                <a:gd name="T25" fmla="*/ 30 h 468"/>
                <a:gd name="T26" fmla="*/ 130 w 244"/>
                <a:gd name="T27" fmla="*/ 10 h 468"/>
                <a:gd name="T28" fmla="*/ 150 w 244"/>
                <a:gd name="T29" fmla="*/ 4 h 468"/>
                <a:gd name="T30" fmla="*/ 172 w 244"/>
                <a:gd name="T31" fmla="*/ 0 h 468"/>
                <a:gd name="T32" fmla="*/ 212 w 244"/>
                <a:gd name="T33" fmla="*/ 2 h 468"/>
                <a:gd name="T34" fmla="*/ 236 w 244"/>
                <a:gd name="T35" fmla="*/ 2 h 468"/>
                <a:gd name="T36" fmla="*/ 244 w 244"/>
                <a:gd name="T37" fmla="*/ 4 h 468"/>
                <a:gd name="T38" fmla="*/ 244 w 244"/>
                <a:gd name="T39" fmla="*/ 78 h 468"/>
                <a:gd name="T40" fmla="*/ 242 w 244"/>
                <a:gd name="T41" fmla="*/ 78 h 468"/>
                <a:gd name="T42" fmla="*/ 202 w 244"/>
                <a:gd name="T43" fmla="*/ 78 h 468"/>
                <a:gd name="T44" fmla="*/ 182 w 244"/>
                <a:gd name="T45" fmla="*/ 80 h 468"/>
                <a:gd name="T46" fmla="*/ 174 w 244"/>
                <a:gd name="T47" fmla="*/ 84 h 468"/>
                <a:gd name="T48" fmla="*/ 164 w 244"/>
                <a:gd name="T49" fmla="*/ 92 h 468"/>
                <a:gd name="T50" fmla="*/ 162 w 244"/>
                <a:gd name="T51" fmla="*/ 100 h 468"/>
                <a:gd name="T52" fmla="*/ 160 w 244"/>
                <a:gd name="T53" fmla="*/ 114 h 468"/>
                <a:gd name="T54" fmla="*/ 158 w 244"/>
                <a:gd name="T55" fmla="*/ 170 h 468"/>
                <a:gd name="T56" fmla="*/ 160 w 244"/>
                <a:gd name="T57" fmla="*/ 172 h 468"/>
                <a:gd name="T58" fmla="*/ 240 w 244"/>
                <a:gd name="T59" fmla="*/ 172 h 468"/>
                <a:gd name="T60" fmla="*/ 242 w 244"/>
                <a:gd name="T61" fmla="*/ 172 h 468"/>
                <a:gd name="T62" fmla="*/ 242 w 244"/>
                <a:gd name="T63" fmla="*/ 174 h 468"/>
                <a:gd name="T64" fmla="*/ 240 w 244"/>
                <a:gd name="T65" fmla="*/ 186 h 468"/>
                <a:gd name="T66" fmla="*/ 238 w 244"/>
                <a:gd name="T67" fmla="*/ 206 h 468"/>
                <a:gd name="T68" fmla="*/ 234 w 244"/>
                <a:gd name="T69" fmla="*/ 230 h 468"/>
                <a:gd name="T70" fmla="*/ 230 w 244"/>
                <a:gd name="T71" fmla="*/ 256 h 468"/>
                <a:gd name="T72" fmla="*/ 230 w 244"/>
                <a:gd name="T73" fmla="*/ 256 h 468"/>
                <a:gd name="T74" fmla="*/ 228 w 244"/>
                <a:gd name="T75" fmla="*/ 256 h 468"/>
                <a:gd name="T76" fmla="*/ 160 w 244"/>
                <a:gd name="T77" fmla="*/ 256 h 468"/>
                <a:gd name="T78" fmla="*/ 160 w 244"/>
                <a:gd name="T79" fmla="*/ 256 h 468"/>
                <a:gd name="T80" fmla="*/ 158 w 244"/>
                <a:gd name="T81" fmla="*/ 25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44" h="468">
                  <a:moveTo>
                    <a:pt x="72" y="468"/>
                  </a:moveTo>
                  <a:lnTo>
                    <a:pt x="72" y="468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6" y="76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90" y="44"/>
                  </a:lnTo>
                  <a:lnTo>
                    <a:pt x="100" y="30"/>
                  </a:lnTo>
                  <a:lnTo>
                    <a:pt x="114" y="20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50" y="4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192" y="80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74" y="84"/>
                  </a:lnTo>
                  <a:lnTo>
                    <a:pt x="168" y="88"/>
                  </a:lnTo>
                  <a:lnTo>
                    <a:pt x="164" y="92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58" y="4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6" name="Freeform 9"/>
            <p:cNvSpPr>
              <a:spLocks/>
            </p:cNvSpPr>
            <p:nvPr/>
          </p:nvSpPr>
          <p:spPr bwMode="auto">
            <a:xfrm>
              <a:off x="8421688" y="2206625"/>
              <a:ext cx="387350" cy="742950"/>
            </a:xfrm>
            <a:custGeom>
              <a:avLst/>
              <a:gdLst>
                <a:gd name="T0" fmla="*/ 158 w 244"/>
                <a:gd name="T1" fmla="*/ 468 h 468"/>
                <a:gd name="T2" fmla="*/ 158 w 244"/>
                <a:gd name="T3" fmla="*/ 258 h 468"/>
                <a:gd name="T4" fmla="*/ 160 w 244"/>
                <a:gd name="T5" fmla="*/ 256 h 468"/>
                <a:gd name="T6" fmla="*/ 228 w 244"/>
                <a:gd name="T7" fmla="*/ 256 h 468"/>
                <a:gd name="T8" fmla="*/ 230 w 244"/>
                <a:gd name="T9" fmla="*/ 256 h 468"/>
                <a:gd name="T10" fmla="*/ 230 w 244"/>
                <a:gd name="T11" fmla="*/ 256 h 468"/>
                <a:gd name="T12" fmla="*/ 234 w 244"/>
                <a:gd name="T13" fmla="*/ 230 h 468"/>
                <a:gd name="T14" fmla="*/ 238 w 244"/>
                <a:gd name="T15" fmla="*/ 206 h 468"/>
                <a:gd name="T16" fmla="*/ 240 w 244"/>
                <a:gd name="T17" fmla="*/ 186 h 468"/>
                <a:gd name="T18" fmla="*/ 242 w 244"/>
                <a:gd name="T19" fmla="*/ 174 h 468"/>
                <a:gd name="T20" fmla="*/ 242 w 244"/>
                <a:gd name="T21" fmla="*/ 172 h 468"/>
                <a:gd name="T22" fmla="*/ 240 w 244"/>
                <a:gd name="T23" fmla="*/ 172 h 468"/>
                <a:gd name="T24" fmla="*/ 160 w 244"/>
                <a:gd name="T25" fmla="*/ 172 h 468"/>
                <a:gd name="T26" fmla="*/ 160 w 244"/>
                <a:gd name="T27" fmla="*/ 172 h 468"/>
                <a:gd name="T28" fmla="*/ 158 w 244"/>
                <a:gd name="T29" fmla="*/ 170 h 468"/>
                <a:gd name="T30" fmla="*/ 160 w 244"/>
                <a:gd name="T31" fmla="*/ 114 h 468"/>
                <a:gd name="T32" fmla="*/ 162 w 244"/>
                <a:gd name="T33" fmla="*/ 100 h 468"/>
                <a:gd name="T34" fmla="*/ 168 w 244"/>
                <a:gd name="T35" fmla="*/ 88 h 468"/>
                <a:gd name="T36" fmla="*/ 182 w 244"/>
                <a:gd name="T37" fmla="*/ 80 h 468"/>
                <a:gd name="T38" fmla="*/ 192 w 244"/>
                <a:gd name="T39" fmla="*/ 80 h 468"/>
                <a:gd name="T40" fmla="*/ 202 w 244"/>
                <a:gd name="T41" fmla="*/ 78 h 468"/>
                <a:gd name="T42" fmla="*/ 242 w 244"/>
                <a:gd name="T43" fmla="*/ 78 h 468"/>
                <a:gd name="T44" fmla="*/ 244 w 244"/>
                <a:gd name="T45" fmla="*/ 78 h 468"/>
                <a:gd name="T46" fmla="*/ 244 w 244"/>
                <a:gd name="T47" fmla="*/ 4 h 468"/>
                <a:gd name="T48" fmla="*/ 236 w 244"/>
                <a:gd name="T49" fmla="*/ 2 h 468"/>
                <a:gd name="T50" fmla="*/ 212 w 244"/>
                <a:gd name="T51" fmla="*/ 2 h 468"/>
                <a:gd name="T52" fmla="*/ 172 w 244"/>
                <a:gd name="T53" fmla="*/ 0 h 468"/>
                <a:gd name="T54" fmla="*/ 130 w 244"/>
                <a:gd name="T55" fmla="*/ 10 h 468"/>
                <a:gd name="T56" fmla="*/ 114 w 244"/>
                <a:gd name="T57" fmla="*/ 20 h 468"/>
                <a:gd name="T58" fmla="*/ 90 w 244"/>
                <a:gd name="T59" fmla="*/ 44 h 468"/>
                <a:gd name="T60" fmla="*/ 82 w 244"/>
                <a:gd name="T61" fmla="*/ 60 h 468"/>
                <a:gd name="T62" fmla="*/ 74 w 244"/>
                <a:gd name="T63" fmla="*/ 90 h 468"/>
                <a:gd name="T64" fmla="*/ 72 w 244"/>
                <a:gd name="T65" fmla="*/ 112 h 468"/>
                <a:gd name="T66" fmla="*/ 72 w 244"/>
                <a:gd name="T67" fmla="*/ 170 h 468"/>
                <a:gd name="T68" fmla="*/ 72 w 244"/>
                <a:gd name="T69" fmla="*/ 172 h 468"/>
                <a:gd name="T70" fmla="*/ 0 w 244"/>
                <a:gd name="T71" fmla="*/ 172 h 468"/>
                <a:gd name="T72" fmla="*/ 0 w 244"/>
                <a:gd name="T73" fmla="*/ 256 h 468"/>
                <a:gd name="T74" fmla="*/ 2 w 244"/>
                <a:gd name="T75" fmla="*/ 256 h 468"/>
                <a:gd name="T76" fmla="*/ 70 w 244"/>
                <a:gd name="T77" fmla="*/ 256 h 468"/>
                <a:gd name="T78" fmla="*/ 72 w 244"/>
                <a:gd name="T79" fmla="*/ 256 h 468"/>
                <a:gd name="T80" fmla="*/ 72 w 244"/>
                <a:gd name="T81" fmla="*/ 258 h 468"/>
                <a:gd name="T82" fmla="*/ 158 w 244"/>
                <a:gd name="T8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44" h="468">
                  <a:moveTo>
                    <a:pt x="158" y="468"/>
                  </a:moveTo>
                  <a:lnTo>
                    <a:pt x="158" y="468"/>
                  </a:lnTo>
                  <a:lnTo>
                    <a:pt x="158" y="258"/>
                  </a:lnTo>
                  <a:lnTo>
                    <a:pt x="158" y="258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160" y="256"/>
                  </a:lnTo>
                  <a:lnTo>
                    <a:pt x="228" y="256"/>
                  </a:lnTo>
                  <a:lnTo>
                    <a:pt x="228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0" y="256"/>
                  </a:lnTo>
                  <a:lnTo>
                    <a:pt x="234" y="230"/>
                  </a:lnTo>
                  <a:lnTo>
                    <a:pt x="234" y="230"/>
                  </a:lnTo>
                  <a:lnTo>
                    <a:pt x="238" y="206"/>
                  </a:lnTo>
                  <a:lnTo>
                    <a:pt x="238" y="206"/>
                  </a:lnTo>
                  <a:lnTo>
                    <a:pt x="240" y="186"/>
                  </a:lnTo>
                  <a:lnTo>
                    <a:pt x="240" y="186"/>
                  </a:lnTo>
                  <a:lnTo>
                    <a:pt x="242" y="174"/>
                  </a:lnTo>
                  <a:lnTo>
                    <a:pt x="242" y="174"/>
                  </a:lnTo>
                  <a:lnTo>
                    <a:pt x="242" y="172"/>
                  </a:lnTo>
                  <a:lnTo>
                    <a:pt x="242" y="172"/>
                  </a:lnTo>
                  <a:lnTo>
                    <a:pt x="240" y="172"/>
                  </a:lnTo>
                  <a:lnTo>
                    <a:pt x="24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60" y="172"/>
                  </a:lnTo>
                  <a:lnTo>
                    <a:pt x="158" y="170"/>
                  </a:lnTo>
                  <a:lnTo>
                    <a:pt x="158" y="170"/>
                  </a:lnTo>
                  <a:lnTo>
                    <a:pt x="160" y="114"/>
                  </a:lnTo>
                  <a:lnTo>
                    <a:pt x="160" y="114"/>
                  </a:lnTo>
                  <a:lnTo>
                    <a:pt x="162" y="100"/>
                  </a:lnTo>
                  <a:lnTo>
                    <a:pt x="162" y="100"/>
                  </a:lnTo>
                  <a:lnTo>
                    <a:pt x="164" y="92"/>
                  </a:lnTo>
                  <a:lnTo>
                    <a:pt x="168" y="88"/>
                  </a:lnTo>
                  <a:lnTo>
                    <a:pt x="174" y="84"/>
                  </a:lnTo>
                  <a:lnTo>
                    <a:pt x="182" y="80"/>
                  </a:lnTo>
                  <a:lnTo>
                    <a:pt x="182" y="80"/>
                  </a:lnTo>
                  <a:lnTo>
                    <a:pt x="192" y="80"/>
                  </a:lnTo>
                  <a:lnTo>
                    <a:pt x="202" y="78"/>
                  </a:lnTo>
                  <a:lnTo>
                    <a:pt x="202" y="78"/>
                  </a:lnTo>
                  <a:lnTo>
                    <a:pt x="242" y="78"/>
                  </a:lnTo>
                  <a:lnTo>
                    <a:pt x="242" y="78"/>
                  </a:lnTo>
                  <a:lnTo>
                    <a:pt x="244" y="78"/>
                  </a:lnTo>
                  <a:lnTo>
                    <a:pt x="244" y="78"/>
                  </a:lnTo>
                  <a:lnTo>
                    <a:pt x="244" y="4"/>
                  </a:lnTo>
                  <a:lnTo>
                    <a:pt x="244" y="4"/>
                  </a:lnTo>
                  <a:lnTo>
                    <a:pt x="236" y="2"/>
                  </a:lnTo>
                  <a:lnTo>
                    <a:pt x="236" y="2"/>
                  </a:lnTo>
                  <a:lnTo>
                    <a:pt x="212" y="2"/>
                  </a:lnTo>
                  <a:lnTo>
                    <a:pt x="212" y="2"/>
                  </a:lnTo>
                  <a:lnTo>
                    <a:pt x="172" y="0"/>
                  </a:lnTo>
                  <a:lnTo>
                    <a:pt x="172" y="0"/>
                  </a:lnTo>
                  <a:lnTo>
                    <a:pt x="150" y="4"/>
                  </a:lnTo>
                  <a:lnTo>
                    <a:pt x="130" y="10"/>
                  </a:lnTo>
                  <a:lnTo>
                    <a:pt x="130" y="10"/>
                  </a:lnTo>
                  <a:lnTo>
                    <a:pt x="114" y="20"/>
                  </a:lnTo>
                  <a:lnTo>
                    <a:pt x="100" y="30"/>
                  </a:lnTo>
                  <a:lnTo>
                    <a:pt x="90" y="44"/>
                  </a:lnTo>
                  <a:lnTo>
                    <a:pt x="82" y="60"/>
                  </a:lnTo>
                  <a:lnTo>
                    <a:pt x="82" y="60"/>
                  </a:lnTo>
                  <a:lnTo>
                    <a:pt x="76" y="76"/>
                  </a:lnTo>
                  <a:lnTo>
                    <a:pt x="74" y="90"/>
                  </a:lnTo>
                  <a:lnTo>
                    <a:pt x="74" y="90"/>
                  </a:lnTo>
                  <a:lnTo>
                    <a:pt x="72" y="112"/>
                  </a:lnTo>
                  <a:lnTo>
                    <a:pt x="72" y="112"/>
                  </a:lnTo>
                  <a:lnTo>
                    <a:pt x="72" y="170"/>
                  </a:lnTo>
                  <a:lnTo>
                    <a:pt x="72" y="170"/>
                  </a:lnTo>
                  <a:lnTo>
                    <a:pt x="72" y="172"/>
                  </a:lnTo>
                  <a:lnTo>
                    <a:pt x="72" y="172"/>
                  </a:lnTo>
                  <a:lnTo>
                    <a:pt x="0" y="172"/>
                  </a:lnTo>
                  <a:lnTo>
                    <a:pt x="0" y="172"/>
                  </a:lnTo>
                  <a:lnTo>
                    <a:pt x="0" y="256"/>
                  </a:lnTo>
                  <a:lnTo>
                    <a:pt x="0" y="256"/>
                  </a:lnTo>
                  <a:lnTo>
                    <a:pt x="2" y="256"/>
                  </a:lnTo>
                  <a:lnTo>
                    <a:pt x="2" y="256"/>
                  </a:lnTo>
                  <a:lnTo>
                    <a:pt x="70" y="256"/>
                  </a:lnTo>
                  <a:lnTo>
                    <a:pt x="70" y="256"/>
                  </a:lnTo>
                  <a:lnTo>
                    <a:pt x="72" y="256"/>
                  </a:lnTo>
                  <a:lnTo>
                    <a:pt x="72" y="258"/>
                  </a:lnTo>
                  <a:lnTo>
                    <a:pt x="72" y="258"/>
                  </a:lnTo>
                  <a:lnTo>
                    <a:pt x="72" y="468"/>
                  </a:lnTo>
                  <a:lnTo>
                    <a:pt x="158" y="4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97" name="Freeform 10"/>
            <p:cNvSpPr>
              <a:spLocks noEditPoints="1"/>
            </p:cNvSpPr>
            <p:nvPr/>
          </p:nvSpPr>
          <p:spPr bwMode="auto">
            <a:xfrm>
              <a:off x="7294563" y="4892675"/>
              <a:ext cx="333375" cy="527050"/>
            </a:xfrm>
            <a:custGeom>
              <a:avLst/>
              <a:gdLst>
                <a:gd name="T0" fmla="*/ 106 w 210"/>
                <a:gd name="T1" fmla="*/ 182 h 332"/>
                <a:gd name="T2" fmla="*/ 104 w 210"/>
                <a:gd name="T3" fmla="*/ 158 h 332"/>
                <a:gd name="T4" fmla="*/ 96 w 210"/>
                <a:gd name="T5" fmla="*/ 150 h 332"/>
                <a:gd name="T6" fmla="*/ 58 w 210"/>
                <a:gd name="T7" fmla="*/ 142 h 332"/>
                <a:gd name="T8" fmla="*/ 30 w 210"/>
                <a:gd name="T9" fmla="*/ 116 h 332"/>
                <a:gd name="T10" fmla="*/ 22 w 210"/>
                <a:gd name="T11" fmla="*/ 78 h 332"/>
                <a:gd name="T12" fmla="*/ 36 w 210"/>
                <a:gd name="T13" fmla="*/ 38 h 332"/>
                <a:gd name="T14" fmla="*/ 66 w 210"/>
                <a:gd name="T15" fmla="*/ 10 h 332"/>
                <a:gd name="T16" fmla="*/ 110 w 210"/>
                <a:gd name="T17" fmla="*/ 0 h 332"/>
                <a:gd name="T18" fmla="*/ 208 w 210"/>
                <a:gd name="T19" fmla="*/ 0 h 332"/>
                <a:gd name="T20" fmla="*/ 208 w 210"/>
                <a:gd name="T21" fmla="*/ 0 h 332"/>
                <a:gd name="T22" fmla="*/ 182 w 210"/>
                <a:gd name="T23" fmla="*/ 16 h 332"/>
                <a:gd name="T24" fmla="*/ 158 w 210"/>
                <a:gd name="T25" fmla="*/ 16 h 332"/>
                <a:gd name="T26" fmla="*/ 180 w 210"/>
                <a:gd name="T27" fmla="*/ 42 h 332"/>
                <a:gd name="T28" fmla="*/ 186 w 210"/>
                <a:gd name="T29" fmla="*/ 86 h 332"/>
                <a:gd name="T30" fmla="*/ 176 w 210"/>
                <a:gd name="T31" fmla="*/ 112 h 332"/>
                <a:gd name="T32" fmla="*/ 156 w 210"/>
                <a:gd name="T33" fmla="*/ 134 h 332"/>
                <a:gd name="T34" fmla="*/ 142 w 210"/>
                <a:gd name="T35" fmla="*/ 158 h 332"/>
                <a:gd name="T36" fmla="*/ 162 w 210"/>
                <a:gd name="T37" fmla="*/ 184 h 332"/>
                <a:gd name="T38" fmla="*/ 188 w 210"/>
                <a:gd name="T39" fmla="*/ 208 h 332"/>
                <a:gd name="T40" fmla="*/ 202 w 210"/>
                <a:gd name="T41" fmla="*/ 240 h 332"/>
                <a:gd name="T42" fmla="*/ 176 w 210"/>
                <a:gd name="T43" fmla="*/ 304 h 332"/>
                <a:gd name="T44" fmla="*/ 140 w 210"/>
                <a:gd name="T45" fmla="*/ 324 h 332"/>
                <a:gd name="T46" fmla="*/ 92 w 210"/>
                <a:gd name="T47" fmla="*/ 332 h 332"/>
                <a:gd name="T48" fmla="*/ 46 w 210"/>
                <a:gd name="T49" fmla="*/ 326 h 332"/>
                <a:gd name="T50" fmla="*/ 14 w 210"/>
                <a:gd name="T51" fmla="*/ 304 h 332"/>
                <a:gd name="T52" fmla="*/ 4 w 210"/>
                <a:gd name="T53" fmla="*/ 250 h 332"/>
                <a:gd name="T54" fmla="*/ 28 w 210"/>
                <a:gd name="T55" fmla="*/ 220 h 332"/>
                <a:gd name="T56" fmla="*/ 64 w 210"/>
                <a:gd name="T57" fmla="*/ 204 h 332"/>
                <a:gd name="T58" fmla="*/ 114 w 210"/>
                <a:gd name="T59" fmla="*/ 196 h 332"/>
                <a:gd name="T60" fmla="*/ 112 w 210"/>
                <a:gd name="T61" fmla="*/ 314 h 332"/>
                <a:gd name="T62" fmla="*/ 138 w 210"/>
                <a:gd name="T63" fmla="*/ 310 h 332"/>
                <a:gd name="T64" fmla="*/ 168 w 210"/>
                <a:gd name="T65" fmla="*/ 288 h 332"/>
                <a:gd name="T66" fmla="*/ 170 w 210"/>
                <a:gd name="T67" fmla="*/ 250 h 332"/>
                <a:gd name="T68" fmla="*/ 130 w 210"/>
                <a:gd name="T69" fmla="*/ 210 h 332"/>
                <a:gd name="T70" fmla="*/ 104 w 210"/>
                <a:gd name="T71" fmla="*/ 210 h 332"/>
                <a:gd name="T72" fmla="*/ 56 w 210"/>
                <a:gd name="T73" fmla="*/ 224 h 332"/>
                <a:gd name="T74" fmla="*/ 40 w 210"/>
                <a:gd name="T75" fmla="*/ 244 h 332"/>
                <a:gd name="T76" fmla="*/ 38 w 210"/>
                <a:gd name="T77" fmla="*/ 276 h 332"/>
                <a:gd name="T78" fmla="*/ 54 w 210"/>
                <a:gd name="T79" fmla="*/ 296 h 332"/>
                <a:gd name="T80" fmla="*/ 90 w 210"/>
                <a:gd name="T81" fmla="*/ 312 h 332"/>
                <a:gd name="T82" fmla="*/ 150 w 210"/>
                <a:gd name="T83" fmla="*/ 96 h 332"/>
                <a:gd name="T84" fmla="*/ 140 w 210"/>
                <a:gd name="T85" fmla="*/ 50 h 332"/>
                <a:gd name="T86" fmla="*/ 122 w 210"/>
                <a:gd name="T87" fmla="*/ 24 h 332"/>
                <a:gd name="T88" fmla="*/ 92 w 210"/>
                <a:gd name="T89" fmla="*/ 14 h 332"/>
                <a:gd name="T90" fmla="*/ 66 w 210"/>
                <a:gd name="T91" fmla="*/ 32 h 332"/>
                <a:gd name="T92" fmla="*/ 58 w 210"/>
                <a:gd name="T93" fmla="*/ 58 h 332"/>
                <a:gd name="T94" fmla="*/ 66 w 210"/>
                <a:gd name="T95" fmla="*/ 98 h 332"/>
                <a:gd name="T96" fmla="*/ 92 w 210"/>
                <a:gd name="T97" fmla="*/ 132 h 332"/>
                <a:gd name="T98" fmla="*/ 122 w 210"/>
                <a:gd name="T99" fmla="*/ 138 h 332"/>
                <a:gd name="T100" fmla="*/ 148 w 210"/>
                <a:gd name="T101" fmla="*/ 11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0" h="332">
                  <a:moveTo>
                    <a:pt x="114" y="196"/>
                  </a:moveTo>
                  <a:lnTo>
                    <a:pt x="114" y="196"/>
                  </a:lnTo>
                  <a:lnTo>
                    <a:pt x="106" y="182"/>
                  </a:lnTo>
                  <a:lnTo>
                    <a:pt x="106" y="182"/>
                  </a:lnTo>
                  <a:lnTo>
                    <a:pt x="104" y="176"/>
                  </a:lnTo>
                  <a:lnTo>
                    <a:pt x="102" y="170"/>
                  </a:lnTo>
                  <a:lnTo>
                    <a:pt x="102" y="164"/>
                  </a:lnTo>
                  <a:lnTo>
                    <a:pt x="104" y="158"/>
                  </a:lnTo>
                  <a:lnTo>
                    <a:pt x="104" y="158"/>
                  </a:lnTo>
                  <a:lnTo>
                    <a:pt x="108" y="150"/>
                  </a:lnTo>
                  <a:lnTo>
                    <a:pt x="108" y="150"/>
                  </a:lnTo>
                  <a:lnTo>
                    <a:pt x="96" y="150"/>
                  </a:lnTo>
                  <a:lnTo>
                    <a:pt x="96" y="150"/>
                  </a:lnTo>
                  <a:lnTo>
                    <a:pt x="76" y="150"/>
                  </a:lnTo>
                  <a:lnTo>
                    <a:pt x="66" y="146"/>
                  </a:lnTo>
                  <a:lnTo>
                    <a:pt x="58" y="142"/>
                  </a:lnTo>
                  <a:lnTo>
                    <a:pt x="58" y="142"/>
                  </a:lnTo>
                  <a:lnTo>
                    <a:pt x="42" y="130"/>
                  </a:lnTo>
                  <a:lnTo>
                    <a:pt x="36" y="124"/>
                  </a:lnTo>
                  <a:lnTo>
                    <a:pt x="30" y="116"/>
                  </a:lnTo>
                  <a:lnTo>
                    <a:pt x="26" y="108"/>
                  </a:lnTo>
                  <a:lnTo>
                    <a:pt x="24" y="98"/>
                  </a:lnTo>
                  <a:lnTo>
                    <a:pt x="22" y="90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24" y="64"/>
                  </a:lnTo>
                  <a:lnTo>
                    <a:pt x="28" y="50"/>
                  </a:lnTo>
                  <a:lnTo>
                    <a:pt x="36" y="38"/>
                  </a:lnTo>
                  <a:lnTo>
                    <a:pt x="46" y="26"/>
                  </a:lnTo>
                  <a:lnTo>
                    <a:pt x="46" y="26"/>
                  </a:lnTo>
                  <a:lnTo>
                    <a:pt x="56" y="18"/>
                  </a:lnTo>
                  <a:lnTo>
                    <a:pt x="66" y="10"/>
                  </a:lnTo>
                  <a:lnTo>
                    <a:pt x="78" y="6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110" y="0"/>
                  </a:lnTo>
                  <a:lnTo>
                    <a:pt x="128" y="0"/>
                  </a:lnTo>
                  <a:lnTo>
                    <a:pt x="128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0" y="0"/>
                  </a:lnTo>
                  <a:lnTo>
                    <a:pt x="210" y="0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186" y="14"/>
                  </a:lnTo>
                  <a:lnTo>
                    <a:pt x="186" y="14"/>
                  </a:lnTo>
                  <a:lnTo>
                    <a:pt x="182" y="16"/>
                  </a:lnTo>
                  <a:lnTo>
                    <a:pt x="182" y="16"/>
                  </a:lnTo>
                  <a:lnTo>
                    <a:pt x="160" y="16"/>
                  </a:lnTo>
                  <a:lnTo>
                    <a:pt x="160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58" y="16"/>
                  </a:lnTo>
                  <a:lnTo>
                    <a:pt x="172" y="28"/>
                  </a:lnTo>
                  <a:lnTo>
                    <a:pt x="180" y="42"/>
                  </a:lnTo>
                  <a:lnTo>
                    <a:pt x="186" y="58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86"/>
                  </a:lnTo>
                  <a:lnTo>
                    <a:pt x="184" y="98"/>
                  </a:lnTo>
                  <a:lnTo>
                    <a:pt x="184" y="98"/>
                  </a:lnTo>
                  <a:lnTo>
                    <a:pt x="180" y="106"/>
                  </a:lnTo>
                  <a:lnTo>
                    <a:pt x="176" y="112"/>
                  </a:lnTo>
                  <a:lnTo>
                    <a:pt x="166" y="126"/>
                  </a:lnTo>
                  <a:lnTo>
                    <a:pt x="166" y="126"/>
                  </a:lnTo>
                  <a:lnTo>
                    <a:pt x="156" y="134"/>
                  </a:lnTo>
                  <a:lnTo>
                    <a:pt x="156" y="134"/>
                  </a:lnTo>
                  <a:lnTo>
                    <a:pt x="146" y="148"/>
                  </a:lnTo>
                  <a:lnTo>
                    <a:pt x="146" y="148"/>
                  </a:lnTo>
                  <a:lnTo>
                    <a:pt x="142" y="152"/>
                  </a:lnTo>
                  <a:lnTo>
                    <a:pt x="142" y="158"/>
                  </a:lnTo>
                  <a:lnTo>
                    <a:pt x="144" y="164"/>
                  </a:lnTo>
                  <a:lnTo>
                    <a:pt x="146" y="170"/>
                  </a:lnTo>
                  <a:lnTo>
                    <a:pt x="146" y="170"/>
                  </a:lnTo>
                  <a:lnTo>
                    <a:pt x="162" y="184"/>
                  </a:lnTo>
                  <a:lnTo>
                    <a:pt x="162" y="184"/>
                  </a:lnTo>
                  <a:lnTo>
                    <a:pt x="176" y="196"/>
                  </a:lnTo>
                  <a:lnTo>
                    <a:pt x="188" y="208"/>
                  </a:lnTo>
                  <a:lnTo>
                    <a:pt x="188" y="208"/>
                  </a:lnTo>
                  <a:lnTo>
                    <a:pt x="194" y="216"/>
                  </a:lnTo>
                  <a:lnTo>
                    <a:pt x="198" y="224"/>
                  </a:lnTo>
                  <a:lnTo>
                    <a:pt x="202" y="240"/>
                  </a:lnTo>
                  <a:lnTo>
                    <a:pt x="202" y="240"/>
                  </a:lnTo>
                  <a:lnTo>
                    <a:pt x="202" y="258"/>
                  </a:lnTo>
                  <a:lnTo>
                    <a:pt x="198" y="276"/>
                  </a:lnTo>
                  <a:lnTo>
                    <a:pt x="188" y="290"/>
                  </a:lnTo>
                  <a:lnTo>
                    <a:pt x="176" y="304"/>
                  </a:lnTo>
                  <a:lnTo>
                    <a:pt x="176" y="304"/>
                  </a:lnTo>
                  <a:lnTo>
                    <a:pt x="166" y="312"/>
                  </a:lnTo>
                  <a:lnTo>
                    <a:pt x="154" y="320"/>
                  </a:lnTo>
                  <a:lnTo>
                    <a:pt x="140" y="324"/>
                  </a:lnTo>
                  <a:lnTo>
                    <a:pt x="126" y="328"/>
                  </a:lnTo>
                  <a:lnTo>
                    <a:pt x="126" y="328"/>
                  </a:lnTo>
                  <a:lnTo>
                    <a:pt x="110" y="332"/>
                  </a:lnTo>
                  <a:lnTo>
                    <a:pt x="92" y="332"/>
                  </a:lnTo>
                  <a:lnTo>
                    <a:pt x="76" y="332"/>
                  </a:lnTo>
                  <a:lnTo>
                    <a:pt x="58" y="330"/>
                  </a:lnTo>
                  <a:lnTo>
                    <a:pt x="58" y="330"/>
                  </a:lnTo>
                  <a:lnTo>
                    <a:pt x="46" y="326"/>
                  </a:lnTo>
                  <a:lnTo>
                    <a:pt x="34" y="320"/>
                  </a:lnTo>
                  <a:lnTo>
                    <a:pt x="22" y="314"/>
                  </a:lnTo>
                  <a:lnTo>
                    <a:pt x="14" y="304"/>
                  </a:lnTo>
                  <a:lnTo>
                    <a:pt x="14" y="304"/>
                  </a:lnTo>
                  <a:lnTo>
                    <a:pt x="4" y="292"/>
                  </a:lnTo>
                  <a:lnTo>
                    <a:pt x="0" y="278"/>
                  </a:lnTo>
                  <a:lnTo>
                    <a:pt x="0" y="264"/>
                  </a:lnTo>
                  <a:lnTo>
                    <a:pt x="4" y="250"/>
                  </a:lnTo>
                  <a:lnTo>
                    <a:pt x="4" y="250"/>
                  </a:lnTo>
                  <a:lnTo>
                    <a:pt x="10" y="238"/>
                  </a:lnTo>
                  <a:lnTo>
                    <a:pt x="18" y="228"/>
                  </a:lnTo>
                  <a:lnTo>
                    <a:pt x="28" y="220"/>
                  </a:lnTo>
                  <a:lnTo>
                    <a:pt x="38" y="214"/>
                  </a:lnTo>
                  <a:lnTo>
                    <a:pt x="38" y="214"/>
                  </a:lnTo>
                  <a:lnTo>
                    <a:pt x="52" y="208"/>
                  </a:lnTo>
                  <a:lnTo>
                    <a:pt x="64" y="204"/>
                  </a:lnTo>
                  <a:lnTo>
                    <a:pt x="78" y="200"/>
                  </a:lnTo>
                  <a:lnTo>
                    <a:pt x="92" y="198"/>
                  </a:lnTo>
                  <a:lnTo>
                    <a:pt x="92" y="198"/>
                  </a:lnTo>
                  <a:lnTo>
                    <a:pt x="114" y="196"/>
                  </a:lnTo>
                  <a:lnTo>
                    <a:pt x="114" y="196"/>
                  </a:lnTo>
                  <a:lnTo>
                    <a:pt x="114" y="196"/>
                  </a:lnTo>
                  <a:lnTo>
                    <a:pt x="114" y="196"/>
                  </a:lnTo>
                  <a:close/>
                  <a:moveTo>
                    <a:pt x="112" y="314"/>
                  </a:moveTo>
                  <a:lnTo>
                    <a:pt x="112" y="314"/>
                  </a:lnTo>
                  <a:lnTo>
                    <a:pt x="122" y="314"/>
                  </a:lnTo>
                  <a:lnTo>
                    <a:pt x="122" y="314"/>
                  </a:lnTo>
                  <a:lnTo>
                    <a:pt x="138" y="310"/>
                  </a:lnTo>
                  <a:lnTo>
                    <a:pt x="154" y="304"/>
                  </a:lnTo>
                  <a:lnTo>
                    <a:pt x="154" y="304"/>
                  </a:lnTo>
                  <a:lnTo>
                    <a:pt x="162" y="296"/>
                  </a:lnTo>
                  <a:lnTo>
                    <a:pt x="168" y="288"/>
                  </a:lnTo>
                  <a:lnTo>
                    <a:pt x="172" y="280"/>
                  </a:lnTo>
                  <a:lnTo>
                    <a:pt x="174" y="270"/>
                  </a:lnTo>
                  <a:lnTo>
                    <a:pt x="174" y="260"/>
                  </a:lnTo>
                  <a:lnTo>
                    <a:pt x="170" y="250"/>
                  </a:lnTo>
                  <a:lnTo>
                    <a:pt x="166" y="242"/>
                  </a:lnTo>
                  <a:lnTo>
                    <a:pt x="160" y="234"/>
                  </a:lnTo>
                  <a:lnTo>
                    <a:pt x="160" y="234"/>
                  </a:lnTo>
                  <a:lnTo>
                    <a:pt x="130" y="210"/>
                  </a:lnTo>
                  <a:lnTo>
                    <a:pt x="130" y="210"/>
                  </a:lnTo>
                  <a:lnTo>
                    <a:pt x="124" y="208"/>
                  </a:lnTo>
                  <a:lnTo>
                    <a:pt x="124" y="208"/>
                  </a:lnTo>
                  <a:lnTo>
                    <a:pt x="104" y="210"/>
                  </a:lnTo>
                  <a:lnTo>
                    <a:pt x="84" y="212"/>
                  </a:lnTo>
                  <a:lnTo>
                    <a:pt x="84" y="212"/>
                  </a:lnTo>
                  <a:lnTo>
                    <a:pt x="68" y="218"/>
                  </a:lnTo>
                  <a:lnTo>
                    <a:pt x="56" y="224"/>
                  </a:lnTo>
                  <a:lnTo>
                    <a:pt x="56" y="224"/>
                  </a:lnTo>
                  <a:lnTo>
                    <a:pt x="48" y="230"/>
                  </a:lnTo>
                  <a:lnTo>
                    <a:pt x="44" y="236"/>
                  </a:lnTo>
                  <a:lnTo>
                    <a:pt x="40" y="244"/>
                  </a:lnTo>
                  <a:lnTo>
                    <a:pt x="38" y="252"/>
                  </a:lnTo>
                  <a:lnTo>
                    <a:pt x="36" y="260"/>
                  </a:lnTo>
                  <a:lnTo>
                    <a:pt x="36" y="268"/>
                  </a:lnTo>
                  <a:lnTo>
                    <a:pt x="38" y="276"/>
                  </a:lnTo>
                  <a:lnTo>
                    <a:pt x="42" y="284"/>
                  </a:lnTo>
                  <a:lnTo>
                    <a:pt x="42" y="284"/>
                  </a:lnTo>
                  <a:lnTo>
                    <a:pt x="48" y="290"/>
                  </a:lnTo>
                  <a:lnTo>
                    <a:pt x="54" y="296"/>
                  </a:lnTo>
                  <a:lnTo>
                    <a:pt x="68" y="306"/>
                  </a:lnTo>
                  <a:lnTo>
                    <a:pt x="68" y="306"/>
                  </a:lnTo>
                  <a:lnTo>
                    <a:pt x="78" y="310"/>
                  </a:lnTo>
                  <a:lnTo>
                    <a:pt x="90" y="312"/>
                  </a:lnTo>
                  <a:lnTo>
                    <a:pt x="112" y="314"/>
                  </a:lnTo>
                  <a:lnTo>
                    <a:pt x="112" y="314"/>
                  </a:lnTo>
                  <a:close/>
                  <a:moveTo>
                    <a:pt x="150" y="96"/>
                  </a:moveTo>
                  <a:lnTo>
                    <a:pt x="150" y="96"/>
                  </a:lnTo>
                  <a:lnTo>
                    <a:pt x="150" y="82"/>
                  </a:lnTo>
                  <a:lnTo>
                    <a:pt x="146" y="70"/>
                  </a:lnTo>
                  <a:lnTo>
                    <a:pt x="146" y="70"/>
                  </a:lnTo>
                  <a:lnTo>
                    <a:pt x="140" y="50"/>
                  </a:lnTo>
                  <a:lnTo>
                    <a:pt x="136" y="40"/>
                  </a:lnTo>
                  <a:lnTo>
                    <a:pt x="130" y="32"/>
                  </a:lnTo>
                  <a:lnTo>
                    <a:pt x="130" y="32"/>
                  </a:lnTo>
                  <a:lnTo>
                    <a:pt x="122" y="24"/>
                  </a:lnTo>
                  <a:lnTo>
                    <a:pt x="114" y="18"/>
                  </a:lnTo>
                  <a:lnTo>
                    <a:pt x="104" y="14"/>
                  </a:lnTo>
                  <a:lnTo>
                    <a:pt x="92" y="14"/>
                  </a:lnTo>
                  <a:lnTo>
                    <a:pt x="92" y="14"/>
                  </a:lnTo>
                  <a:lnTo>
                    <a:pt x="84" y="16"/>
                  </a:lnTo>
                  <a:lnTo>
                    <a:pt x="78" y="20"/>
                  </a:lnTo>
                  <a:lnTo>
                    <a:pt x="70" y="24"/>
                  </a:lnTo>
                  <a:lnTo>
                    <a:pt x="66" y="32"/>
                  </a:lnTo>
                  <a:lnTo>
                    <a:pt x="66" y="32"/>
                  </a:lnTo>
                  <a:lnTo>
                    <a:pt x="60" y="44"/>
                  </a:lnTo>
                  <a:lnTo>
                    <a:pt x="58" y="58"/>
                  </a:lnTo>
                  <a:lnTo>
                    <a:pt x="58" y="58"/>
                  </a:lnTo>
                  <a:lnTo>
                    <a:pt x="58" y="68"/>
                  </a:lnTo>
                  <a:lnTo>
                    <a:pt x="60" y="78"/>
                  </a:lnTo>
                  <a:lnTo>
                    <a:pt x="66" y="98"/>
                  </a:lnTo>
                  <a:lnTo>
                    <a:pt x="66" y="98"/>
                  </a:lnTo>
                  <a:lnTo>
                    <a:pt x="74" y="112"/>
                  </a:lnTo>
                  <a:lnTo>
                    <a:pt x="84" y="126"/>
                  </a:lnTo>
                  <a:lnTo>
                    <a:pt x="84" y="126"/>
                  </a:lnTo>
                  <a:lnTo>
                    <a:pt x="92" y="132"/>
                  </a:lnTo>
                  <a:lnTo>
                    <a:pt x="100" y="136"/>
                  </a:lnTo>
                  <a:lnTo>
                    <a:pt x="110" y="138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32" y="134"/>
                  </a:lnTo>
                  <a:lnTo>
                    <a:pt x="140" y="128"/>
                  </a:lnTo>
                  <a:lnTo>
                    <a:pt x="146" y="120"/>
                  </a:lnTo>
                  <a:lnTo>
                    <a:pt x="148" y="110"/>
                  </a:lnTo>
                  <a:lnTo>
                    <a:pt x="148" y="110"/>
                  </a:lnTo>
                  <a:lnTo>
                    <a:pt x="150" y="96"/>
                  </a:lnTo>
                  <a:lnTo>
                    <a:pt x="15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3" name="Freeform 11"/>
            <p:cNvSpPr>
              <a:spLocks/>
            </p:cNvSpPr>
            <p:nvPr/>
          </p:nvSpPr>
          <p:spPr bwMode="auto">
            <a:xfrm>
              <a:off x="7621588" y="4975225"/>
              <a:ext cx="120650" cy="120650"/>
            </a:xfrm>
            <a:custGeom>
              <a:avLst/>
              <a:gdLst>
                <a:gd name="T0" fmla="*/ 76 w 76"/>
                <a:gd name="T1" fmla="*/ 32 h 76"/>
                <a:gd name="T2" fmla="*/ 44 w 76"/>
                <a:gd name="T3" fmla="*/ 32 h 76"/>
                <a:gd name="T4" fmla="*/ 44 w 76"/>
                <a:gd name="T5" fmla="*/ 0 h 76"/>
                <a:gd name="T6" fmla="*/ 32 w 76"/>
                <a:gd name="T7" fmla="*/ 0 h 76"/>
                <a:gd name="T8" fmla="*/ 32 w 76"/>
                <a:gd name="T9" fmla="*/ 32 h 76"/>
                <a:gd name="T10" fmla="*/ 0 w 76"/>
                <a:gd name="T11" fmla="*/ 32 h 76"/>
                <a:gd name="T12" fmla="*/ 0 w 76"/>
                <a:gd name="T13" fmla="*/ 44 h 76"/>
                <a:gd name="T14" fmla="*/ 32 w 76"/>
                <a:gd name="T15" fmla="*/ 44 h 76"/>
                <a:gd name="T16" fmla="*/ 32 w 76"/>
                <a:gd name="T17" fmla="*/ 76 h 76"/>
                <a:gd name="T18" fmla="*/ 44 w 76"/>
                <a:gd name="T19" fmla="*/ 76 h 76"/>
                <a:gd name="T20" fmla="*/ 44 w 76"/>
                <a:gd name="T21" fmla="*/ 44 h 76"/>
                <a:gd name="T22" fmla="*/ 76 w 76"/>
                <a:gd name="T23" fmla="*/ 44 h 76"/>
                <a:gd name="T24" fmla="*/ 76 w 76"/>
                <a:gd name="T25" fmla="*/ 3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76">
                  <a:moveTo>
                    <a:pt x="76" y="32"/>
                  </a:moveTo>
                  <a:lnTo>
                    <a:pt x="44" y="32"/>
                  </a:lnTo>
                  <a:lnTo>
                    <a:pt x="44" y="0"/>
                  </a:lnTo>
                  <a:lnTo>
                    <a:pt x="32" y="0"/>
                  </a:lnTo>
                  <a:lnTo>
                    <a:pt x="32" y="32"/>
                  </a:lnTo>
                  <a:lnTo>
                    <a:pt x="0" y="32"/>
                  </a:lnTo>
                  <a:lnTo>
                    <a:pt x="0" y="44"/>
                  </a:lnTo>
                  <a:lnTo>
                    <a:pt x="32" y="44"/>
                  </a:lnTo>
                  <a:lnTo>
                    <a:pt x="32" y="76"/>
                  </a:lnTo>
                  <a:lnTo>
                    <a:pt x="44" y="76"/>
                  </a:lnTo>
                  <a:lnTo>
                    <a:pt x="44" y="44"/>
                  </a:lnTo>
                  <a:lnTo>
                    <a:pt x="76" y="44"/>
                  </a:lnTo>
                  <a:lnTo>
                    <a:pt x="76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17" name="Group 216"/>
          <p:cNvGrpSpPr/>
          <p:nvPr/>
        </p:nvGrpSpPr>
        <p:grpSpPr>
          <a:xfrm>
            <a:off x="1759115" y="3024918"/>
            <a:ext cx="730255" cy="866217"/>
            <a:chOff x="4738688" y="1820863"/>
            <a:chExt cx="2711450" cy="3216275"/>
          </a:xfrm>
        </p:grpSpPr>
        <p:sp>
          <p:nvSpPr>
            <p:cNvPr id="218" name="Freeform 15"/>
            <p:cNvSpPr>
              <a:spLocks/>
            </p:cNvSpPr>
            <p:nvPr/>
          </p:nvSpPr>
          <p:spPr bwMode="auto">
            <a:xfrm>
              <a:off x="4738688" y="1820863"/>
              <a:ext cx="2711450" cy="3216275"/>
            </a:xfrm>
            <a:custGeom>
              <a:avLst/>
              <a:gdLst>
                <a:gd name="T0" fmla="*/ 1706 w 1708"/>
                <a:gd name="T1" fmla="*/ 2026 h 2026"/>
                <a:gd name="T2" fmla="*/ 1706 w 1708"/>
                <a:gd name="T3" fmla="*/ 2026 h 2026"/>
                <a:gd name="T4" fmla="*/ 1708 w 1708"/>
                <a:gd name="T5" fmla="*/ 2008 h 2026"/>
                <a:gd name="T6" fmla="*/ 1708 w 1708"/>
                <a:gd name="T7" fmla="*/ 2008 h 2026"/>
                <a:gd name="T8" fmla="*/ 1708 w 1708"/>
                <a:gd name="T9" fmla="*/ 640 h 2026"/>
                <a:gd name="T10" fmla="*/ 1708 w 1708"/>
                <a:gd name="T11" fmla="*/ 640 h 2026"/>
                <a:gd name="T12" fmla="*/ 1706 w 1708"/>
                <a:gd name="T13" fmla="*/ 628 h 2026"/>
                <a:gd name="T14" fmla="*/ 1702 w 1708"/>
                <a:gd name="T15" fmla="*/ 618 h 2026"/>
                <a:gd name="T16" fmla="*/ 1698 w 1708"/>
                <a:gd name="T17" fmla="*/ 606 h 2026"/>
                <a:gd name="T18" fmla="*/ 1690 w 1708"/>
                <a:gd name="T19" fmla="*/ 598 h 2026"/>
                <a:gd name="T20" fmla="*/ 1690 w 1708"/>
                <a:gd name="T21" fmla="*/ 598 h 2026"/>
                <a:gd name="T22" fmla="*/ 1414 w 1708"/>
                <a:gd name="T23" fmla="*/ 312 h 2026"/>
                <a:gd name="T24" fmla="*/ 1136 w 1708"/>
                <a:gd name="T25" fmla="*/ 28 h 2026"/>
                <a:gd name="T26" fmla="*/ 1136 w 1708"/>
                <a:gd name="T27" fmla="*/ 28 h 2026"/>
                <a:gd name="T28" fmla="*/ 1124 w 1708"/>
                <a:gd name="T29" fmla="*/ 18 h 2026"/>
                <a:gd name="T30" fmla="*/ 1108 w 1708"/>
                <a:gd name="T31" fmla="*/ 10 h 2026"/>
                <a:gd name="T32" fmla="*/ 1092 w 1708"/>
                <a:gd name="T33" fmla="*/ 4 h 2026"/>
                <a:gd name="T34" fmla="*/ 1074 w 1708"/>
                <a:gd name="T35" fmla="*/ 2 h 2026"/>
                <a:gd name="T36" fmla="*/ 1074 w 1708"/>
                <a:gd name="T37" fmla="*/ 2 h 2026"/>
                <a:gd name="T38" fmla="*/ 612 w 1708"/>
                <a:gd name="T39" fmla="*/ 0 h 2026"/>
                <a:gd name="T40" fmla="*/ 148 w 1708"/>
                <a:gd name="T41" fmla="*/ 0 h 2026"/>
                <a:gd name="T42" fmla="*/ 148 w 1708"/>
                <a:gd name="T43" fmla="*/ 0 h 2026"/>
                <a:gd name="T44" fmla="*/ 106 w 1708"/>
                <a:gd name="T45" fmla="*/ 0 h 2026"/>
                <a:gd name="T46" fmla="*/ 106 w 1708"/>
                <a:gd name="T47" fmla="*/ 0 h 2026"/>
                <a:gd name="T48" fmla="*/ 106 w 1708"/>
                <a:gd name="T49" fmla="*/ 1044 h 2026"/>
                <a:gd name="T50" fmla="*/ 106 w 1708"/>
                <a:gd name="T51" fmla="*/ 1044 h 2026"/>
                <a:gd name="T52" fmla="*/ 0 w 1708"/>
                <a:gd name="T53" fmla="*/ 1044 h 2026"/>
                <a:gd name="T54" fmla="*/ 0 w 1708"/>
                <a:gd name="T55" fmla="*/ 1044 h 2026"/>
                <a:gd name="T56" fmla="*/ 0 w 1708"/>
                <a:gd name="T57" fmla="*/ 1604 h 2026"/>
                <a:gd name="T58" fmla="*/ 0 w 1708"/>
                <a:gd name="T59" fmla="*/ 1604 h 2026"/>
                <a:gd name="T60" fmla="*/ 108 w 1708"/>
                <a:gd name="T61" fmla="*/ 1604 h 2026"/>
                <a:gd name="T62" fmla="*/ 108 w 1708"/>
                <a:gd name="T63" fmla="*/ 1604 h 2026"/>
                <a:gd name="T64" fmla="*/ 108 w 1708"/>
                <a:gd name="T65" fmla="*/ 2026 h 2026"/>
                <a:gd name="T66" fmla="*/ 108 w 1708"/>
                <a:gd name="T67" fmla="*/ 2026 h 2026"/>
                <a:gd name="T68" fmla="*/ 1706 w 1708"/>
                <a:gd name="T69" fmla="*/ 2026 h 2026"/>
                <a:gd name="T70" fmla="*/ 1706 w 1708"/>
                <a:gd name="T71" fmla="*/ 2026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08" h="2026">
                  <a:moveTo>
                    <a:pt x="1706" y="2026"/>
                  </a:moveTo>
                  <a:lnTo>
                    <a:pt x="1706" y="2026"/>
                  </a:lnTo>
                  <a:lnTo>
                    <a:pt x="1708" y="2008"/>
                  </a:lnTo>
                  <a:lnTo>
                    <a:pt x="1708" y="2008"/>
                  </a:lnTo>
                  <a:lnTo>
                    <a:pt x="1708" y="640"/>
                  </a:lnTo>
                  <a:lnTo>
                    <a:pt x="1708" y="640"/>
                  </a:lnTo>
                  <a:lnTo>
                    <a:pt x="1706" y="628"/>
                  </a:lnTo>
                  <a:lnTo>
                    <a:pt x="1702" y="618"/>
                  </a:lnTo>
                  <a:lnTo>
                    <a:pt x="1698" y="606"/>
                  </a:lnTo>
                  <a:lnTo>
                    <a:pt x="1690" y="598"/>
                  </a:lnTo>
                  <a:lnTo>
                    <a:pt x="1690" y="598"/>
                  </a:lnTo>
                  <a:lnTo>
                    <a:pt x="1414" y="312"/>
                  </a:lnTo>
                  <a:lnTo>
                    <a:pt x="1136" y="28"/>
                  </a:lnTo>
                  <a:lnTo>
                    <a:pt x="1136" y="28"/>
                  </a:lnTo>
                  <a:lnTo>
                    <a:pt x="1124" y="18"/>
                  </a:lnTo>
                  <a:lnTo>
                    <a:pt x="1108" y="10"/>
                  </a:lnTo>
                  <a:lnTo>
                    <a:pt x="1092" y="4"/>
                  </a:lnTo>
                  <a:lnTo>
                    <a:pt x="1074" y="2"/>
                  </a:lnTo>
                  <a:lnTo>
                    <a:pt x="1074" y="2"/>
                  </a:lnTo>
                  <a:lnTo>
                    <a:pt x="612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1044"/>
                  </a:lnTo>
                  <a:lnTo>
                    <a:pt x="106" y="1044"/>
                  </a:lnTo>
                  <a:lnTo>
                    <a:pt x="0" y="1044"/>
                  </a:lnTo>
                  <a:lnTo>
                    <a:pt x="0" y="1044"/>
                  </a:lnTo>
                  <a:lnTo>
                    <a:pt x="0" y="1604"/>
                  </a:lnTo>
                  <a:lnTo>
                    <a:pt x="0" y="1604"/>
                  </a:lnTo>
                  <a:lnTo>
                    <a:pt x="108" y="1604"/>
                  </a:lnTo>
                  <a:lnTo>
                    <a:pt x="108" y="1604"/>
                  </a:lnTo>
                  <a:lnTo>
                    <a:pt x="108" y="2026"/>
                  </a:lnTo>
                  <a:lnTo>
                    <a:pt x="108" y="2026"/>
                  </a:lnTo>
                  <a:lnTo>
                    <a:pt x="1706" y="2026"/>
                  </a:lnTo>
                  <a:lnTo>
                    <a:pt x="1706" y="202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19" name="Freeform 16"/>
            <p:cNvSpPr>
              <a:spLocks/>
            </p:cNvSpPr>
            <p:nvPr/>
          </p:nvSpPr>
          <p:spPr bwMode="auto">
            <a:xfrm>
              <a:off x="6580188" y="2227263"/>
              <a:ext cx="527050" cy="539750"/>
            </a:xfrm>
            <a:custGeom>
              <a:avLst/>
              <a:gdLst>
                <a:gd name="T0" fmla="*/ 332 w 332"/>
                <a:gd name="T1" fmla="*/ 340 h 340"/>
                <a:gd name="T2" fmla="*/ 332 w 332"/>
                <a:gd name="T3" fmla="*/ 340 h 340"/>
                <a:gd name="T4" fmla="*/ 0 w 332"/>
                <a:gd name="T5" fmla="*/ 340 h 340"/>
                <a:gd name="T6" fmla="*/ 0 w 332"/>
                <a:gd name="T7" fmla="*/ 340 h 340"/>
                <a:gd name="T8" fmla="*/ 0 w 332"/>
                <a:gd name="T9" fmla="*/ 0 h 340"/>
                <a:gd name="T10" fmla="*/ 0 w 332"/>
                <a:gd name="T11" fmla="*/ 0 h 340"/>
                <a:gd name="T12" fmla="*/ 332 w 332"/>
                <a:gd name="T13" fmla="*/ 340 h 340"/>
                <a:gd name="T14" fmla="*/ 332 w 332"/>
                <a:gd name="T15" fmla="*/ 34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2" h="340">
                  <a:moveTo>
                    <a:pt x="332" y="340"/>
                  </a:moveTo>
                  <a:lnTo>
                    <a:pt x="332" y="340"/>
                  </a:lnTo>
                  <a:lnTo>
                    <a:pt x="0" y="340"/>
                  </a:lnTo>
                  <a:lnTo>
                    <a:pt x="0" y="340"/>
                  </a:lnTo>
                  <a:lnTo>
                    <a:pt x="0" y="0"/>
                  </a:lnTo>
                  <a:lnTo>
                    <a:pt x="0" y="0"/>
                  </a:lnTo>
                  <a:lnTo>
                    <a:pt x="332" y="340"/>
                  </a:lnTo>
                  <a:lnTo>
                    <a:pt x="332" y="3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0" name="Freeform 17"/>
            <p:cNvSpPr>
              <a:spLocks noEditPoints="1"/>
            </p:cNvSpPr>
            <p:nvPr/>
          </p:nvSpPr>
          <p:spPr bwMode="auto">
            <a:xfrm>
              <a:off x="4738688" y="1820863"/>
              <a:ext cx="2711450" cy="3216275"/>
            </a:xfrm>
            <a:custGeom>
              <a:avLst/>
              <a:gdLst>
                <a:gd name="T0" fmla="*/ 1708 w 1708"/>
                <a:gd name="T1" fmla="*/ 640 h 2026"/>
                <a:gd name="T2" fmla="*/ 1702 w 1708"/>
                <a:gd name="T3" fmla="*/ 618 h 2026"/>
                <a:gd name="T4" fmla="*/ 1690 w 1708"/>
                <a:gd name="T5" fmla="*/ 598 h 2026"/>
                <a:gd name="T6" fmla="*/ 1414 w 1708"/>
                <a:gd name="T7" fmla="*/ 312 h 2026"/>
                <a:gd name="T8" fmla="*/ 1136 w 1708"/>
                <a:gd name="T9" fmla="*/ 28 h 2026"/>
                <a:gd name="T10" fmla="*/ 1108 w 1708"/>
                <a:gd name="T11" fmla="*/ 10 h 2026"/>
                <a:gd name="T12" fmla="*/ 1074 w 1708"/>
                <a:gd name="T13" fmla="*/ 2 h 2026"/>
                <a:gd name="T14" fmla="*/ 612 w 1708"/>
                <a:gd name="T15" fmla="*/ 0 h 2026"/>
                <a:gd name="T16" fmla="*/ 148 w 1708"/>
                <a:gd name="T17" fmla="*/ 0 h 2026"/>
                <a:gd name="T18" fmla="*/ 106 w 1708"/>
                <a:gd name="T19" fmla="*/ 0 h 2026"/>
                <a:gd name="T20" fmla="*/ 106 w 1708"/>
                <a:gd name="T21" fmla="*/ 1044 h 2026"/>
                <a:gd name="T22" fmla="*/ 0 w 1708"/>
                <a:gd name="T23" fmla="*/ 1044 h 2026"/>
                <a:gd name="T24" fmla="*/ 0 w 1708"/>
                <a:gd name="T25" fmla="*/ 1604 h 2026"/>
                <a:gd name="T26" fmla="*/ 108 w 1708"/>
                <a:gd name="T27" fmla="*/ 1604 h 2026"/>
                <a:gd name="T28" fmla="*/ 108 w 1708"/>
                <a:gd name="T29" fmla="*/ 2026 h 2026"/>
                <a:gd name="T30" fmla="*/ 1706 w 1708"/>
                <a:gd name="T31" fmla="*/ 2026 h 2026"/>
                <a:gd name="T32" fmla="*/ 1708 w 1708"/>
                <a:gd name="T33" fmla="*/ 2008 h 2026"/>
                <a:gd name="T34" fmla="*/ 1708 w 1708"/>
                <a:gd name="T35" fmla="*/ 640 h 2026"/>
                <a:gd name="T36" fmla="*/ 1160 w 1708"/>
                <a:gd name="T37" fmla="*/ 256 h 2026"/>
                <a:gd name="T38" fmla="*/ 1492 w 1708"/>
                <a:gd name="T39" fmla="*/ 596 h 2026"/>
                <a:gd name="T40" fmla="*/ 1160 w 1708"/>
                <a:gd name="T41" fmla="*/ 596 h 2026"/>
                <a:gd name="T42" fmla="*/ 1160 w 1708"/>
                <a:gd name="T43" fmla="*/ 256 h 2026"/>
                <a:gd name="T44" fmla="*/ 1564 w 1708"/>
                <a:gd name="T45" fmla="*/ 1886 h 2026"/>
                <a:gd name="T46" fmla="*/ 250 w 1708"/>
                <a:gd name="T47" fmla="*/ 1886 h 2026"/>
                <a:gd name="T48" fmla="*/ 250 w 1708"/>
                <a:gd name="T49" fmla="*/ 1602 h 2026"/>
                <a:gd name="T50" fmla="*/ 1166 w 1708"/>
                <a:gd name="T51" fmla="*/ 1602 h 2026"/>
                <a:gd name="T52" fmla="*/ 1166 w 1708"/>
                <a:gd name="T53" fmla="*/ 1046 h 2026"/>
                <a:gd name="T54" fmla="*/ 252 w 1708"/>
                <a:gd name="T55" fmla="*/ 1046 h 2026"/>
                <a:gd name="T56" fmla="*/ 252 w 1708"/>
                <a:gd name="T57" fmla="*/ 144 h 2026"/>
                <a:gd name="T58" fmla="*/ 1014 w 1708"/>
                <a:gd name="T59" fmla="*/ 144 h 2026"/>
                <a:gd name="T60" fmla="*/ 1014 w 1708"/>
                <a:gd name="T61" fmla="*/ 738 h 2026"/>
                <a:gd name="T62" fmla="*/ 1564 w 1708"/>
                <a:gd name="T63" fmla="*/ 738 h 2026"/>
                <a:gd name="T64" fmla="*/ 1564 w 1708"/>
                <a:gd name="T65" fmla="*/ 1886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708" h="2026">
                  <a:moveTo>
                    <a:pt x="1708" y="640"/>
                  </a:moveTo>
                  <a:lnTo>
                    <a:pt x="1708" y="640"/>
                  </a:lnTo>
                  <a:lnTo>
                    <a:pt x="1706" y="628"/>
                  </a:lnTo>
                  <a:lnTo>
                    <a:pt x="1702" y="618"/>
                  </a:lnTo>
                  <a:lnTo>
                    <a:pt x="1698" y="606"/>
                  </a:lnTo>
                  <a:lnTo>
                    <a:pt x="1690" y="598"/>
                  </a:lnTo>
                  <a:lnTo>
                    <a:pt x="1690" y="598"/>
                  </a:lnTo>
                  <a:lnTo>
                    <a:pt x="1414" y="312"/>
                  </a:lnTo>
                  <a:lnTo>
                    <a:pt x="1136" y="28"/>
                  </a:lnTo>
                  <a:lnTo>
                    <a:pt x="1136" y="28"/>
                  </a:lnTo>
                  <a:lnTo>
                    <a:pt x="1124" y="18"/>
                  </a:lnTo>
                  <a:lnTo>
                    <a:pt x="1108" y="10"/>
                  </a:lnTo>
                  <a:lnTo>
                    <a:pt x="1092" y="4"/>
                  </a:lnTo>
                  <a:lnTo>
                    <a:pt x="1074" y="2"/>
                  </a:lnTo>
                  <a:lnTo>
                    <a:pt x="1074" y="2"/>
                  </a:lnTo>
                  <a:lnTo>
                    <a:pt x="612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06" y="1044"/>
                  </a:lnTo>
                  <a:lnTo>
                    <a:pt x="106" y="1044"/>
                  </a:lnTo>
                  <a:lnTo>
                    <a:pt x="0" y="1044"/>
                  </a:lnTo>
                  <a:lnTo>
                    <a:pt x="0" y="1044"/>
                  </a:lnTo>
                  <a:lnTo>
                    <a:pt x="0" y="1604"/>
                  </a:lnTo>
                  <a:lnTo>
                    <a:pt x="0" y="1604"/>
                  </a:lnTo>
                  <a:lnTo>
                    <a:pt x="108" y="1604"/>
                  </a:lnTo>
                  <a:lnTo>
                    <a:pt x="108" y="1604"/>
                  </a:lnTo>
                  <a:lnTo>
                    <a:pt x="108" y="2026"/>
                  </a:lnTo>
                  <a:lnTo>
                    <a:pt x="108" y="2026"/>
                  </a:lnTo>
                  <a:lnTo>
                    <a:pt x="1706" y="2026"/>
                  </a:lnTo>
                  <a:lnTo>
                    <a:pt x="1706" y="2026"/>
                  </a:lnTo>
                  <a:lnTo>
                    <a:pt x="1708" y="2008"/>
                  </a:lnTo>
                  <a:lnTo>
                    <a:pt x="1708" y="2008"/>
                  </a:lnTo>
                  <a:lnTo>
                    <a:pt x="1708" y="640"/>
                  </a:lnTo>
                  <a:lnTo>
                    <a:pt x="1708" y="640"/>
                  </a:lnTo>
                  <a:close/>
                  <a:moveTo>
                    <a:pt x="1160" y="256"/>
                  </a:moveTo>
                  <a:lnTo>
                    <a:pt x="1160" y="256"/>
                  </a:lnTo>
                  <a:lnTo>
                    <a:pt x="1492" y="596"/>
                  </a:lnTo>
                  <a:lnTo>
                    <a:pt x="1492" y="596"/>
                  </a:lnTo>
                  <a:lnTo>
                    <a:pt x="1160" y="596"/>
                  </a:lnTo>
                  <a:lnTo>
                    <a:pt x="1160" y="596"/>
                  </a:lnTo>
                  <a:lnTo>
                    <a:pt x="1160" y="256"/>
                  </a:lnTo>
                  <a:lnTo>
                    <a:pt x="1160" y="256"/>
                  </a:lnTo>
                  <a:close/>
                  <a:moveTo>
                    <a:pt x="1564" y="1886"/>
                  </a:moveTo>
                  <a:lnTo>
                    <a:pt x="1564" y="1886"/>
                  </a:lnTo>
                  <a:lnTo>
                    <a:pt x="250" y="1886"/>
                  </a:lnTo>
                  <a:lnTo>
                    <a:pt x="250" y="1886"/>
                  </a:lnTo>
                  <a:lnTo>
                    <a:pt x="250" y="1602"/>
                  </a:lnTo>
                  <a:lnTo>
                    <a:pt x="250" y="1602"/>
                  </a:lnTo>
                  <a:lnTo>
                    <a:pt x="1166" y="1602"/>
                  </a:lnTo>
                  <a:lnTo>
                    <a:pt x="1166" y="1602"/>
                  </a:lnTo>
                  <a:lnTo>
                    <a:pt x="1166" y="1046"/>
                  </a:lnTo>
                  <a:lnTo>
                    <a:pt x="1166" y="1046"/>
                  </a:lnTo>
                  <a:lnTo>
                    <a:pt x="252" y="1046"/>
                  </a:lnTo>
                  <a:lnTo>
                    <a:pt x="252" y="1046"/>
                  </a:lnTo>
                  <a:lnTo>
                    <a:pt x="252" y="144"/>
                  </a:lnTo>
                  <a:lnTo>
                    <a:pt x="252" y="144"/>
                  </a:lnTo>
                  <a:lnTo>
                    <a:pt x="1014" y="144"/>
                  </a:lnTo>
                  <a:lnTo>
                    <a:pt x="1014" y="144"/>
                  </a:lnTo>
                  <a:lnTo>
                    <a:pt x="1014" y="738"/>
                  </a:lnTo>
                  <a:lnTo>
                    <a:pt x="1014" y="738"/>
                  </a:lnTo>
                  <a:lnTo>
                    <a:pt x="1564" y="738"/>
                  </a:lnTo>
                  <a:lnTo>
                    <a:pt x="1564" y="738"/>
                  </a:lnTo>
                  <a:lnTo>
                    <a:pt x="1564" y="1886"/>
                  </a:lnTo>
                  <a:lnTo>
                    <a:pt x="1564" y="1886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1" name="Freeform 18"/>
            <p:cNvSpPr>
              <a:spLocks/>
            </p:cNvSpPr>
            <p:nvPr/>
          </p:nvSpPr>
          <p:spPr bwMode="auto">
            <a:xfrm>
              <a:off x="4976813" y="3700463"/>
              <a:ext cx="365125" cy="431800"/>
            </a:xfrm>
            <a:custGeom>
              <a:avLst/>
              <a:gdLst>
                <a:gd name="T0" fmla="*/ 230 w 230"/>
                <a:gd name="T1" fmla="*/ 188 h 272"/>
                <a:gd name="T2" fmla="*/ 222 w 230"/>
                <a:gd name="T3" fmla="*/ 208 h 272"/>
                <a:gd name="T4" fmla="*/ 202 w 230"/>
                <a:gd name="T5" fmla="*/ 240 h 272"/>
                <a:gd name="T6" fmla="*/ 190 w 230"/>
                <a:gd name="T7" fmla="*/ 252 h 272"/>
                <a:gd name="T8" fmla="*/ 158 w 230"/>
                <a:gd name="T9" fmla="*/ 266 h 272"/>
                <a:gd name="T10" fmla="*/ 120 w 230"/>
                <a:gd name="T11" fmla="*/ 272 h 272"/>
                <a:gd name="T12" fmla="*/ 94 w 230"/>
                <a:gd name="T13" fmla="*/ 270 h 272"/>
                <a:gd name="T14" fmla="*/ 72 w 230"/>
                <a:gd name="T15" fmla="*/ 264 h 272"/>
                <a:gd name="T16" fmla="*/ 52 w 230"/>
                <a:gd name="T17" fmla="*/ 252 h 272"/>
                <a:gd name="T18" fmla="*/ 34 w 230"/>
                <a:gd name="T19" fmla="*/ 236 h 272"/>
                <a:gd name="T20" fmla="*/ 26 w 230"/>
                <a:gd name="T21" fmla="*/ 226 h 272"/>
                <a:gd name="T22" fmla="*/ 14 w 230"/>
                <a:gd name="T23" fmla="*/ 206 h 272"/>
                <a:gd name="T24" fmla="*/ 4 w 230"/>
                <a:gd name="T25" fmla="*/ 182 h 272"/>
                <a:gd name="T26" fmla="*/ 0 w 230"/>
                <a:gd name="T27" fmla="*/ 138 h 272"/>
                <a:gd name="T28" fmla="*/ 2 w 230"/>
                <a:gd name="T29" fmla="*/ 108 h 272"/>
                <a:gd name="T30" fmla="*/ 8 w 230"/>
                <a:gd name="T31" fmla="*/ 80 h 272"/>
                <a:gd name="T32" fmla="*/ 20 w 230"/>
                <a:gd name="T33" fmla="*/ 56 h 272"/>
                <a:gd name="T34" fmla="*/ 34 w 230"/>
                <a:gd name="T35" fmla="*/ 36 h 272"/>
                <a:gd name="T36" fmla="*/ 42 w 230"/>
                <a:gd name="T37" fmla="*/ 28 h 272"/>
                <a:gd name="T38" fmla="*/ 62 w 230"/>
                <a:gd name="T39" fmla="*/ 14 h 272"/>
                <a:gd name="T40" fmla="*/ 84 w 230"/>
                <a:gd name="T41" fmla="*/ 4 h 272"/>
                <a:gd name="T42" fmla="*/ 124 w 230"/>
                <a:gd name="T43" fmla="*/ 0 h 272"/>
                <a:gd name="T44" fmla="*/ 146 w 230"/>
                <a:gd name="T45" fmla="*/ 2 h 272"/>
                <a:gd name="T46" fmla="*/ 186 w 230"/>
                <a:gd name="T47" fmla="*/ 16 h 272"/>
                <a:gd name="T48" fmla="*/ 202 w 230"/>
                <a:gd name="T49" fmla="*/ 28 h 272"/>
                <a:gd name="T50" fmla="*/ 218 w 230"/>
                <a:gd name="T51" fmla="*/ 48 h 272"/>
                <a:gd name="T52" fmla="*/ 228 w 230"/>
                <a:gd name="T53" fmla="*/ 76 h 272"/>
                <a:gd name="T54" fmla="*/ 176 w 230"/>
                <a:gd name="T55" fmla="*/ 90 h 272"/>
                <a:gd name="T56" fmla="*/ 168 w 230"/>
                <a:gd name="T57" fmla="*/ 72 h 272"/>
                <a:gd name="T58" fmla="*/ 156 w 230"/>
                <a:gd name="T59" fmla="*/ 58 h 272"/>
                <a:gd name="T60" fmla="*/ 148 w 230"/>
                <a:gd name="T61" fmla="*/ 52 h 272"/>
                <a:gd name="T62" fmla="*/ 130 w 230"/>
                <a:gd name="T63" fmla="*/ 46 h 272"/>
                <a:gd name="T64" fmla="*/ 120 w 230"/>
                <a:gd name="T65" fmla="*/ 46 h 272"/>
                <a:gd name="T66" fmla="*/ 94 w 230"/>
                <a:gd name="T67" fmla="*/ 50 h 272"/>
                <a:gd name="T68" fmla="*/ 74 w 230"/>
                <a:gd name="T69" fmla="*/ 66 h 272"/>
                <a:gd name="T70" fmla="*/ 66 w 230"/>
                <a:gd name="T71" fmla="*/ 78 h 272"/>
                <a:gd name="T72" fmla="*/ 56 w 230"/>
                <a:gd name="T73" fmla="*/ 112 h 272"/>
                <a:gd name="T74" fmla="*/ 54 w 230"/>
                <a:gd name="T75" fmla="*/ 134 h 272"/>
                <a:gd name="T76" fmla="*/ 60 w 230"/>
                <a:gd name="T77" fmla="*/ 178 h 272"/>
                <a:gd name="T78" fmla="*/ 72 w 230"/>
                <a:gd name="T79" fmla="*/ 206 h 272"/>
                <a:gd name="T80" fmla="*/ 82 w 230"/>
                <a:gd name="T81" fmla="*/ 214 h 272"/>
                <a:gd name="T82" fmla="*/ 106 w 230"/>
                <a:gd name="T83" fmla="*/ 226 h 272"/>
                <a:gd name="T84" fmla="*/ 120 w 230"/>
                <a:gd name="T85" fmla="*/ 226 h 272"/>
                <a:gd name="T86" fmla="*/ 140 w 230"/>
                <a:gd name="T87" fmla="*/ 224 h 272"/>
                <a:gd name="T88" fmla="*/ 156 w 230"/>
                <a:gd name="T89" fmla="*/ 214 h 272"/>
                <a:gd name="T90" fmla="*/ 164 w 230"/>
                <a:gd name="T91" fmla="*/ 206 h 272"/>
                <a:gd name="T92" fmla="*/ 174 w 230"/>
                <a:gd name="T93" fmla="*/ 184 h 272"/>
                <a:gd name="T94" fmla="*/ 178 w 230"/>
                <a:gd name="T95" fmla="*/ 17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0" h="272">
                  <a:moveTo>
                    <a:pt x="178" y="170"/>
                  </a:moveTo>
                  <a:lnTo>
                    <a:pt x="230" y="188"/>
                  </a:lnTo>
                  <a:lnTo>
                    <a:pt x="230" y="188"/>
                  </a:lnTo>
                  <a:lnTo>
                    <a:pt x="222" y="208"/>
                  </a:lnTo>
                  <a:lnTo>
                    <a:pt x="214" y="224"/>
                  </a:lnTo>
                  <a:lnTo>
                    <a:pt x="202" y="240"/>
                  </a:lnTo>
                  <a:lnTo>
                    <a:pt x="190" y="252"/>
                  </a:lnTo>
                  <a:lnTo>
                    <a:pt x="190" y="252"/>
                  </a:lnTo>
                  <a:lnTo>
                    <a:pt x="176" y="260"/>
                  </a:lnTo>
                  <a:lnTo>
                    <a:pt x="158" y="266"/>
                  </a:lnTo>
                  <a:lnTo>
                    <a:pt x="140" y="270"/>
                  </a:lnTo>
                  <a:lnTo>
                    <a:pt x="120" y="272"/>
                  </a:lnTo>
                  <a:lnTo>
                    <a:pt x="120" y="272"/>
                  </a:lnTo>
                  <a:lnTo>
                    <a:pt x="94" y="270"/>
                  </a:lnTo>
                  <a:lnTo>
                    <a:pt x="84" y="268"/>
                  </a:lnTo>
                  <a:lnTo>
                    <a:pt x="72" y="264"/>
                  </a:lnTo>
                  <a:lnTo>
                    <a:pt x="62" y="258"/>
                  </a:lnTo>
                  <a:lnTo>
                    <a:pt x="52" y="252"/>
                  </a:lnTo>
                  <a:lnTo>
                    <a:pt x="42" y="244"/>
                  </a:lnTo>
                  <a:lnTo>
                    <a:pt x="34" y="236"/>
                  </a:lnTo>
                  <a:lnTo>
                    <a:pt x="34" y="236"/>
                  </a:lnTo>
                  <a:lnTo>
                    <a:pt x="26" y="226"/>
                  </a:lnTo>
                  <a:lnTo>
                    <a:pt x="20" y="216"/>
                  </a:lnTo>
                  <a:lnTo>
                    <a:pt x="14" y="206"/>
                  </a:lnTo>
                  <a:lnTo>
                    <a:pt x="8" y="194"/>
                  </a:lnTo>
                  <a:lnTo>
                    <a:pt x="4" y="182"/>
                  </a:lnTo>
                  <a:lnTo>
                    <a:pt x="2" y="168"/>
                  </a:lnTo>
                  <a:lnTo>
                    <a:pt x="0" y="138"/>
                  </a:lnTo>
                  <a:lnTo>
                    <a:pt x="0" y="138"/>
                  </a:lnTo>
                  <a:lnTo>
                    <a:pt x="2" y="108"/>
                  </a:lnTo>
                  <a:lnTo>
                    <a:pt x="4" y="94"/>
                  </a:lnTo>
                  <a:lnTo>
                    <a:pt x="8" y="80"/>
                  </a:lnTo>
                  <a:lnTo>
                    <a:pt x="14" y="68"/>
                  </a:lnTo>
                  <a:lnTo>
                    <a:pt x="20" y="56"/>
                  </a:lnTo>
                  <a:lnTo>
                    <a:pt x="26" y="46"/>
                  </a:lnTo>
                  <a:lnTo>
                    <a:pt x="34" y="36"/>
                  </a:lnTo>
                  <a:lnTo>
                    <a:pt x="34" y="36"/>
                  </a:lnTo>
                  <a:lnTo>
                    <a:pt x="42" y="28"/>
                  </a:lnTo>
                  <a:lnTo>
                    <a:pt x="52" y="20"/>
                  </a:lnTo>
                  <a:lnTo>
                    <a:pt x="62" y="14"/>
                  </a:lnTo>
                  <a:lnTo>
                    <a:pt x="74" y="8"/>
                  </a:lnTo>
                  <a:lnTo>
                    <a:pt x="84" y="4"/>
                  </a:lnTo>
                  <a:lnTo>
                    <a:pt x="96" y="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46" y="2"/>
                  </a:lnTo>
                  <a:lnTo>
                    <a:pt x="168" y="6"/>
                  </a:lnTo>
                  <a:lnTo>
                    <a:pt x="186" y="16"/>
                  </a:lnTo>
                  <a:lnTo>
                    <a:pt x="202" y="28"/>
                  </a:lnTo>
                  <a:lnTo>
                    <a:pt x="202" y="28"/>
                  </a:lnTo>
                  <a:lnTo>
                    <a:pt x="210" y="38"/>
                  </a:lnTo>
                  <a:lnTo>
                    <a:pt x="218" y="48"/>
                  </a:lnTo>
                  <a:lnTo>
                    <a:pt x="224" y="62"/>
                  </a:lnTo>
                  <a:lnTo>
                    <a:pt x="228" y="76"/>
                  </a:lnTo>
                  <a:lnTo>
                    <a:pt x="176" y="90"/>
                  </a:lnTo>
                  <a:lnTo>
                    <a:pt x="176" y="90"/>
                  </a:lnTo>
                  <a:lnTo>
                    <a:pt x="174" y="80"/>
                  </a:lnTo>
                  <a:lnTo>
                    <a:pt x="168" y="72"/>
                  </a:lnTo>
                  <a:lnTo>
                    <a:pt x="164" y="64"/>
                  </a:lnTo>
                  <a:lnTo>
                    <a:pt x="156" y="58"/>
                  </a:lnTo>
                  <a:lnTo>
                    <a:pt x="156" y="58"/>
                  </a:lnTo>
                  <a:lnTo>
                    <a:pt x="148" y="52"/>
                  </a:lnTo>
                  <a:lnTo>
                    <a:pt x="140" y="48"/>
                  </a:lnTo>
                  <a:lnTo>
                    <a:pt x="130" y="46"/>
                  </a:lnTo>
                  <a:lnTo>
                    <a:pt x="120" y="46"/>
                  </a:lnTo>
                  <a:lnTo>
                    <a:pt x="120" y="46"/>
                  </a:lnTo>
                  <a:lnTo>
                    <a:pt x="106" y="46"/>
                  </a:lnTo>
                  <a:lnTo>
                    <a:pt x="94" y="50"/>
                  </a:lnTo>
                  <a:lnTo>
                    <a:pt x="82" y="58"/>
                  </a:lnTo>
                  <a:lnTo>
                    <a:pt x="74" y="66"/>
                  </a:lnTo>
                  <a:lnTo>
                    <a:pt x="74" y="66"/>
                  </a:lnTo>
                  <a:lnTo>
                    <a:pt x="66" y="78"/>
                  </a:lnTo>
                  <a:lnTo>
                    <a:pt x="60" y="94"/>
                  </a:lnTo>
                  <a:lnTo>
                    <a:pt x="56" y="112"/>
                  </a:lnTo>
                  <a:lnTo>
                    <a:pt x="54" y="134"/>
                  </a:lnTo>
                  <a:lnTo>
                    <a:pt x="54" y="134"/>
                  </a:lnTo>
                  <a:lnTo>
                    <a:pt x="56" y="158"/>
                  </a:lnTo>
                  <a:lnTo>
                    <a:pt x="60" y="178"/>
                  </a:lnTo>
                  <a:lnTo>
                    <a:pt x="64" y="194"/>
                  </a:lnTo>
                  <a:lnTo>
                    <a:pt x="72" y="206"/>
                  </a:lnTo>
                  <a:lnTo>
                    <a:pt x="72" y="206"/>
                  </a:lnTo>
                  <a:lnTo>
                    <a:pt x="82" y="214"/>
                  </a:lnTo>
                  <a:lnTo>
                    <a:pt x="94" y="222"/>
                  </a:lnTo>
                  <a:lnTo>
                    <a:pt x="106" y="226"/>
                  </a:lnTo>
                  <a:lnTo>
                    <a:pt x="120" y="226"/>
                  </a:lnTo>
                  <a:lnTo>
                    <a:pt x="120" y="226"/>
                  </a:lnTo>
                  <a:lnTo>
                    <a:pt x="130" y="226"/>
                  </a:lnTo>
                  <a:lnTo>
                    <a:pt x="140" y="224"/>
                  </a:lnTo>
                  <a:lnTo>
                    <a:pt x="148" y="220"/>
                  </a:lnTo>
                  <a:lnTo>
                    <a:pt x="156" y="214"/>
                  </a:lnTo>
                  <a:lnTo>
                    <a:pt x="156" y="214"/>
                  </a:lnTo>
                  <a:lnTo>
                    <a:pt x="164" y="206"/>
                  </a:lnTo>
                  <a:lnTo>
                    <a:pt x="170" y="196"/>
                  </a:lnTo>
                  <a:lnTo>
                    <a:pt x="174" y="184"/>
                  </a:lnTo>
                  <a:lnTo>
                    <a:pt x="178" y="170"/>
                  </a:lnTo>
                  <a:lnTo>
                    <a:pt x="178" y="1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2" name="Freeform 19"/>
            <p:cNvSpPr>
              <a:spLocks/>
            </p:cNvSpPr>
            <p:nvPr/>
          </p:nvSpPr>
          <p:spPr bwMode="auto">
            <a:xfrm>
              <a:off x="5478463" y="3700463"/>
              <a:ext cx="342900" cy="431800"/>
            </a:xfrm>
            <a:custGeom>
              <a:avLst/>
              <a:gdLst>
                <a:gd name="T0" fmla="*/ 52 w 216"/>
                <a:gd name="T1" fmla="*/ 176 h 272"/>
                <a:gd name="T2" fmla="*/ 66 w 216"/>
                <a:gd name="T3" fmla="*/ 208 h 272"/>
                <a:gd name="T4" fmla="*/ 80 w 216"/>
                <a:gd name="T5" fmla="*/ 220 h 272"/>
                <a:gd name="T6" fmla="*/ 110 w 216"/>
                <a:gd name="T7" fmla="*/ 228 h 272"/>
                <a:gd name="T8" fmla="*/ 132 w 216"/>
                <a:gd name="T9" fmla="*/ 224 h 272"/>
                <a:gd name="T10" fmla="*/ 148 w 216"/>
                <a:gd name="T11" fmla="*/ 216 h 272"/>
                <a:gd name="T12" fmla="*/ 162 w 216"/>
                <a:gd name="T13" fmla="*/ 198 h 272"/>
                <a:gd name="T14" fmla="*/ 160 w 216"/>
                <a:gd name="T15" fmla="*/ 182 h 272"/>
                <a:gd name="T16" fmla="*/ 148 w 216"/>
                <a:gd name="T17" fmla="*/ 170 h 272"/>
                <a:gd name="T18" fmla="*/ 94 w 216"/>
                <a:gd name="T19" fmla="*/ 152 h 272"/>
                <a:gd name="T20" fmla="*/ 58 w 216"/>
                <a:gd name="T21" fmla="*/ 140 h 272"/>
                <a:gd name="T22" fmla="*/ 34 w 216"/>
                <a:gd name="T23" fmla="*/ 126 h 272"/>
                <a:gd name="T24" fmla="*/ 12 w 216"/>
                <a:gd name="T25" fmla="*/ 88 h 272"/>
                <a:gd name="T26" fmla="*/ 12 w 216"/>
                <a:gd name="T27" fmla="*/ 64 h 272"/>
                <a:gd name="T28" fmla="*/ 22 w 216"/>
                <a:gd name="T29" fmla="*/ 36 h 272"/>
                <a:gd name="T30" fmla="*/ 36 w 216"/>
                <a:gd name="T31" fmla="*/ 20 h 272"/>
                <a:gd name="T32" fmla="*/ 54 w 216"/>
                <a:gd name="T33" fmla="*/ 8 h 272"/>
                <a:gd name="T34" fmla="*/ 92 w 216"/>
                <a:gd name="T35" fmla="*/ 0 h 272"/>
                <a:gd name="T36" fmla="*/ 130 w 216"/>
                <a:gd name="T37" fmla="*/ 2 h 272"/>
                <a:gd name="T38" fmla="*/ 182 w 216"/>
                <a:gd name="T39" fmla="*/ 22 h 272"/>
                <a:gd name="T40" fmla="*/ 200 w 216"/>
                <a:gd name="T41" fmla="*/ 46 h 272"/>
                <a:gd name="T42" fmla="*/ 154 w 216"/>
                <a:gd name="T43" fmla="*/ 82 h 272"/>
                <a:gd name="T44" fmla="*/ 148 w 216"/>
                <a:gd name="T45" fmla="*/ 64 h 272"/>
                <a:gd name="T46" fmla="*/ 140 w 216"/>
                <a:gd name="T47" fmla="*/ 52 h 272"/>
                <a:gd name="T48" fmla="*/ 116 w 216"/>
                <a:gd name="T49" fmla="*/ 44 h 272"/>
                <a:gd name="T50" fmla="*/ 96 w 216"/>
                <a:gd name="T51" fmla="*/ 44 h 272"/>
                <a:gd name="T52" fmla="*/ 70 w 216"/>
                <a:gd name="T53" fmla="*/ 54 h 272"/>
                <a:gd name="T54" fmla="*/ 62 w 216"/>
                <a:gd name="T55" fmla="*/ 70 h 272"/>
                <a:gd name="T56" fmla="*/ 70 w 216"/>
                <a:gd name="T57" fmla="*/ 86 h 272"/>
                <a:gd name="T58" fmla="*/ 86 w 216"/>
                <a:gd name="T59" fmla="*/ 94 h 272"/>
                <a:gd name="T60" fmla="*/ 152 w 216"/>
                <a:gd name="T61" fmla="*/ 112 h 272"/>
                <a:gd name="T62" fmla="*/ 184 w 216"/>
                <a:gd name="T63" fmla="*/ 128 h 272"/>
                <a:gd name="T64" fmla="*/ 204 w 216"/>
                <a:gd name="T65" fmla="*/ 148 h 272"/>
                <a:gd name="T66" fmla="*/ 212 w 216"/>
                <a:gd name="T67" fmla="*/ 168 h 272"/>
                <a:gd name="T68" fmla="*/ 216 w 216"/>
                <a:gd name="T69" fmla="*/ 190 h 272"/>
                <a:gd name="T70" fmla="*/ 208 w 216"/>
                <a:gd name="T71" fmla="*/ 224 h 272"/>
                <a:gd name="T72" fmla="*/ 196 w 216"/>
                <a:gd name="T73" fmla="*/ 242 h 272"/>
                <a:gd name="T74" fmla="*/ 166 w 216"/>
                <a:gd name="T75" fmla="*/ 262 h 272"/>
                <a:gd name="T76" fmla="*/ 142 w 216"/>
                <a:gd name="T77" fmla="*/ 270 h 272"/>
                <a:gd name="T78" fmla="*/ 110 w 216"/>
                <a:gd name="T79" fmla="*/ 272 h 272"/>
                <a:gd name="T80" fmla="*/ 48 w 216"/>
                <a:gd name="T81" fmla="*/ 260 h 272"/>
                <a:gd name="T82" fmla="*/ 20 w 216"/>
                <a:gd name="T83" fmla="*/ 236 h 272"/>
                <a:gd name="T84" fmla="*/ 0 w 216"/>
                <a:gd name="T85" fmla="*/ 182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16" h="272">
                  <a:moveTo>
                    <a:pt x="0" y="182"/>
                  </a:moveTo>
                  <a:lnTo>
                    <a:pt x="52" y="176"/>
                  </a:lnTo>
                  <a:lnTo>
                    <a:pt x="52" y="176"/>
                  </a:lnTo>
                  <a:lnTo>
                    <a:pt x="56" y="190"/>
                  </a:lnTo>
                  <a:lnTo>
                    <a:pt x="60" y="200"/>
                  </a:lnTo>
                  <a:lnTo>
                    <a:pt x="66" y="208"/>
                  </a:lnTo>
                  <a:lnTo>
                    <a:pt x="72" y="216"/>
                  </a:lnTo>
                  <a:lnTo>
                    <a:pt x="72" y="216"/>
                  </a:lnTo>
                  <a:lnTo>
                    <a:pt x="80" y="220"/>
                  </a:lnTo>
                  <a:lnTo>
                    <a:pt x="88" y="224"/>
                  </a:lnTo>
                  <a:lnTo>
                    <a:pt x="98" y="226"/>
                  </a:lnTo>
                  <a:lnTo>
                    <a:pt x="110" y="228"/>
                  </a:lnTo>
                  <a:lnTo>
                    <a:pt x="110" y="228"/>
                  </a:lnTo>
                  <a:lnTo>
                    <a:pt x="122" y="226"/>
                  </a:lnTo>
                  <a:lnTo>
                    <a:pt x="132" y="224"/>
                  </a:lnTo>
                  <a:lnTo>
                    <a:pt x="142" y="222"/>
                  </a:lnTo>
                  <a:lnTo>
                    <a:pt x="148" y="216"/>
                  </a:lnTo>
                  <a:lnTo>
                    <a:pt x="148" y="216"/>
                  </a:lnTo>
                  <a:lnTo>
                    <a:pt x="154" y="210"/>
                  </a:lnTo>
                  <a:lnTo>
                    <a:pt x="158" y="204"/>
                  </a:lnTo>
                  <a:lnTo>
                    <a:pt x="162" y="198"/>
                  </a:lnTo>
                  <a:lnTo>
                    <a:pt x="162" y="192"/>
                  </a:lnTo>
                  <a:lnTo>
                    <a:pt x="162" y="192"/>
                  </a:lnTo>
                  <a:lnTo>
                    <a:pt x="160" y="182"/>
                  </a:lnTo>
                  <a:lnTo>
                    <a:pt x="156" y="176"/>
                  </a:lnTo>
                  <a:lnTo>
                    <a:pt x="156" y="176"/>
                  </a:lnTo>
                  <a:lnTo>
                    <a:pt x="148" y="170"/>
                  </a:lnTo>
                  <a:lnTo>
                    <a:pt x="138" y="164"/>
                  </a:lnTo>
                  <a:lnTo>
                    <a:pt x="138" y="164"/>
                  </a:lnTo>
                  <a:lnTo>
                    <a:pt x="94" y="152"/>
                  </a:lnTo>
                  <a:lnTo>
                    <a:pt x="94" y="152"/>
                  </a:lnTo>
                  <a:lnTo>
                    <a:pt x="74" y="146"/>
                  </a:lnTo>
                  <a:lnTo>
                    <a:pt x="58" y="140"/>
                  </a:lnTo>
                  <a:lnTo>
                    <a:pt x="44" y="134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24" y="114"/>
                  </a:lnTo>
                  <a:lnTo>
                    <a:pt x="16" y="102"/>
                  </a:lnTo>
                  <a:lnTo>
                    <a:pt x="12" y="88"/>
                  </a:lnTo>
                  <a:lnTo>
                    <a:pt x="10" y="74"/>
                  </a:lnTo>
                  <a:lnTo>
                    <a:pt x="10" y="74"/>
                  </a:lnTo>
                  <a:lnTo>
                    <a:pt x="12" y="64"/>
                  </a:lnTo>
                  <a:lnTo>
                    <a:pt x="14" y="54"/>
                  </a:lnTo>
                  <a:lnTo>
                    <a:pt x="16" y="44"/>
                  </a:lnTo>
                  <a:lnTo>
                    <a:pt x="22" y="36"/>
                  </a:lnTo>
                  <a:lnTo>
                    <a:pt x="22" y="36"/>
                  </a:lnTo>
                  <a:lnTo>
                    <a:pt x="28" y="28"/>
                  </a:lnTo>
                  <a:lnTo>
                    <a:pt x="36" y="20"/>
                  </a:lnTo>
                  <a:lnTo>
                    <a:pt x="44" y="14"/>
                  </a:lnTo>
                  <a:lnTo>
                    <a:pt x="54" y="8"/>
                  </a:lnTo>
                  <a:lnTo>
                    <a:pt x="54" y="8"/>
                  </a:lnTo>
                  <a:lnTo>
                    <a:pt x="66" y="4"/>
                  </a:lnTo>
                  <a:lnTo>
                    <a:pt x="78" y="2"/>
                  </a:lnTo>
                  <a:lnTo>
                    <a:pt x="92" y="0"/>
                  </a:lnTo>
                  <a:lnTo>
                    <a:pt x="106" y="0"/>
                  </a:lnTo>
                  <a:lnTo>
                    <a:pt x="106" y="0"/>
                  </a:lnTo>
                  <a:lnTo>
                    <a:pt x="130" y="2"/>
                  </a:lnTo>
                  <a:lnTo>
                    <a:pt x="150" y="6"/>
                  </a:lnTo>
                  <a:lnTo>
                    <a:pt x="168" y="12"/>
                  </a:lnTo>
                  <a:lnTo>
                    <a:pt x="182" y="22"/>
                  </a:lnTo>
                  <a:lnTo>
                    <a:pt x="182" y="22"/>
                  </a:lnTo>
                  <a:lnTo>
                    <a:pt x="192" y="34"/>
                  </a:lnTo>
                  <a:lnTo>
                    <a:pt x="200" y="46"/>
                  </a:lnTo>
                  <a:lnTo>
                    <a:pt x="206" y="62"/>
                  </a:lnTo>
                  <a:lnTo>
                    <a:pt x="208" y="80"/>
                  </a:lnTo>
                  <a:lnTo>
                    <a:pt x="154" y="82"/>
                  </a:lnTo>
                  <a:lnTo>
                    <a:pt x="154" y="82"/>
                  </a:lnTo>
                  <a:lnTo>
                    <a:pt x="152" y="72"/>
                  </a:lnTo>
                  <a:lnTo>
                    <a:pt x="148" y="64"/>
                  </a:lnTo>
                  <a:lnTo>
                    <a:pt x="144" y="58"/>
                  </a:lnTo>
                  <a:lnTo>
                    <a:pt x="140" y="52"/>
                  </a:lnTo>
                  <a:lnTo>
                    <a:pt x="140" y="52"/>
                  </a:lnTo>
                  <a:lnTo>
                    <a:pt x="134" y="48"/>
                  </a:lnTo>
                  <a:lnTo>
                    <a:pt x="126" y="46"/>
                  </a:lnTo>
                  <a:lnTo>
                    <a:pt x="116" y="44"/>
                  </a:lnTo>
                  <a:lnTo>
                    <a:pt x="106" y="44"/>
                  </a:lnTo>
                  <a:lnTo>
                    <a:pt x="106" y="44"/>
                  </a:lnTo>
                  <a:lnTo>
                    <a:pt x="96" y="44"/>
                  </a:lnTo>
                  <a:lnTo>
                    <a:pt x="86" y="46"/>
                  </a:lnTo>
                  <a:lnTo>
                    <a:pt x="76" y="50"/>
                  </a:lnTo>
                  <a:lnTo>
                    <a:pt x="70" y="54"/>
                  </a:lnTo>
                  <a:lnTo>
                    <a:pt x="70" y="54"/>
                  </a:lnTo>
                  <a:lnTo>
                    <a:pt x="64" y="60"/>
                  </a:lnTo>
                  <a:lnTo>
                    <a:pt x="62" y="70"/>
                  </a:lnTo>
                  <a:lnTo>
                    <a:pt x="62" y="70"/>
                  </a:lnTo>
                  <a:lnTo>
                    <a:pt x="64" y="78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6" y="90"/>
                  </a:lnTo>
                  <a:lnTo>
                    <a:pt x="86" y="9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52" y="112"/>
                  </a:lnTo>
                  <a:lnTo>
                    <a:pt x="176" y="122"/>
                  </a:lnTo>
                  <a:lnTo>
                    <a:pt x="176" y="122"/>
                  </a:lnTo>
                  <a:lnTo>
                    <a:pt x="184" y="128"/>
                  </a:lnTo>
                  <a:lnTo>
                    <a:pt x="192" y="134"/>
                  </a:lnTo>
                  <a:lnTo>
                    <a:pt x="198" y="140"/>
                  </a:lnTo>
                  <a:lnTo>
                    <a:pt x="204" y="148"/>
                  </a:lnTo>
                  <a:lnTo>
                    <a:pt x="204" y="148"/>
                  </a:lnTo>
                  <a:lnTo>
                    <a:pt x="210" y="158"/>
                  </a:lnTo>
                  <a:lnTo>
                    <a:pt x="212" y="168"/>
                  </a:lnTo>
                  <a:lnTo>
                    <a:pt x="214" y="178"/>
                  </a:lnTo>
                  <a:lnTo>
                    <a:pt x="216" y="190"/>
                  </a:lnTo>
                  <a:lnTo>
                    <a:pt x="216" y="190"/>
                  </a:lnTo>
                  <a:lnTo>
                    <a:pt x="214" y="202"/>
                  </a:lnTo>
                  <a:lnTo>
                    <a:pt x="212" y="212"/>
                  </a:lnTo>
                  <a:lnTo>
                    <a:pt x="208" y="224"/>
                  </a:lnTo>
                  <a:lnTo>
                    <a:pt x="202" y="234"/>
                  </a:lnTo>
                  <a:lnTo>
                    <a:pt x="202" y="234"/>
                  </a:lnTo>
                  <a:lnTo>
                    <a:pt x="196" y="242"/>
                  </a:lnTo>
                  <a:lnTo>
                    <a:pt x="188" y="250"/>
                  </a:lnTo>
                  <a:lnTo>
                    <a:pt x="178" y="258"/>
                  </a:lnTo>
                  <a:lnTo>
                    <a:pt x="166" y="262"/>
                  </a:lnTo>
                  <a:lnTo>
                    <a:pt x="166" y="262"/>
                  </a:lnTo>
                  <a:lnTo>
                    <a:pt x="154" y="266"/>
                  </a:lnTo>
                  <a:lnTo>
                    <a:pt x="142" y="270"/>
                  </a:lnTo>
                  <a:lnTo>
                    <a:pt x="126" y="272"/>
                  </a:lnTo>
                  <a:lnTo>
                    <a:pt x="110" y="272"/>
                  </a:lnTo>
                  <a:lnTo>
                    <a:pt x="110" y="272"/>
                  </a:lnTo>
                  <a:lnTo>
                    <a:pt x="86" y="270"/>
                  </a:lnTo>
                  <a:lnTo>
                    <a:pt x="66" y="266"/>
                  </a:lnTo>
                  <a:lnTo>
                    <a:pt x="48" y="260"/>
                  </a:lnTo>
                  <a:lnTo>
                    <a:pt x="32" y="250"/>
                  </a:lnTo>
                  <a:lnTo>
                    <a:pt x="32" y="250"/>
                  </a:lnTo>
                  <a:lnTo>
                    <a:pt x="20" y="236"/>
                  </a:lnTo>
                  <a:lnTo>
                    <a:pt x="12" y="220"/>
                  </a:lnTo>
                  <a:lnTo>
                    <a:pt x="4" y="202"/>
                  </a:lnTo>
                  <a:lnTo>
                    <a:pt x="0" y="182"/>
                  </a:lnTo>
                  <a:lnTo>
                    <a:pt x="0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23" name="Freeform 20"/>
            <p:cNvSpPr>
              <a:spLocks/>
            </p:cNvSpPr>
            <p:nvPr/>
          </p:nvSpPr>
          <p:spPr bwMode="auto">
            <a:xfrm>
              <a:off x="5926138" y="3706813"/>
              <a:ext cx="390525" cy="419100"/>
            </a:xfrm>
            <a:custGeom>
              <a:avLst/>
              <a:gdLst>
                <a:gd name="T0" fmla="*/ 94 w 246"/>
                <a:gd name="T1" fmla="*/ 264 h 264"/>
                <a:gd name="T2" fmla="*/ 0 w 246"/>
                <a:gd name="T3" fmla="*/ 0 h 264"/>
                <a:gd name="T4" fmla="*/ 58 w 246"/>
                <a:gd name="T5" fmla="*/ 0 h 264"/>
                <a:gd name="T6" fmla="*/ 126 w 246"/>
                <a:gd name="T7" fmla="*/ 196 h 264"/>
                <a:gd name="T8" fmla="*/ 190 w 246"/>
                <a:gd name="T9" fmla="*/ 0 h 264"/>
                <a:gd name="T10" fmla="*/ 246 w 246"/>
                <a:gd name="T11" fmla="*/ 0 h 264"/>
                <a:gd name="T12" fmla="*/ 152 w 246"/>
                <a:gd name="T13" fmla="*/ 264 h 264"/>
                <a:gd name="T14" fmla="*/ 94 w 246"/>
                <a:gd name="T15" fmla="*/ 26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64">
                  <a:moveTo>
                    <a:pt x="94" y="264"/>
                  </a:moveTo>
                  <a:lnTo>
                    <a:pt x="0" y="0"/>
                  </a:lnTo>
                  <a:lnTo>
                    <a:pt x="58" y="0"/>
                  </a:lnTo>
                  <a:lnTo>
                    <a:pt x="126" y="196"/>
                  </a:lnTo>
                  <a:lnTo>
                    <a:pt x="190" y="0"/>
                  </a:lnTo>
                  <a:lnTo>
                    <a:pt x="246" y="0"/>
                  </a:lnTo>
                  <a:lnTo>
                    <a:pt x="152" y="264"/>
                  </a:lnTo>
                  <a:lnTo>
                    <a:pt x="94" y="2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3" name="Group 232"/>
          <p:cNvGrpSpPr/>
          <p:nvPr/>
        </p:nvGrpSpPr>
        <p:grpSpPr>
          <a:xfrm>
            <a:off x="1724207" y="4372695"/>
            <a:ext cx="771962" cy="798213"/>
            <a:chOff x="6094413" y="2351088"/>
            <a:chExt cx="3454400" cy="3571875"/>
          </a:xfrm>
          <a:solidFill>
            <a:schemeClr val="tx2">
              <a:lumMod val="50000"/>
            </a:schemeClr>
          </a:solidFill>
        </p:grpSpPr>
        <p:sp>
          <p:nvSpPr>
            <p:cNvPr id="234" name="Freeform 35"/>
            <p:cNvSpPr>
              <a:spLocks/>
            </p:cNvSpPr>
            <p:nvPr/>
          </p:nvSpPr>
          <p:spPr bwMode="auto">
            <a:xfrm>
              <a:off x="8761413" y="2351088"/>
              <a:ext cx="787400" cy="3571875"/>
            </a:xfrm>
            <a:custGeom>
              <a:avLst/>
              <a:gdLst>
                <a:gd name="T0" fmla="*/ 126 w 496"/>
                <a:gd name="T1" fmla="*/ 2250 h 2250"/>
                <a:gd name="T2" fmla="*/ 0 w 496"/>
                <a:gd name="T3" fmla="*/ 2174 h 2250"/>
                <a:gd name="T4" fmla="*/ 82 w 496"/>
                <a:gd name="T5" fmla="*/ 2042 h 2250"/>
                <a:gd name="T6" fmla="*/ 154 w 496"/>
                <a:gd name="T7" fmla="*/ 1910 h 2250"/>
                <a:gd name="T8" fmla="*/ 214 w 496"/>
                <a:gd name="T9" fmla="*/ 1780 h 2250"/>
                <a:gd name="T10" fmla="*/ 264 w 496"/>
                <a:gd name="T11" fmla="*/ 1648 h 2250"/>
                <a:gd name="T12" fmla="*/ 302 w 496"/>
                <a:gd name="T13" fmla="*/ 1518 h 2250"/>
                <a:gd name="T14" fmla="*/ 330 w 496"/>
                <a:gd name="T15" fmla="*/ 1386 h 2250"/>
                <a:gd name="T16" fmla="*/ 346 w 496"/>
                <a:gd name="T17" fmla="*/ 1254 h 2250"/>
                <a:gd name="T18" fmla="*/ 350 w 496"/>
                <a:gd name="T19" fmla="*/ 1124 h 2250"/>
                <a:gd name="T20" fmla="*/ 346 w 496"/>
                <a:gd name="T21" fmla="*/ 992 h 2250"/>
                <a:gd name="T22" fmla="*/ 328 w 496"/>
                <a:gd name="T23" fmla="*/ 860 h 2250"/>
                <a:gd name="T24" fmla="*/ 302 w 496"/>
                <a:gd name="T25" fmla="*/ 730 h 2250"/>
                <a:gd name="T26" fmla="*/ 264 w 496"/>
                <a:gd name="T27" fmla="*/ 598 h 2250"/>
                <a:gd name="T28" fmla="*/ 214 w 496"/>
                <a:gd name="T29" fmla="*/ 466 h 2250"/>
                <a:gd name="T30" fmla="*/ 154 w 496"/>
                <a:gd name="T31" fmla="*/ 334 h 2250"/>
                <a:gd name="T32" fmla="*/ 82 w 496"/>
                <a:gd name="T33" fmla="*/ 204 h 2250"/>
                <a:gd name="T34" fmla="*/ 2 w 496"/>
                <a:gd name="T35" fmla="*/ 72 h 2250"/>
                <a:gd name="T36" fmla="*/ 124 w 496"/>
                <a:gd name="T37" fmla="*/ 0 h 2250"/>
                <a:gd name="T38" fmla="*/ 164 w 496"/>
                <a:gd name="T39" fmla="*/ 56 h 2250"/>
                <a:gd name="T40" fmla="*/ 236 w 496"/>
                <a:gd name="T41" fmla="*/ 168 h 2250"/>
                <a:gd name="T42" fmla="*/ 298 w 496"/>
                <a:gd name="T43" fmla="*/ 284 h 2250"/>
                <a:gd name="T44" fmla="*/ 354 w 496"/>
                <a:gd name="T45" fmla="*/ 404 h 2250"/>
                <a:gd name="T46" fmla="*/ 400 w 496"/>
                <a:gd name="T47" fmla="*/ 526 h 2250"/>
                <a:gd name="T48" fmla="*/ 438 w 496"/>
                <a:gd name="T49" fmla="*/ 650 h 2250"/>
                <a:gd name="T50" fmla="*/ 466 w 496"/>
                <a:gd name="T51" fmla="*/ 780 h 2250"/>
                <a:gd name="T52" fmla="*/ 484 w 496"/>
                <a:gd name="T53" fmla="*/ 910 h 2250"/>
                <a:gd name="T54" fmla="*/ 490 w 496"/>
                <a:gd name="T55" fmla="*/ 978 h 2250"/>
                <a:gd name="T56" fmla="*/ 496 w 496"/>
                <a:gd name="T57" fmla="*/ 1152 h 2250"/>
                <a:gd name="T58" fmla="*/ 488 w 496"/>
                <a:gd name="T59" fmla="*/ 1320 h 2250"/>
                <a:gd name="T60" fmla="*/ 464 w 496"/>
                <a:gd name="T61" fmla="*/ 1484 h 2250"/>
                <a:gd name="T62" fmla="*/ 424 w 496"/>
                <a:gd name="T63" fmla="*/ 1646 h 2250"/>
                <a:gd name="T64" fmla="*/ 370 w 496"/>
                <a:gd name="T65" fmla="*/ 1802 h 2250"/>
                <a:gd name="T66" fmla="*/ 304 w 496"/>
                <a:gd name="T67" fmla="*/ 1956 h 2250"/>
                <a:gd name="T68" fmla="*/ 222 w 496"/>
                <a:gd name="T69" fmla="*/ 2106 h 2250"/>
                <a:gd name="T70" fmla="*/ 126 w 496"/>
                <a:gd name="T71" fmla="*/ 2250 h 2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96" h="2250">
                  <a:moveTo>
                    <a:pt x="126" y="2250"/>
                  </a:moveTo>
                  <a:lnTo>
                    <a:pt x="126" y="2250"/>
                  </a:lnTo>
                  <a:lnTo>
                    <a:pt x="0" y="2174"/>
                  </a:lnTo>
                  <a:lnTo>
                    <a:pt x="0" y="2174"/>
                  </a:lnTo>
                  <a:lnTo>
                    <a:pt x="42" y="2108"/>
                  </a:lnTo>
                  <a:lnTo>
                    <a:pt x="82" y="2042"/>
                  </a:lnTo>
                  <a:lnTo>
                    <a:pt x="120" y="1976"/>
                  </a:lnTo>
                  <a:lnTo>
                    <a:pt x="154" y="1910"/>
                  </a:lnTo>
                  <a:lnTo>
                    <a:pt x="186" y="1846"/>
                  </a:lnTo>
                  <a:lnTo>
                    <a:pt x="214" y="1780"/>
                  </a:lnTo>
                  <a:lnTo>
                    <a:pt x="240" y="1714"/>
                  </a:lnTo>
                  <a:lnTo>
                    <a:pt x="264" y="1648"/>
                  </a:lnTo>
                  <a:lnTo>
                    <a:pt x="284" y="1582"/>
                  </a:lnTo>
                  <a:lnTo>
                    <a:pt x="302" y="1518"/>
                  </a:lnTo>
                  <a:lnTo>
                    <a:pt x="316" y="1452"/>
                  </a:lnTo>
                  <a:lnTo>
                    <a:pt x="330" y="1386"/>
                  </a:lnTo>
                  <a:lnTo>
                    <a:pt x="338" y="1320"/>
                  </a:lnTo>
                  <a:lnTo>
                    <a:pt x="346" y="1254"/>
                  </a:lnTo>
                  <a:lnTo>
                    <a:pt x="350" y="1188"/>
                  </a:lnTo>
                  <a:lnTo>
                    <a:pt x="350" y="1124"/>
                  </a:lnTo>
                  <a:lnTo>
                    <a:pt x="350" y="1058"/>
                  </a:lnTo>
                  <a:lnTo>
                    <a:pt x="346" y="992"/>
                  </a:lnTo>
                  <a:lnTo>
                    <a:pt x="338" y="926"/>
                  </a:lnTo>
                  <a:lnTo>
                    <a:pt x="328" y="860"/>
                  </a:lnTo>
                  <a:lnTo>
                    <a:pt x="316" y="796"/>
                  </a:lnTo>
                  <a:lnTo>
                    <a:pt x="302" y="730"/>
                  </a:lnTo>
                  <a:lnTo>
                    <a:pt x="284" y="664"/>
                  </a:lnTo>
                  <a:lnTo>
                    <a:pt x="264" y="598"/>
                  </a:lnTo>
                  <a:lnTo>
                    <a:pt x="240" y="532"/>
                  </a:lnTo>
                  <a:lnTo>
                    <a:pt x="214" y="466"/>
                  </a:lnTo>
                  <a:lnTo>
                    <a:pt x="186" y="400"/>
                  </a:lnTo>
                  <a:lnTo>
                    <a:pt x="154" y="334"/>
                  </a:lnTo>
                  <a:lnTo>
                    <a:pt x="120" y="268"/>
                  </a:lnTo>
                  <a:lnTo>
                    <a:pt x="82" y="204"/>
                  </a:lnTo>
                  <a:lnTo>
                    <a:pt x="44" y="138"/>
                  </a:lnTo>
                  <a:lnTo>
                    <a:pt x="2" y="72"/>
                  </a:lnTo>
                  <a:lnTo>
                    <a:pt x="2" y="72"/>
                  </a:lnTo>
                  <a:lnTo>
                    <a:pt x="124" y="0"/>
                  </a:lnTo>
                  <a:lnTo>
                    <a:pt x="124" y="0"/>
                  </a:lnTo>
                  <a:lnTo>
                    <a:pt x="164" y="56"/>
                  </a:lnTo>
                  <a:lnTo>
                    <a:pt x="200" y="112"/>
                  </a:lnTo>
                  <a:lnTo>
                    <a:pt x="236" y="168"/>
                  </a:lnTo>
                  <a:lnTo>
                    <a:pt x="268" y="226"/>
                  </a:lnTo>
                  <a:lnTo>
                    <a:pt x="298" y="284"/>
                  </a:lnTo>
                  <a:lnTo>
                    <a:pt x="328" y="344"/>
                  </a:lnTo>
                  <a:lnTo>
                    <a:pt x="354" y="404"/>
                  </a:lnTo>
                  <a:lnTo>
                    <a:pt x="378" y="464"/>
                  </a:lnTo>
                  <a:lnTo>
                    <a:pt x="400" y="526"/>
                  </a:lnTo>
                  <a:lnTo>
                    <a:pt x="420" y="588"/>
                  </a:lnTo>
                  <a:lnTo>
                    <a:pt x="438" y="650"/>
                  </a:lnTo>
                  <a:lnTo>
                    <a:pt x="452" y="714"/>
                  </a:lnTo>
                  <a:lnTo>
                    <a:pt x="466" y="780"/>
                  </a:lnTo>
                  <a:lnTo>
                    <a:pt x="476" y="844"/>
                  </a:lnTo>
                  <a:lnTo>
                    <a:pt x="484" y="910"/>
                  </a:lnTo>
                  <a:lnTo>
                    <a:pt x="490" y="978"/>
                  </a:lnTo>
                  <a:lnTo>
                    <a:pt x="490" y="978"/>
                  </a:lnTo>
                  <a:lnTo>
                    <a:pt x="496" y="1066"/>
                  </a:lnTo>
                  <a:lnTo>
                    <a:pt x="496" y="1152"/>
                  </a:lnTo>
                  <a:lnTo>
                    <a:pt x="494" y="1236"/>
                  </a:lnTo>
                  <a:lnTo>
                    <a:pt x="488" y="1320"/>
                  </a:lnTo>
                  <a:lnTo>
                    <a:pt x="476" y="1404"/>
                  </a:lnTo>
                  <a:lnTo>
                    <a:pt x="464" y="1484"/>
                  </a:lnTo>
                  <a:lnTo>
                    <a:pt x="446" y="1566"/>
                  </a:lnTo>
                  <a:lnTo>
                    <a:pt x="424" y="1646"/>
                  </a:lnTo>
                  <a:lnTo>
                    <a:pt x="400" y="1724"/>
                  </a:lnTo>
                  <a:lnTo>
                    <a:pt x="370" y="1802"/>
                  </a:lnTo>
                  <a:lnTo>
                    <a:pt x="338" y="1880"/>
                  </a:lnTo>
                  <a:lnTo>
                    <a:pt x="304" y="1956"/>
                  </a:lnTo>
                  <a:lnTo>
                    <a:pt x="264" y="2032"/>
                  </a:lnTo>
                  <a:lnTo>
                    <a:pt x="222" y="2106"/>
                  </a:lnTo>
                  <a:lnTo>
                    <a:pt x="176" y="2178"/>
                  </a:lnTo>
                  <a:lnTo>
                    <a:pt x="126" y="2250"/>
                  </a:lnTo>
                  <a:lnTo>
                    <a:pt x="126" y="22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5" name="Freeform 36"/>
            <p:cNvSpPr>
              <a:spLocks/>
            </p:cNvSpPr>
            <p:nvPr/>
          </p:nvSpPr>
          <p:spPr bwMode="auto">
            <a:xfrm>
              <a:off x="8253413" y="2655888"/>
              <a:ext cx="692150" cy="2981325"/>
            </a:xfrm>
            <a:custGeom>
              <a:avLst/>
              <a:gdLst>
                <a:gd name="T0" fmla="*/ 0 w 436"/>
                <a:gd name="T1" fmla="*/ 1810 h 1878"/>
                <a:gd name="T2" fmla="*/ 68 w 436"/>
                <a:gd name="T3" fmla="*/ 1700 h 1878"/>
                <a:gd name="T4" fmla="*/ 128 w 436"/>
                <a:gd name="T5" fmla="*/ 1592 h 1878"/>
                <a:gd name="T6" fmla="*/ 178 w 436"/>
                <a:gd name="T7" fmla="*/ 1482 h 1878"/>
                <a:gd name="T8" fmla="*/ 220 w 436"/>
                <a:gd name="T9" fmla="*/ 1374 h 1878"/>
                <a:gd name="T10" fmla="*/ 252 w 436"/>
                <a:gd name="T11" fmla="*/ 1266 h 1878"/>
                <a:gd name="T12" fmla="*/ 274 w 436"/>
                <a:gd name="T13" fmla="*/ 1156 h 1878"/>
                <a:gd name="T14" fmla="*/ 288 w 436"/>
                <a:gd name="T15" fmla="*/ 1048 h 1878"/>
                <a:gd name="T16" fmla="*/ 294 w 436"/>
                <a:gd name="T17" fmla="*/ 940 h 1878"/>
                <a:gd name="T18" fmla="*/ 290 w 436"/>
                <a:gd name="T19" fmla="*/ 832 h 1878"/>
                <a:gd name="T20" fmla="*/ 276 w 436"/>
                <a:gd name="T21" fmla="*/ 722 h 1878"/>
                <a:gd name="T22" fmla="*/ 252 w 436"/>
                <a:gd name="T23" fmla="*/ 614 h 1878"/>
                <a:gd name="T24" fmla="*/ 220 w 436"/>
                <a:gd name="T25" fmla="*/ 506 h 1878"/>
                <a:gd name="T26" fmla="*/ 180 w 436"/>
                <a:gd name="T27" fmla="*/ 396 h 1878"/>
                <a:gd name="T28" fmla="*/ 128 w 436"/>
                <a:gd name="T29" fmla="*/ 288 h 1878"/>
                <a:gd name="T30" fmla="*/ 68 w 436"/>
                <a:gd name="T31" fmla="*/ 180 h 1878"/>
                <a:gd name="T32" fmla="*/ 0 w 436"/>
                <a:gd name="T33" fmla="*/ 70 h 1878"/>
                <a:gd name="T34" fmla="*/ 118 w 436"/>
                <a:gd name="T35" fmla="*/ 0 h 1878"/>
                <a:gd name="T36" fmla="*/ 154 w 436"/>
                <a:gd name="T37" fmla="*/ 48 h 1878"/>
                <a:gd name="T38" fmla="*/ 222 w 436"/>
                <a:gd name="T39" fmla="*/ 148 h 1878"/>
                <a:gd name="T40" fmla="*/ 280 w 436"/>
                <a:gd name="T41" fmla="*/ 254 h 1878"/>
                <a:gd name="T42" fmla="*/ 328 w 436"/>
                <a:gd name="T43" fmla="*/ 366 h 1878"/>
                <a:gd name="T44" fmla="*/ 370 w 436"/>
                <a:gd name="T45" fmla="*/ 482 h 1878"/>
                <a:gd name="T46" fmla="*/ 400 w 436"/>
                <a:gd name="T47" fmla="*/ 602 h 1878"/>
                <a:gd name="T48" fmla="*/ 422 w 436"/>
                <a:gd name="T49" fmla="*/ 726 h 1878"/>
                <a:gd name="T50" fmla="*/ 434 w 436"/>
                <a:gd name="T51" fmla="*/ 850 h 1878"/>
                <a:gd name="T52" fmla="*/ 436 w 436"/>
                <a:gd name="T53" fmla="*/ 978 h 1878"/>
                <a:gd name="T54" fmla="*/ 428 w 436"/>
                <a:gd name="T55" fmla="*/ 1104 h 1878"/>
                <a:gd name="T56" fmla="*/ 410 w 436"/>
                <a:gd name="T57" fmla="*/ 1230 h 1878"/>
                <a:gd name="T58" fmla="*/ 380 w 436"/>
                <a:gd name="T59" fmla="*/ 1356 h 1878"/>
                <a:gd name="T60" fmla="*/ 342 w 436"/>
                <a:gd name="T61" fmla="*/ 1478 h 1878"/>
                <a:gd name="T62" fmla="*/ 292 w 436"/>
                <a:gd name="T63" fmla="*/ 1598 h 1878"/>
                <a:gd name="T64" fmla="*/ 230 w 436"/>
                <a:gd name="T65" fmla="*/ 1714 h 1878"/>
                <a:gd name="T66" fmla="*/ 158 w 436"/>
                <a:gd name="T67" fmla="*/ 1824 h 1878"/>
                <a:gd name="T68" fmla="*/ 118 w 436"/>
                <a:gd name="T69" fmla="*/ 1878 h 1878"/>
                <a:gd name="T70" fmla="*/ 0 w 436"/>
                <a:gd name="T71" fmla="*/ 1810 h 1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36" h="1878">
                  <a:moveTo>
                    <a:pt x="0" y="1810"/>
                  </a:moveTo>
                  <a:lnTo>
                    <a:pt x="0" y="1810"/>
                  </a:lnTo>
                  <a:lnTo>
                    <a:pt x="34" y="1754"/>
                  </a:lnTo>
                  <a:lnTo>
                    <a:pt x="68" y="1700"/>
                  </a:lnTo>
                  <a:lnTo>
                    <a:pt x="100" y="1646"/>
                  </a:lnTo>
                  <a:lnTo>
                    <a:pt x="128" y="1592"/>
                  </a:lnTo>
                  <a:lnTo>
                    <a:pt x="154" y="1538"/>
                  </a:lnTo>
                  <a:lnTo>
                    <a:pt x="178" y="1482"/>
                  </a:lnTo>
                  <a:lnTo>
                    <a:pt x="200" y="1428"/>
                  </a:lnTo>
                  <a:lnTo>
                    <a:pt x="220" y="1374"/>
                  </a:lnTo>
                  <a:lnTo>
                    <a:pt x="236" y="1320"/>
                  </a:lnTo>
                  <a:lnTo>
                    <a:pt x="252" y="1266"/>
                  </a:lnTo>
                  <a:lnTo>
                    <a:pt x="264" y="1212"/>
                  </a:lnTo>
                  <a:lnTo>
                    <a:pt x="274" y="1156"/>
                  </a:lnTo>
                  <a:lnTo>
                    <a:pt x="282" y="1102"/>
                  </a:lnTo>
                  <a:lnTo>
                    <a:pt x="288" y="1048"/>
                  </a:lnTo>
                  <a:lnTo>
                    <a:pt x="292" y="994"/>
                  </a:lnTo>
                  <a:lnTo>
                    <a:pt x="294" y="940"/>
                  </a:lnTo>
                  <a:lnTo>
                    <a:pt x="292" y="886"/>
                  </a:lnTo>
                  <a:lnTo>
                    <a:pt x="290" y="832"/>
                  </a:lnTo>
                  <a:lnTo>
                    <a:pt x="284" y="776"/>
                  </a:lnTo>
                  <a:lnTo>
                    <a:pt x="276" y="722"/>
                  </a:lnTo>
                  <a:lnTo>
                    <a:pt x="266" y="668"/>
                  </a:lnTo>
                  <a:lnTo>
                    <a:pt x="252" y="614"/>
                  </a:lnTo>
                  <a:lnTo>
                    <a:pt x="238" y="560"/>
                  </a:lnTo>
                  <a:lnTo>
                    <a:pt x="220" y="506"/>
                  </a:lnTo>
                  <a:lnTo>
                    <a:pt x="200" y="452"/>
                  </a:lnTo>
                  <a:lnTo>
                    <a:pt x="180" y="396"/>
                  </a:lnTo>
                  <a:lnTo>
                    <a:pt x="154" y="342"/>
                  </a:lnTo>
                  <a:lnTo>
                    <a:pt x="128" y="288"/>
                  </a:lnTo>
                  <a:lnTo>
                    <a:pt x="100" y="234"/>
                  </a:lnTo>
                  <a:lnTo>
                    <a:pt x="68" y="180"/>
                  </a:lnTo>
                  <a:lnTo>
                    <a:pt x="36" y="12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118" y="0"/>
                  </a:lnTo>
                  <a:lnTo>
                    <a:pt x="118" y="0"/>
                  </a:lnTo>
                  <a:lnTo>
                    <a:pt x="154" y="48"/>
                  </a:lnTo>
                  <a:lnTo>
                    <a:pt x="188" y="96"/>
                  </a:lnTo>
                  <a:lnTo>
                    <a:pt x="222" y="148"/>
                  </a:lnTo>
                  <a:lnTo>
                    <a:pt x="252" y="200"/>
                  </a:lnTo>
                  <a:lnTo>
                    <a:pt x="280" y="254"/>
                  </a:lnTo>
                  <a:lnTo>
                    <a:pt x="306" y="310"/>
                  </a:lnTo>
                  <a:lnTo>
                    <a:pt x="328" y="366"/>
                  </a:lnTo>
                  <a:lnTo>
                    <a:pt x="350" y="424"/>
                  </a:lnTo>
                  <a:lnTo>
                    <a:pt x="370" y="482"/>
                  </a:lnTo>
                  <a:lnTo>
                    <a:pt x="386" y="542"/>
                  </a:lnTo>
                  <a:lnTo>
                    <a:pt x="400" y="602"/>
                  </a:lnTo>
                  <a:lnTo>
                    <a:pt x="412" y="664"/>
                  </a:lnTo>
                  <a:lnTo>
                    <a:pt x="422" y="726"/>
                  </a:lnTo>
                  <a:lnTo>
                    <a:pt x="428" y="788"/>
                  </a:lnTo>
                  <a:lnTo>
                    <a:pt x="434" y="850"/>
                  </a:lnTo>
                  <a:lnTo>
                    <a:pt x="436" y="914"/>
                  </a:lnTo>
                  <a:lnTo>
                    <a:pt x="436" y="978"/>
                  </a:lnTo>
                  <a:lnTo>
                    <a:pt x="432" y="1040"/>
                  </a:lnTo>
                  <a:lnTo>
                    <a:pt x="428" y="1104"/>
                  </a:lnTo>
                  <a:lnTo>
                    <a:pt x="420" y="1168"/>
                  </a:lnTo>
                  <a:lnTo>
                    <a:pt x="410" y="1230"/>
                  </a:lnTo>
                  <a:lnTo>
                    <a:pt x="396" y="1292"/>
                  </a:lnTo>
                  <a:lnTo>
                    <a:pt x="380" y="1356"/>
                  </a:lnTo>
                  <a:lnTo>
                    <a:pt x="362" y="1416"/>
                  </a:lnTo>
                  <a:lnTo>
                    <a:pt x="342" y="1478"/>
                  </a:lnTo>
                  <a:lnTo>
                    <a:pt x="318" y="1538"/>
                  </a:lnTo>
                  <a:lnTo>
                    <a:pt x="292" y="1598"/>
                  </a:lnTo>
                  <a:lnTo>
                    <a:pt x="262" y="1656"/>
                  </a:lnTo>
                  <a:lnTo>
                    <a:pt x="230" y="1714"/>
                  </a:lnTo>
                  <a:lnTo>
                    <a:pt x="196" y="1770"/>
                  </a:lnTo>
                  <a:lnTo>
                    <a:pt x="158" y="1824"/>
                  </a:lnTo>
                  <a:lnTo>
                    <a:pt x="118" y="1878"/>
                  </a:lnTo>
                  <a:lnTo>
                    <a:pt x="118" y="1878"/>
                  </a:lnTo>
                  <a:lnTo>
                    <a:pt x="0" y="1810"/>
                  </a:lnTo>
                  <a:lnTo>
                    <a:pt x="0" y="18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6" name="Freeform 37"/>
            <p:cNvSpPr>
              <a:spLocks/>
            </p:cNvSpPr>
            <p:nvPr/>
          </p:nvSpPr>
          <p:spPr bwMode="auto">
            <a:xfrm>
              <a:off x="6094413" y="3675063"/>
              <a:ext cx="927100" cy="927100"/>
            </a:xfrm>
            <a:custGeom>
              <a:avLst/>
              <a:gdLst>
                <a:gd name="T0" fmla="*/ 0 w 584"/>
                <a:gd name="T1" fmla="*/ 290 h 584"/>
                <a:gd name="T2" fmla="*/ 6 w 584"/>
                <a:gd name="T3" fmla="*/ 230 h 584"/>
                <a:gd name="T4" fmla="*/ 22 w 584"/>
                <a:gd name="T5" fmla="*/ 176 h 584"/>
                <a:gd name="T6" fmla="*/ 50 w 584"/>
                <a:gd name="T7" fmla="*/ 126 h 584"/>
                <a:gd name="T8" fmla="*/ 84 w 584"/>
                <a:gd name="T9" fmla="*/ 84 h 584"/>
                <a:gd name="T10" fmla="*/ 128 w 584"/>
                <a:gd name="T11" fmla="*/ 48 h 584"/>
                <a:gd name="T12" fmla="*/ 178 w 584"/>
                <a:gd name="T13" fmla="*/ 22 h 584"/>
                <a:gd name="T14" fmla="*/ 234 w 584"/>
                <a:gd name="T15" fmla="*/ 6 h 584"/>
                <a:gd name="T16" fmla="*/ 294 w 584"/>
                <a:gd name="T17" fmla="*/ 0 h 584"/>
                <a:gd name="T18" fmla="*/ 324 w 584"/>
                <a:gd name="T19" fmla="*/ 2 h 584"/>
                <a:gd name="T20" fmla="*/ 380 w 584"/>
                <a:gd name="T21" fmla="*/ 14 h 584"/>
                <a:gd name="T22" fmla="*/ 434 w 584"/>
                <a:gd name="T23" fmla="*/ 36 h 584"/>
                <a:gd name="T24" fmla="*/ 480 w 584"/>
                <a:gd name="T25" fmla="*/ 68 h 584"/>
                <a:gd name="T26" fmla="*/ 518 w 584"/>
                <a:gd name="T27" fmla="*/ 106 h 584"/>
                <a:gd name="T28" fmla="*/ 550 w 584"/>
                <a:gd name="T29" fmla="*/ 154 h 584"/>
                <a:gd name="T30" fmla="*/ 572 w 584"/>
                <a:gd name="T31" fmla="*/ 206 h 584"/>
                <a:gd name="T32" fmla="*/ 582 w 584"/>
                <a:gd name="T33" fmla="*/ 262 h 584"/>
                <a:gd name="T34" fmla="*/ 584 w 584"/>
                <a:gd name="T35" fmla="*/ 292 h 584"/>
                <a:gd name="T36" fmla="*/ 578 w 584"/>
                <a:gd name="T37" fmla="*/ 352 h 584"/>
                <a:gd name="T38" fmla="*/ 560 w 584"/>
                <a:gd name="T39" fmla="*/ 406 h 584"/>
                <a:gd name="T40" fmla="*/ 532 w 584"/>
                <a:gd name="T41" fmla="*/ 456 h 584"/>
                <a:gd name="T42" fmla="*/ 496 w 584"/>
                <a:gd name="T43" fmla="*/ 500 h 584"/>
                <a:gd name="T44" fmla="*/ 452 w 584"/>
                <a:gd name="T45" fmla="*/ 536 h 584"/>
                <a:gd name="T46" fmla="*/ 404 w 584"/>
                <a:gd name="T47" fmla="*/ 562 h 584"/>
                <a:gd name="T48" fmla="*/ 348 w 584"/>
                <a:gd name="T49" fmla="*/ 580 h 584"/>
                <a:gd name="T50" fmla="*/ 290 w 584"/>
                <a:gd name="T51" fmla="*/ 584 h 584"/>
                <a:gd name="T52" fmla="*/ 260 w 584"/>
                <a:gd name="T53" fmla="*/ 582 h 584"/>
                <a:gd name="T54" fmla="*/ 204 w 584"/>
                <a:gd name="T55" fmla="*/ 570 h 584"/>
                <a:gd name="T56" fmla="*/ 150 w 584"/>
                <a:gd name="T57" fmla="*/ 548 h 584"/>
                <a:gd name="T58" fmla="*/ 104 w 584"/>
                <a:gd name="T59" fmla="*/ 516 h 584"/>
                <a:gd name="T60" fmla="*/ 66 w 584"/>
                <a:gd name="T61" fmla="*/ 476 h 584"/>
                <a:gd name="T62" fmla="*/ 34 w 584"/>
                <a:gd name="T63" fmla="*/ 430 h 584"/>
                <a:gd name="T64" fmla="*/ 12 w 584"/>
                <a:gd name="T65" fmla="*/ 378 h 584"/>
                <a:gd name="T66" fmla="*/ 2 w 584"/>
                <a:gd name="T67" fmla="*/ 320 h 584"/>
                <a:gd name="T68" fmla="*/ 0 w 584"/>
                <a:gd name="T69" fmla="*/ 290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4" h="584">
                  <a:moveTo>
                    <a:pt x="0" y="290"/>
                  </a:moveTo>
                  <a:lnTo>
                    <a:pt x="0" y="290"/>
                  </a:lnTo>
                  <a:lnTo>
                    <a:pt x="2" y="260"/>
                  </a:lnTo>
                  <a:lnTo>
                    <a:pt x="6" y="230"/>
                  </a:lnTo>
                  <a:lnTo>
                    <a:pt x="14" y="202"/>
                  </a:lnTo>
                  <a:lnTo>
                    <a:pt x="22" y="176"/>
                  </a:lnTo>
                  <a:lnTo>
                    <a:pt x="34" y="150"/>
                  </a:lnTo>
                  <a:lnTo>
                    <a:pt x="50" y="126"/>
                  </a:lnTo>
                  <a:lnTo>
                    <a:pt x="66" y="104"/>
                  </a:lnTo>
                  <a:lnTo>
                    <a:pt x="84" y="84"/>
                  </a:lnTo>
                  <a:lnTo>
                    <a:pt x="106" y="66"/>
                  </a:lnTo>
                  <a:lnTo>
                    <a:pt x="128" y="48"/>
                  </a:lnTo>
                  <a:lnTo>
                    <a:pt x="152" y="34"/>
                  </a:lnTo>
                  <a:lnTo>
                    <a:pt x="178" y="22"/>
                  </a:lnTo>
                  <a:lnTo>
                    <a:pt x="204" y="14"/>
                  </a:lnTo>
                  <a:lnTo>
                    <a:pt x="234" y="6"/>
                  </a:lnTo>
                  <a:lnTo>
                    <a:pt x="262" y="2"/>
                  </a:lnTo>
                  <a:lnTo>
                    <a:pt x="294" y="0"/>
                  </a:lnTo>
                  <a:lnTo>
                    <a:pt x="294" y="0"/>
                  </a:lnTo>
                  <a:lnTo>
                    <a:pt x="324" y="2"/>
                  </a:lnTo>
                  <a:lnTo>
                    <a:pt x="352" y="6"/>
                  </a:lnTo>
                  <a:lnTo>
                    <a:pt x="380" y="14"/>
                  </a:lnTo>
                  <a:lnTo>
                    <a:pt x="408" y="24"/>
                  </a:lnTo>
                  <a:lnTo>
                    <a:pt x="434" y="36"/>
                  </a:lnTo>
                  <a:lnTo>
                    <a:pt x="458" y="50"/>
                  </a:lnTo>
                  <a:lnTo>
                    <a:pt x="480" y="68"/>
                  </a:lnTo>
                  <a:lnTo>
                    <a:pt x="500" y="86"/>
                  </a:lnTo>
                  <a:lnTo>
                    <a:pt x="518" y="106"/>
                  </a:lnTo>
                  <a:lnTo>
                    <a:pt x="536" y="130"/>
                  </a:lnTo>
                  <a:lnTo>
                    <a:pt x="550" y="154"/>
                  </a:lnTo>
                  <a:lnTo>
                    <a:pt x="562" y="178"/>
                  </a:lnTo>
                  <a:lnTo>
                    <a:pt x="572" y="206"/>
                  </a:lnTo>
                  <a:lnTo>
                    <a:pt x="578" y="234"/>
                  </a:lnTo>
                  <a:lnTo>
                    <a:pt x="582" y="262"/>
                  </a:lnTo>
                  <a:lnTo>
                    <a:pt x="584" y="292"/>
                  </a:lnTo>
                  <a:lnTo>
                    <a:pt x="584" y="292"/>
                  </a:lnTo>
                  <a:lnTo>
                    <a:pt x="582" y="322"/>
                  </a:lnTo>
                  <a:lnTo>
                    <a:pt x="578" y="352"/>
                  </a:lnTo>
                  <a:lnTo>
                    <a:pt x="570" y="380"/>
                  </a:lnTo>
                  <a:lnTo>
                    <a:pt x="560" y="406"/>
                  </a:lnTo>
                  <a:lnTo>
                    <a:pt x="548" y="432"/>
                  </a:lnTo>
                  <a:lnTo>
                    <a:pt x="532" y="456"/>
                  </a:lnTo>
                  <a:lnTo>
                    <a:pt x="516" y="480"/>
                  </a:lnTo>
                  <a:lnTo>
                    <a:pt x="496" y="500"/>
                  </a:lnTo>
                  <a:lnTo>
                    <a:pt x="476" y="518"/>
                  </a:lnTo>
                  <a:lnTo>
                    <a:pt x="452" y="536"/>
                  </a:lnTo>
                  <a:lnTo>
                    <a:pt x="428" y="550"/>
                  </a:lnTo>
                  <a:lnTo>
                    <a:pt x="404" y="562"/>
                  </a:lnTo>
                  <a:lnTo>
                    <a:pt x="376" y="572"/>
                  </a:lnTo>
                  <a:lnTo>
                    <a:pt x="348" y="580"/>
                  </a:lnTo>
                  <a:lnTo>
                    <a:pt x="320" y="584"/>
                  </a:lnTo>
                  <a:lnTo>
                    <a:pt x="290" y="584"/>
                  </a:lnTo>
                  <a:lnTo>
                    <a:pt x="290" y="584"/>
                  </a:lnTo>
                  <a:lnTo>
                    <a:pt x="260" y="582"/>
                  </a:lnTo>
                  <a:lnTo>
                    <a:pt x="232" y="578"/>
                  </a:lnTo>
                  <a:lnTo>
                    <a:pt x="204" y="570"/>
                  </a:lnTo>
                  <a:lnTo>
                    <a:pt x="176" y="560"/>
                  </a:lnTo>
                  <a:lnTo>
                    <a:pt x="150" y="548"/>
                  </a:lnTo>
                  <a:lnTo>
                    <a:pt x="126" y="534"/>
                  </a:lnTo>
                  <a:lnTo>
                    <a:pt x="104" y="516"/>
                  </a:lnTo>
                  <a:lnTo>
                    <a:pt x="84" y="498"/>
                  </a:lnTo>
                  <a:lnTo>
                    <a:pt x="66" y="476"/>
                  </a:lnTo>
                  <a:lnTo>
                    <a:pt x="48" y="454"/>
                  </a:lnTo>
                  <a:lnTo>
                    <a:pt x="34" y="430"/>
                  </a:lnTo>
                  <a:lnTo>
                    <a:pt x="22" y="404"/>
                  </a:lnTo>
                  <a:lnTo>
                    <a:pt x="12" y="378"/>
                  </a:lnTo>
                  <a:lnTo>
                    <a:pt x="6" y="350"/>
                  </a:lnTo>
                  <a:lnTo>
                    <a:pt x="2" y="320"/>
                  </a:lnTo>
                  <a:lnTo>
                    <a:pt x="0" y="290"/>
                  </a:lnTo>
                  <a:lnTo>
                    <a:pt x="0" y="2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7" name="Freeform 38"/>
            <p:cNvSpPr>
              <a:spLocks/>
            </p:cNvSpPr>
            <p:nvPr/>
          </p:nvSpPr>
          <p:spPr bwMode="auto">
            <a:xfrm>
              <a:off x="7666038" y="2979738"/>
              <a:ext cx="619125" cy="2320925"/>
            </a:xfrm>
            <a:custGeom>
              <a:avLst/>
              <a:gdLst>
                <a:gd name="T0" fmla="*/ 0 w 390"/>
                <a:gd name="T1" fmla="*/ 74 h 1462"/>
                <a:gd name="T2" fmla="*/ 120 w 390"/>
                <a:gd name="T3" fmla="*/ 0 h 1462"/>
                <a:gd name="T4" fmla="*/ 176 w 390"/>
                <a:gd name="T5" fmla="*/ 68 h 1462"/>
                <a:gd name="T6" fmla="*/ 228 w 390"/>
                <a:gd name="T7" fmla="*/ 142 h 1462"/>
                <a:gd name="T8" fmla="*/ 272 w 390"/>
                <a:gd name="T9" fmla="*/ 222 h 1462"/>
                <a:gd name="T10" fmla="*/ 310 w 390"/>
                <a:gd name="T11" fmla="*/ 308 h 1462"/>
                <a:gd name="T12" fmla="*/ 340 w 390"/>
                <a:gd name="T13" fmla="*/ 398 h 1462"/>
                <a:gd name="T14" fmla="*/ 364 w 390"/>
                <a:gd name="T15" fmla="*/ 490 h 1462"/>
                <a:gd name="T16" fmla="*/ 380 w 390"/>
                <a:gd name="T17" fmla="*/ 586 h 1462"/>
                <a:gd name="T18" fmla="*/ 388 w 390"/>
                <a:gd name="T19" fmla="*/ 686 h 1462"/>
                <a:gd name="T20" fmla="*/ 388 w 390"/>
                <a:gd name="T21" fmla="*/ 784 h 1462"/>
                <a:gd name="T22" fmla="*/ 380 w 390"/>
                <a:gd name="T23" fmla="*/ 886 h 1462"/>
                <a:gd name="T24" fmla="*/ 362 w 390"/>
                <a:gd name="T25" fmla="*/ 986 h 1462"/>
                <a:gd name="T26" fmla="*/ 334 w 390"/>
                <a:gd name="T27" fmla="*/ 1086 h 1462"/>
                <a:gd name="T28" fmla="*/ 296 w 390"/>
                <a:gd name="T29" fmla="*/ 1184 h 1462"/>
                <a:gd name="T30" fmla="*/ 248 w 390"/>
                <a:gd name="T31" fmla="*/ 1280 h 1462"/>
                <a:gd name="T32" fmla="*/ 190 w 390"/>
                <a:gd name="T33" fmla="*/ 1372 h 1462"/>
                <a:gd name="T34" fmla="*/ 122 w 390"/>
                <a:gd name="T35" fmla="*/ 1462 h 1462"/>
                <a:gd name="T36" fmla="*/ 0 w 390"/>
                <a:gd name="T37" fmla="*/ 1390 h 1462"/>
                <a:gd name="T38" fmla="*/ 30 w 390"/>
                <a:gd name="T39" fmla="*/ 1348 h 1462"/>
                <a:gd name="T40" fmla="*/ 82 w 390"/>
                <a:gd name="T41" fmla="*/ 1266 h 1462"/>
                <a:gd name="T42" fmla="*/ 128 w 390"/>
                <a:gd name="T43" fmla="*/ 1184 h 1462"/>
                <a:gd name="T44" fmla="*/ 168 w 390"/>
                <a:gd name="T45" fmla="*/ 1102 h 1462"/>
                <a:gd name="T46" fmla="*/ 198 w 390"/>
                <a:gd name="T47" fmla="*/ 1020 h 1462"/>
                <a:gd name="T48" fmla="*/ 222 w 390"/>
                <a:gd name="T49" fmla="*/ 938 h 1462"/>
                <a:gd name="T50" fmla="*/ 236 w 390"/>
                <a:gd name="T51" fmla="*/ 856 h 1462"/>
                <a:gd name="T52" fmla="*/ 244 w 390"/>
                <a:gd name="T53" fmla="*/ 774 h 1462"/>
                <a:gd name="T54" fmla="*/ 244 w 390"/>
                <a:gd name="T55" fmla="*/ 692 h 1462"/>
                <a:gd name="T56" fmla="*/ 238 w 390"/>
                <a:gd name="T57" fmla="*/ 610 h 1462"/>
                <a:gd name="T58" fmla="*/ 222 w 390"/>
                <a:gd name="T59" fmla="*/ 528 h 1462"/>
                <a:gd name="T60" fmla="*/ 198 w 390"/>
                <a:gd name="T61" fmla="*/ 444 h 1462"/>
                <a:gd name="T62" fmla="*/ 168 w 390"/>
                <a:gd name="T63" fmla="*/ 362 h 1462"/>
                <a:gd name="T64" fmla="*/ 130 w 390"/>
                <a:gd name="T65" fmla="*/ 280 h 1462"/>
                <a:gd name="T66" fmla="*/ 84 w 390"/>
                <a:gd name="T67" fmla="*/ 198 h 1462"/>
                <a:gd name="T68" fmla="*/ 30 w 390"/>
                <a:gd name="T69" fmla="*/ 116 h 1462"/>
                <a:gd name="T70" fmla="*/ 0 w 390"/>
                <a:gd name="T71" fmla="*/ 74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0" h="1462">
                  <a:moveTo>
                    <a:pt x="0" y="74"/>
                  </a:moveTo>
                  <a:lnTo>
                    <a:pt x="0" y="74"/>
                  </a:lnTo>
                  <a:lnTo>
                    <a:pt x="120" y="0"/>
                  </a:lnTo>
                  <a:lnTo>
                    <a:pt x="120" y="0"/>
                  </a:lnTo>
                  <a:lnTo>
                    <a:pt x="148" y="32"/>
                  </a:lnTo>
                  <a:lnTo>
                    <a:pt x="176" y="68"/>
                  </a:lnTo>
                  <a:lnTo>
                    <a:pt x="202" y="104"/>
                  </a:lnTo>
                  <a:lnTo>
                    <a:pt x="228" y="142"/>
                  </a:lnTo>
                  <a:lnTo>
                    <a:pt x="250" y="182"/>
                  </a:lnTo>
                  <a:lnTo>
                    <a:pt x="272" y="222"/>
                  </a:lnTo>
                  <a:lnTo>
                    <a:pt x="292" y="264"/>
                  </a:lnTo>
                  <a:lnTo>
                    <a:pt x="310" y="308"/>
                  </a:lnTo>
                  <a:lnTo>
                    <a:pt x="326" y="352"/>
                  </a:lnTo>
                  <a:lnTo>
                    <a:pt x="340" y="398"/>
                  </a:lnTo>
                  <a:lnTo>
                    <a:pt x="354" y="444"/>
                  </a:lnTo>
                  <a:lnTo>
                    <a:pt x="364" y="490"/>
                  </a:lnTo>
                  <a:lnTo>
                    <a:pt x="374" y="538"/>
                  </a:lnTo>
                  <a:lnTo>
                    <a:pt x="380" y="586"/>
                  </a:lnTo>
                  <a:lnTo>
                    <a:pt x="386" y="636"/>
                  </a:lnTo>
                  <a:lnTo>
                    <a:pt x="388" y="686"/>
                  </a:lnTo>
                  <a:lnTo>
                    <a:pt x="390" y="734"/>
                  </a:lnTo>
                  <a:lnTo>
                    <a:pt x="388" y="784"/>
                  </a:lnTo>
                  <a:lnTo>
                    <a:pt x="384" y="836"/>
                  </a:lnTo>
                  <a:lnTo>
                    <a:pt x="380" y="886"/>
                  </a:lnTo>
                  <a:lnTo>
                    <a:pt x="372" y="936"/>
                  </a:lnTo>
                  <a:lnTo>
                    <a:pt x="362" y="986"/>
                  </a:lnTo>
                  <a:lnTo>
                    <a:pt x="348" y="1036"/>
                  </a:lnTo>
                  <a:lnTo>
                    <a:pt x="334" y="1086"/>
                  </a:lnTo>
                  <a:lnTo>
                    <a:pt x="316" y="1134"/>
                  </a:lnTo>
                  <a:lnTo>
                    <a:pt x="296" y="1184"/>
                  </a:lnTo>
                  <a:lnTo>
                    <a:pt x="274" y="1232"/>
                  </a:lnTo>
                  <a:lnTo>
                    <a:pt x="248" y="1280"/>
                  </a:lnTo>
                  <a:lnTo>
                    <a:pt x="222" y="1326"/>
                  </a:lnTo>
                  <a:lnTo>
                    <a:pt x="190" y="1372"/>
                  </a:lnTo>
                  <a:lnTo>
                    <a:pt x="158" y="1418"/>
                  </a:lnTo>
                  <a:lnTo>
                    <a:pt x="122" y="1462"/>
                  </a:lnTo>
                  <a:lnTo>
                    <a:pt x="122" y="1462"/>
                  </a:lnTo>
                  <a:lnTo>
                    <a:pt x="0" y="1390"/>
                  </a:lnTo>
                  <a:lnTo>
                    <a:pt x="0" y="1390"/>
                  </a:lnTo>
                  <a:lnTo>
                    <a:pt x="30" y="1348"/>
                  </a:lnTo>
                  <a:lnTo>
                    <a:pt x="58" y="1308"/>
                  </a:lnTo>
                  <a:lnTo>
                    <a:pt x="82" y="1266"/>
                  </a:lnTo>
                  <a:lnTo>
                    <a:pt x="106" y="1226"/>
                  </a:lnTo>
                  <a:lnTo>
                    <a:pt x="128" y="1184"/>
                  </a:lnTo>
                  <a:lnTo>
                    <a:pt x="150" y="1144"/>
                  </a:lnTo>
                  <a:lnTo>
                    <a:pt x="168" y="1102"/>
                  </a:lnTo>
                  <a:lnTo>
                    <a:pt x="184" y="1062"/>
                  </a:lnTo>
                  <a:lnTo>
                    <a:pt x="198" y="1020"/>
                  </a:lnTo>
                  <a:lnTo>
                    <a:pt x="210" y="980"/>
                  </a:lnTo>
                  <a:lnTo>
                    <a:pt x="222" y="938"/>
                  </a:lnTo>
                  <a:lnTo>
                    <a:pt x="230" y="898"/>
                  </a:lnTo>
                  <a:lnTo>
                    <a:pt x="236" y="856"/>
                  </a:lnTo>
                  <a:lnTo>
                    <a:pt x="242" y="814"/>
                  </a:lnTo>
                  <a:lnTo>
                    <a:pt x="244" y="774"/>
                  </a:lnTo>
                  <a:lnTo>
                    <a:pt x="246" y="732"/>
                  </a:lnTo>
                  <a:lnTo>
                    <a:pt x="244" y="692"/>
                  </a:lnTo>
                  <a:lnTo>
                    <a:pt x="242" y="650"/>
                  </a:lnTo>
                  <a:lnTo>
                    <a:pt x="238" y="610"/>
                  </a:lnTo>
                  <a:lnTo>
                    <a:pt x="230" y="568"/>
                  </a:lnTo>
                  <a:lnTo>
                    <a:pt x="222" y="528"/>
                  </a:lnTo>
                  <a:lnTo>
                    <a:pt x="212" y="486"/>
                  </a:lnTo>
                  <a:lnTo>
                    <a:pt x="198" y="444"/>
                  </a:lnTo>
                  <a:lnTo>
                    <a:pt x="184" y="404"/>
                  </a:lnTo>
                  <a:lnTo>
                    <a:pt x="168" y="362"/>
                  </a:lnTo>
                  <a:lnTo>
                    <a:pt x="150" y="322"/>
                  </a:lnTo>
                  <a:lnTo>
                    <a:pt x="130" y="280"/>
                  </a:lnTo>
                  <a:lnTo>
                    <a:pt x="108" y="240"/>
                  </a:lnTo>
                  <a:lnTo>
                    <a:pt x="84" y="198"/>
                  </a:lnTo>
                  <a:lnTo>
                    <a:pt x="58" y="156"/>
                  </a:lnTo>
                  <a:lnTo>
                    <a:pt x="30" y="116"/>
                  </a:lnTo>
                  <a:lnTo>
                    <a:pt x="0" y="74"/>
                  </a:lnTo>
                  <a:lnTo>
                    <a:pt x="0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38" name="Freeform 39"/>
            <p:cNvSpPr>
              <a:spLocks/>
            </p:cNvSpPr>
            <p:nvPr/>
          </p:nvSpPr>
          <p:spPr bwMode="auto">
            <a:xfrm>
              <a:off x="7132638" y="3294063"/>
              <a:ext cx="565150" cy="1701800"/>
            </a:xfrm>
            <a:custGeom>
              <a:avLst/>
              <a:gdLst>
                <a:gd name="T0" fmla="*/ 0 w 356"/>
                <a:gd name="T1" fmla="*/ 62 h 1072"/>
                <a:gd name="T2" fmla="*/ 60 w 356"/>
                <a:gd name="T3" fmla="*/ 28 h 1072"/>
                <a:gd name="T4" fmla="*/ 78 w 356"/>
                <a:gd name="T5" fmla="*/ 16 h 1072"/>
                <a:gd name="T6" fmla="*/ 104 w 356"/>
                <a:gd name="T7" fmla="*/ 2 h 1072"/>
                <a:gd name="T8" fmla="*/ 124 w 356"/>
                <a:gd name="T9" fmla="*/ 0 h 1072"/>
                <a:gd name="T10" fmla="*/ 146 w 356"/>
                <a:gd name="T11" fmla="*/ 8 h 1072"/>
                <a:gd name="T12" fmla="*/ 166 w 356"/>
                <a:gd name="T13" fmla="*/ 28 h 1072"/>
                <a:gd name="T14" fmla="*/ 190 w 356"/>
                <a:gd name="T15" fmla="*/ 56 h 1072"/>
                <a:gd name="T16" fmla="*/ 234 w 356"/>
                <a:gd name="T17" fmla="*/ 116 h 1072"/>
                <a:gd name="T18" fmla="*/ 270 w 356"/>
                <a:gd name="T19" fmla="*/ 178 h 1072"/>
                <a:gd name="T20" fmla="*/ 300 w 356"/>
                <a:gd name="T21" fmla="*/ 242 h 1072"/>
                <a:gd name="T22" fmla="*/ 324 w 356"/>
                <a:gd name="T23" fmla="*/ 308 h 1072"/>
                <a:gd name="T24" fmla="*/ 342 w 356"/>
                <a:gd name="T25" fmla="*/ 376 h 1072"/>
                <a:gd name="T26" fmla="*/ 352 w 356"/>
                <a:gd name="T27" fmla="*/ 446 h 1072"/>
                <a:gd name="T28" fmla="*/ 356 w 356"/>
                <a:gd name="T29" fmla="*/ 516 h 1072"/>
                <a:gd name="T30" fmla="*/ 356 w 356"/>
                <a:gd name="T31" fmla="*/ 586 h 1072"/>
                <a:gd name="T32" fmla="*/ 346 w 356"/>
                <a:gd name="T33" fmla="*/ 656 h 1072"/>
                <a:gd name="T34" fmla="*/ 332 w 356"/>
                <a:gd name="T35" fmla="*/ 724 h 1072"/>
                <a:gd name="T36" fmla="*/ 312 w 356"/>
                <a:gd name="T37" fmla="*/ 790 h 1072"/>
                <a:gd name="T38" fmla="*/ 284 w 356"/>
                <a:gd name="T39" fmla="*/ 856 h 1072"/>
                <a:gd name="T40" fmla="*/ 250 w 356"/>
                <a:gd name="T41" fmla="*/ 918 h 1072"/>
                <a:gd name="T42" fmla="*/ 210 w 356"/>
                <a:gd name="T43" fmla="*/ 978 h 1072"/>
                <a:gd name="T44" fmla="*/ 164 w 356"/>
                <a:gd name="T45" fmla="*/ 1034 h 1072"/>
                <a:gd name="T46" fmla="*/ 140 w 356"/>
                <a:gd name="T47" fmla="*/ 1062 h 1072"/>
                <a:gd name="T48" fmla="*/ 126 w 356"/>
                <a:gd name="T49" fmla="*/ 1072 h 1072"/>
                <a:gd name="T50" fmla="*/ 0 w 356"/>
                <a:gd name="T51" fmla="*/ 994 h 1072"/>
                <a:gd name="T52" fmla="*/ 50 w 356"/>
                <a:gd name="T53" fmla="*/ 944 h 1072"/>
                <a:gd name="T54" fmla="*/ 92 w 356"/>
                <a:gd name="T55" fmla="*/ 888 h 1072"/>
                <a:gd name="T56" fmla="*/ 130 w 356"/>
                <a:gd name="T57" fmla="*/ 832 h 1072"/>
                <a:gd name="T58" fmla="*/ 158 w 356"/>
                <a:gd name="T59" fmla="*/ 774 h 1072"/>
                <a:gd name="T60" fmla="*/ 182 w 356"/>
                <a:gd name="T61" fmla="*/ 712 h 1072"/>
                <a:gd name="T62" fmla="*/ 198 w 356"/>
                <a:gd name="T63" fmla="*/ 650 h 1072"/>
                <a:gd name="T64" fmla="*/ 206 w 356"/>
                <a:gd name="T65" fmla="*/ 588 h 1072"/>
                <a:gd name="T66" fmla="*/ 210 w 356"/>
                <a:gd name="T67" fmla="*/ 524 h 1072"/>
                <a:gd name="T68" fmla="*/ 206 w 356"/>
                <a:gd name="T69" fmla="*/ 462 h 1072"/>
                <a:gd name="T70" fmla="*/ 196 w 356"/>
                <a:gd name="T71" fmla="*/ 400 h 1072"/>
                <a:gd name="T72" fmla="*/ 178 w 356"/>
                <a:gd name="T73" fmla="*/ 338 h 1072"/>
                <a:gd name="T74" fmla="*/ 156 w 356"/>
                <a:gd name="T75" fmla="*/ 278 h 1072"/>
                <a:gd name="T76" fmla="*/ 126 w 356"/>
                <a:gd name="T77" fmla="*/ 220 h 1072"/>
                <a:gd name="T78" fmla="*/ 90 w 356"/>
                <a:gd name="T79" fmla="*/ 164 h 1072"/>
                <a:gd name="T80" fmla="*/ 48 w 356"/>
                <a:gd name="T81" fmla="*/ 112 h 1072"/>
                <a:gd name="T82" fmla="*/ 0 w 356"/>
                <a:gd name="T83" fmla="*/ 6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6" h="1072">
                  <a:moveTo>
                    <a:pt x="0" y="62"/>
                  </a:moveTo>
                  <a:lnTo>
                    <a:pt x="0" y="62"/>
                  </a:lnTo>
                  <a:lnTo>
                    <a:pt x="42" y="40"/>
                  </a:lnTo>
                  <a:lnTo>
                    <a:pt x="60" y="28"/>
                  </a:lnTo>
                  <a:lnTo>
                    <a:pt x="78" y="16"/>
                  </a:lnTo>
                  <a:lnTo>
                    <a:pt x="78" y="16"/>
                  </a:lnTo>
                  <a:lnTo>
                    <a:pt x="92" y="8"/>
                  </a:lnTo>
                  <a:lnTo>
                    <a:pt x="104" y="2"/>
                  </a:lnTo>
                  <a:lnTo>
                    <a:pt x="114" y="0"/>
                  </a:lnTo>
                  <a:lnTo>
                    <a:pt x="124" y="0"/>
                  </a:lnTo>
                  <a:lnTo>
                    <a:pt x="136" y="2"/>
                  </a:lnTo>
                  <a:lnTo>
                    <a:pt x="146" y="8"/>
                  </a:lnTo>
                  <a:lnTo>
                    <a:pt x="156" y="18"/>
                  </a:lnTo>
                  <a:lnTo>
                    <a:pt x="166" y="28"/>
                  </a:lnTo>
                  <a:lnTo>
                    <a:pt x="166" y="28"/>
                  </a:lnTo>
                  <a:lnTo>
                    <a:pt x="190" y="56"/>
                  </a:lnTo>
                  <a:lnTo>
                    <a:pt x="214" y="86"/>
                  </a:lnTo>
                  <a:lnTo>
                    <a:pt x="234" y="116"/>
                  </a:lnTo>
                  <a:lnTo>
                    <a:pt x="252" y="146"/>
                  </a:lnTo>
                  <a:lnTo>
                    <a:pt x="270" y="178"/>
                  </a:lnTo>
                  <a:lnTo>
                    <a:pt x="286" y="210"/>
                  </a:lnTo>
                  <a:lnTo>
                    <a:pt x="300" y="242"/>
                  </a:lnTo>
                  <a:lnTo>
                    <a:pt x="314" y="274"/>
                  </a:lnTo>
                  <a:lnTo>
                    <a:pt x="324" y="308"/>
                  </a:lnTo>
                  <a:lnTo>
                    <a:pt x="334" y="342"/>
                  </a:lnTo>
                  <a:lnTo>
                    <a:pt x="342" y="376"/>
                  </a:lnTo>
                  <a:lnTo>
                    <a:pt x="348" y="412"/>
                  </a:lnTo>
                  <a:lnTo>
                    <a:pt x="352" y="446"/>
                  </a:lnTo>
                  <a:lnTo>
                    <a:pt x="356" y="480"/>
                  </a:lnTo>
                  <a:lnTo>
                    <a:pt x="356" y="516"/>
                  </a:lnTo>
                  <a:lnTo>
                    <a:pt x="356" y="550"/>
                  </a:lnTo>
                  <a:lnTo>
                    <a:pt x="356" y="586"/>
                  </a:lnTo>
                  <a:lnTo>
                    <a:pt x="352" y="620"/>
                  </a:lnTo>
                  <a:lnTo>
                    <a:pt x="346" y="656"/>
                  </a:lnTo>
                  <a:lnTo>
                    <a:pt x="340" y="690"/>
                  </a:lnTo>
                  <a:lnTo>
                    <a:pt x="332" y="724"/>
                  </a:lnTo>
                  <a:lnTo>
                    <a:pt x="322" y="758"/>
                  </a:lnTo>
                  <a:lnTo>
                    <a:pt x="312" y="790"/>
                  </a:lnTo>
                  <a:lnTo>
                    <a:pt x="298" y="824"/>
                  </a:lnTo>
                  <a:lnTo>
                    <a:pt x="284" y="856"/>
                  </a:lnTo>
                  <a:lnTo>
                    <a:pt x="268" y="888"/>
                  </a:lnTo>
                  <a:lnTo>
                    <a:pt x="250" y="918"/>
                  </a:lnTo>
                  <a:lnTo>
                    <a:pt x="232" y="950"/>
                  </a:lnTo>
                  <a:lnTo>
                    <a:pt x="210" y="978"/>
                  </a:lnTo>
                  <a:lnTo>
                    <a:pt x="188" y="1008"/>
                  </a:lnTo>
                  <a:lnTo>
                    <a:pt x="164" y="1034"/>
                  </a:lnTo>
                  <a:lnTo>
                    <a:pt x="140" y="1062"/>
                  </a:lnTo>
                  <a:lnTo>
                    <a:pt x="140" y="1062"/>
                  </a:lnTo>
                  <a:lnTo>
                    <a:pt x="126" y="1072"/>
                  </a:lnTo>
                  <a:lnTo>
                    <a:pt x="126" y="1072"/>
                  </a:lnTo>
                  <a:lnTo>
                    <a:pt x="0" y="994"/>
                  </a:lnTo>
                  <a:lnTo>
                    <a:pt x="0" y="994"/>
                  </a:lnTo>
                  <a:lnTo>
                    <a:pt x="26" y="968"/>
                  </a:lnTo>
                  <a:lnTo>
                    <a:pt x="50" y="944"/>
                  </a:lnTo>
                  <a:lnTo>
                    <a:pt x="72" y="916"/>
                  </a:lnTo>
                  <a:lnTo>
                    <a:pt x="92" y="888"/>
                  </a:lnTo>
                  <a:lnTo>
                    <a:pt x="112" y="860"/>
                  </a:lnTo>
                  <a:lnTo>
                    <a:pt x="130" y="832"/>
                  </a:lnTo>
                  <a:lnTo>
                    <a:pt x="144" y="802"/>
                  </a:lnTo>
                  <a:lnTo>
                    <a:pt x="158" y="774"/>
                  </a:lnTo>
                  <a:lnTo>
                    <a:pt x="170" y="744"/>
                  </a:lnTo>
                  <a:lnTo>
                    <a:pt x="182" y="712"/>
                  </a:lnTo>
                  <a:lnTo>
                    <a:pt x="190" y="682"/>
                  </a:lnTo>
                  <a:lnTo>
                    <a:pt x="198" y="650"/>
                  </a:lnTo>
                  <a:lnTo>
                    <a:pt x="202" y="620"/>
                  </a:lnTo>
                  <a:lnTo>
                    <a:pt x="206" y="588"/>
                  </a:lnTo>
                  <a:lnTo>
                    <a:pt x="208" y="556"/>
                  </a:lnTo>
                  <a:lnTo>
                    <a:pt x="210" y="524"/>
                  </a:lnTo>
                  <a:lnTo>
                    <a:pt x="208" y="494"/>
                  </a:lnTo>
                  <a:lnTo>
                    <a:pt x="206" y="462"/>
                  </a:lnTo>
                  <a:lnTo>
                    <a:pt x="202" y="430"/>
                  </a:lnTo>
                  <a:lnTo>
                    <a:pt x="196" y="400"/>
                  </a:lnTo>
                  <a:lnTo>
                    <a:pt x="188" y="368"/>
                  </a:lnTo>
                  <a:lnTo>
                    <a:pt x="178" y="338"/>
                  </a:lnTo>
                  <a:lnTo>
                    <a:pt x="168" y="308"/>
                  </a:lnTo>
                  <a:lnTo>
                    <a:pt x="156" y="278"/>
                  </a:lnTo>
                  <a:lnTo>
                    <a:pt x="142" y="248"/>
                  </a:lnTo>
                  <a:lnTo>
                    <a:pt x="126" y="220"/>
                  </a:lnTo>
                  <a:lnTo>
                    <a:pt x="110" y="192"/>
                  </a:lnTo>
                  <a:lnTo>
                    <a:pt x="90" y="164"/>
                  </a:lnTo>
                  <a:lnTo>
                    <a:pt x="70" y="138"/>
                  </a:lnTo>
                  <a:lnTo>
                    <a:pt x="48" y="112"/>
                  </a:lnTo>
                  <a:lnTo>
                    <a:pt x="26" y="86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535296" y="3195894"/>
            <a:ext cx="1071018" cy="1092123"/>
            <a:chOff x="6492875" y="2252663"/>
            <a:chExt cx="3222625" cy="3286125"/>
          </a:xfrm>
        </p:grpSpPr>
        <p:sp>
          <p:nvSpPr>
            <p:cNvPr id="240" name="Freeform 43"/>
            <p:cNvSpPr>
              <a:spLocks/>
            </p:cNvSpPr>
            <p:nvPr/>
          </p:nvSpPr>
          <p:spPr bwMode="auto">
            <a:xfrm>
              <a:off x="6492875" y="2252663"/>
              <a:ext cx="3222625" cy="3286125"/>
            </a:xfrm>
            <a:custGeom>
              <a:avLst/>
              <a:gdLst>
                <a:gd name="T0" fmla="*/ 0 w 2030"/>
                <a:gd name="T1" fmla="*/ 2070 h 2070"/>
                <a:gd name="T2" fmla="*/ 0 w 2030"/>
                <a:gd name="T3" fmla="*/ 2070 h 2070"/>
                <a:gd name="T4" fmla="*/ 2030 w 2030"/>
                <a:gd name="T5" fmla="*/ 2070 h 2070"/>
                <a:gd name="T6" fmla="*/ 2030 w 2030"/>
                <a:gd name="T7" fmla="*/ 2070 h 2070"/>
                <a:gd name="T8" fmla="*/ 2030 w 2030"/>
                <a:gd name="T9" fmla="*/ 1802 h 2070"/>
                <a:gd name="T10" fmla="*/ 2030 w 2030"/>
                <a:gd name="T11" fmla="*/ 1536 h 2070"/>
                <a:gd name="T12" fmla="*/ 2030 w 2030"/>
                <a:gd name="T13" fmla="*/ 1536 h 2070"/>
                <a:gd name="T14" fmla="*/ 2028 w 2030"/>
                <a:gd name="T15" fmla="*/ 1526 h 2070"/>
                <a:gd name="T16" fmla="*/ 2024 w 2030"/>
                <a:gd name="T17" fmla="*/ 1518 h 2070"/>
                <a:gd name="T18" fmla="*/ 2018 w 2030"/>
                <a:gd name="T19" fmla="*/ 1510 h 2070"/>
                <a:gd name="T20" fmla="*/ 2012 w 2030"/>
                <a:gd name="T21" fmla="*/ 1502 h 2070"/>
                <a:gd name="T22" fmla="*/ 2012 w 2030"/>
                <a:gd name="T23" fmla="*/ 1502 h 2070"/>
                <a:gd name="T24" fmla="*/ 1858 w 2030"/>
                <a:gd name="T25" fmla="*/ 1352 h 2070"/>
                <a:gd name="T26" fmla="*/ 1704 w 2030"/>
                <a:gd name="T27" fmla="*/ 1204 h 2070"/>
                <a:gd name="T28" fmla="*/ 1704 w 2030"/>
                <a:gd name="T29" fmla="*/ 1204 h 2070"/>
                <a:gd name="T30" fmla="*/ 1696 w 2030"/>
                <a:gd name="T31" fmla="*/ 1198 h 2070"/>
                <a:gd name="T32" fmla="*/ 1686 w 2030"/>
                <a:gd name="T33" fmla="*/ 1192 h 2070"/>
                <a:gd name="T34" fmla="*/ 1674 w 2030"/>
                <a:gd name="T35" fmla="*/ 1190 h 2070"/>
                <a:gd name="T36" fmla="*/ 1662 w 2030"/>
                <a:gd name="T37" fmla="*/ 1188 h 2070"/>
                <a:gd name="T38" fmla="*/ 1662 w 2030"/>
                <a:gd name="T39" fmla="*/ 1188 h 2070"/>
                <a:gd name="T40" fmla="*/ 1608 w 2030"/>
                <a:gd name="T41" fmla="*/ 1186 h 2070"/>
                <a:gd name="T42" fmla="*/ 1550 w 2030"/>
                <a:gd name="T43" fmla="*/ 1188 h 2070"/>
                <a:gd name="T44" fmla="*/ 1550 w 2030"/>
                <a:gd name="T45" fmla="*/ 1188 h 2070"/>
                <a:gd name="T46" fmla="*/ 1550 w 2030"/>
                <a:gd name="T47" fmla="*/ 1138 h 2070"/>
                <a:gd name="T48" fmla="*/ 1550 w 2030"/>
                <a:gd name="T49" fmla="*/ 1138 h 2070"/>
                <a:gd name="T50" fmla="*/ 1550 w 2030"/>
                <a:gd name="T51" fmla="*/ 778 h 2070"/>
                <a:gd name="T52" fmla="*/ 1550 w 2030"/>
                <a:gd name="T53" fmla="*/ 418 h 2070"/>
                <a:gd name="T54" fmla="*/ 1550 w 2030"/>
                <a:gd name="T55" fmla="*/ 418 h 2070"/>
                <a:gd name="T56" fmla="*/ 1550 w 2030"/>
                <a:gd name="T57" fmla="*/ 400 h 2070"/>
                <a:gd name="T58" fmla="*/ 1544 w 2030"/>
                <a:gd name="T59" fmla="*/ 382 h 2070"/>
                <a:gd name="T60" fmla="*/ 1536 w 2030"/>
                <a:gd name="T61" fmla="*/ 366 h 2070"/>
                <a:gd name="T62" fmla="*/ 1524 w 2030"/>
                <a:gd name="T63" fmla="*/ 352 h 2070"/>
                <a:gd name="T64" fmla="*/ 1524 w 2030"/>
                <a:gd name="T65" fmla="*/ 352 h 2070"/>
                <a:gd name="T66" fmla="*/ 1364 w 2030"/>
                <a:gd name="T67" fmla="*/ 190 h 2070"/>
                <a:gd name="T68" fmla="*/ 1204 w 2030"/>
                <a:gd name="T69" fmla="*/ 26 h 2070"/>
                <a:gd name="T70" fmla="*/ 1204 w 2030"/>
                <a:gd name="T71" fmla="*/ 26 h 2070"/>
                <a:gd name="T72" fmla="*/ 1192 w 2030"/>
                <a:gd name="T73" fmla="*/ 16 h 2070"/>
                <a:gd name="T74" fmla="*/ 1178 w 2030"/>
                <a:gd name="T75" fmla="*/ 10 h 2070"/>
                <a:gd name="T76" fmla="*/ 1162 w 2030"/>
                <a:gd name="T77" fmla="*/ 4 h 2070"/>
                <a:gd name="T78" fmla="*/ 1148 w 2030"/>
                <a:gd name="T79" fmla="*/ 2 h 2070"/>
                <a:gd name="T80" fmla="*/ 1148 w 2030"/>
                <a:gd name="T81" fmla="*/ 2 h 2070"/>
                <a:gd name="T82" fmla="*/ 876 w 2030"/>
                <a:gd name="T83" fmla="*/ 0 h 2070"/>
                <a:gd name="T84" fmla="*/ 604 w 2030"/>
                <a:gd name="T85" fmla="*/ 0 h 2070"/>
                <a:gd name="T86" fmla="*/ 604 w 2030"/>
                <a:gd name="T87" fmla="*/ 0 h 2070"/>
                <a:gd name="T88" fmla="*/ 566 w 2030"/>
                <a:gd name="T89" fmla="*/ 4 h 2070"/>
                <a:gd name="T90" fmla="*/ 566 w 2030"/>
                <a:gd name="T91" fmla="*/ 4 h 2070"/>
                <a:gd name="T92" fmla="*/ 566 w 2030"/>
                <a:gd name="T93" fmla="*/ 820 h 2070"/>
                <a:gd name="T94" fmla="*/ 566 w 2030"/>
                <a:gd name="T95" fmla="*/ 820 h 2070"/>
                <a:gd name="T96" fmla="*/ 0 w 2030"/>
                <a:gd name="T97" fmla="*/ 820 h 2070"/>
                <a:gd name="T98" fmla="*/ 0 w 2030"/>
                <a:gd name="T99" fmla="*/ 820 h 2070"/>
                <a:gd name="T100" fmla="*/ 0 w 2030"/>
                <a:gd name="T101" fmla="*/ 2070 h 2070"/>
                <a:gd name="T102" fmla="*/ 0 w 2030"/>
                <a:gd name="T103" fmla="*/ 2070 h 2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0" h="2070">
                  <a:moveTo>
                    <a:pt x="0" y="2070"/>
                  </a:moveTo>
                  <a:lnTo>
                    <a:pt x="0" y="2070"/>
                  </a:lnTo>
                  <a:lnTo>
                    <a:pt x="2030" y="2070"/>
                  </a:lnTo>
                  <a:lnTo>
                    <a:pt x="2030" y="2070"/>
                  </a:lnTo>
                  <a:lnTo>
                    <a:pt x="2030" y="1802"/>
                  </a:lnTo>
                  <a:lnTo>
                    <a:pt x="2030" y="1536"/>
                  </a:lnTo>
                  <a:lnTo>
                    <a:pt x="2030" y="1536"/>
                  </a:lnTo>
                  <a:lnTo>
                    <a:pt x="2028" y="1526"/>
                  </a:lnTo>
                  <a:lnTo>
                    <a:pt x="2024" y="1518"/>
                  </a:lnTo>
                  <a:lnTo>
                    <a:pt x="2018" y="1510"/>
                  </a:lnTo>
                  <a:lnTo>
                    <a:pt x="2012" y="1502"/>
                  </a:lnTo>
                  <a:lnTo>
                    <a:pt x="2012" y="1502"/>
                  </a:lnTo>
                  <a:lnTo>
                    <a:pt x="1858" y="1352"/>
                  </a:lnTo>
                  <a:lnTo>
                    <a:pt x="1704" y="1204"/>
                  </a:lnTo>
                  <a:lnTo>
                    <a:pt x="1704" y="1204"/>
                  </a:lnTo>
                  <a:lnTo>
                    <a:pt x="1696" y="1198"/>
                  </a:lnTo>
                  <a:lnTo>
                    <a:pt x="1686" y="1192"/>
                  </a:lnTo>
                  <a:lnTo>
                    <a:pt x="1674" y="1190"/>
                  </a:lnTo>
                  <a:lnTo>
                    <a:pt x="1662" y="1188"/>
                  </a:lnTo>
                  <a:lnTo>
                    <a:pt x="1662" y="1188"/>
                  </a:lnTo>
                  <a:lnTo>
                    <a:pt x="1608" y="1186"/>
                  </a:lnTo>
                  <a:lnTo>
                    <a:pt x="1550" y="1188"/>
                  </a:lnTo>
                  <a:lnTo>
                    <a:pt x="1550" y="1188"/>
                  </a:lnTo>
                  <a:lnTo>
                    <a:pt x="1550" y="1138"/>
                  </a:lnTo>
                  <a:lnTo>
                    <a:pt x="1550" y="1138"/>
                  </a:lnTo>
                  <a:lnTo>
                    <a:pt x="1550" y="778"/>
                  </a:lnTo>
                  <a:lnTo>
                    <a:pt x="1550" y="418"/>
                  </a:lnTo>
                  <a:lnTo>
                    <a:pt x="1550" y="418"/>
                  </a:lnTo>
                  <a:lnTo>
                    <a:pt x="1550" y="400"/>
                  </a:lnTo>
                  <a:lnTo>
                    <a:pt x="1544" y="382"/>
                  </a:lnTo>
                  <a:lnTo>
                    <a:pt x="1536" y="366"/>
                  </a:lnTo>
                  <a:lnTo>
                    <a:pt x="1524" y="352"/>
                  </a:lnTo>
                  <a:lnTo>
                    <a:pt x="1524" y="352"/>
                  </a:lnTo>
                  <a:lnTo>
                    <a:pt x="1364" y="190"/>
                  </a:lnTo>
                  <a:lnTo>
                    <a:pt x="1204" y="26"/>
                  </a:lnTo>
                  <a:lnTo>
                    <a:pt x="1204" y="26"/>
                  </a:lnTo>
                  <a:lnTo>
                    <a:pt x="1192" y="16"/>
                  </a:lnTo>
                  <a:lnTo>
                    <a:pt x="1178" y="10"/>
                  </a:lnTo>
                  <a:lnTo>
                    <a:pt x="1162" y="4"/>
                  </a:lnTo>
                  <a:lnTo>
                    <a:pt x="1148" y="2"/>
                  </a:lnTo>
                  <a:lnTo>
                    <a:pt x="1148" y="2"/>
                  </a:lnTo>
                  <a:lnTo>
                    <a:pt x="876" y="0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66" y="4"/>
                  </a:lnTo>
                  <a:lnTo>
                    <a:pt x="566" y="4"/>
                  </a:lnTo>
                  <a:lnTo>
                    <a:pt x="566" y="820"/>
                  </a:lnTo>
                  <a:lnTo>
                    <a:pt x="566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0" y="2070"/>
                  </a:lnTo>
                  <a:lnTo>
                    <a:pt x="0" y="20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1" name="Freeform 45"/>
            <p:cNvSpPr>
              <a:spLocks/>
            </p:cNvSpPr>
            <p:nvPr/>
          </p:nvSpPr>
          <p:spPr bwMode="auto">
            <a:xfrm>
              <a:off x="8197850" y="4891088"/>
              <a:ext cx="374650" cy="371475"/>
            </a:xfrm>
            <a:custGeom>
              <a:avLst/>
              <a:gdLst>
                <a:gd name="T0" fmla="*/ 110 w 236"/>
                <a:gd name="T1" fmla="*/ 234 h 234"/>
                <a:gd name="T2" fmla="*/ 110 w 236"/>
                <a:gd name="T3" fmla="*/ 234 h 234"/>
                <a:gd name="T4" fmla="*/ 110 w 236"/>
                <a:gd name="T5" fmla="*/ 118 h 234"/>
                <a:gd name="T6" fmla="*/ 110 w 236"/>
                <a:gd name="T7" fmla="*/ 118 h 234"/>
                <a:gd name="T8" fmla="*/ 0 w 236"/>
                <a:gd name="T9" fmla="*/ 118 h 234"/>
                <a:gd name="T10" fmla="*/ 0 w 236"/>
                <a:gd name="T11" fmla="*/ 118 h 234"/>
                <a:gd name="T12" fmla="*/ 0 w 236"/>
                <a:gd name="T13" fmla="*/ 96 h 234"/>
                <a:gd name="T14" fmla="*/ 4 w 236"/>
                <a:gd name="T15" fmla="*/ 76 h 234"/>
                <a:gd name="T16" fmla="*/ 12 w 236"/>
                <a:gd name="T17" fmla="*/ 56 h 234"/>
                <a:gd name="T18" fmla="*/ 24 w 236"/>
                <a:gd name="T19" fmla="*/ 40 h 234"/>
                <a:gd name="T20" fmla="*/ 38 w 236"/>
                <a:gd name="T21" fmla="*/ 24 h 234"/>
                <a:gd name="T22" fmla="*/ 56 w 236"/>
                <a:gd name="T23" fmla="*/ 14 h 234"/>
                <a:gd name="T24" fmla="*/ 76 w 236"/>
                <a:gd name="T25" fmla="*/ 4 h 234"/>
                <a:gd name="T26" fmla="*/ 100 w 236"/>
                <a:gd name="T27" fmla="*/ 0 h 234"/>
                <a:gd name="T28" fmla="*/ 100 w 236"/>
                <a:gd name="T29" fmla="*/ 0 h 234"/>
                <a:gd name="T30" fmla="*/ 112 w 236"/>
                <a:gd name="T31" fmla="*/ 0 h 234"/>
                <a:gd name="T32" fmla="*/ 124 w 236"/>
                <a:gd name="T33" fmla="*/ 0 h 234"/>
                <a:gd name="T34" fmla="*/ 148 w 236"/>
                <a:gd name="T35" fmla="*/ 4 h 234"/>
                <a:gd name="T36" fmla="*/ 170 w 236"/>
                <a:gd name="T37" fmla="*/ 14 h 234"/>
                <a:gd name="T38" fmla="*/ 190 w 236"/>
                <a:gd name="T39" fmla="*/ 26 h 234"/>
                <a:gd name="T40" fmla="*/ 208 w 236"/>
                <a:gd name="T41" fmla="*/ 42 h 234"/>
                <a:gd name="T42" fmla="*/ 220 w 236"/>
                <a:gd name="T43" fmla="*/ 60 h 234"/>
                <a:gd name="T44" fmla="*/ 226 w 236"/>
                <a:gd name="T45" fmla="*/ 72 h 234"/>
                <a:gd name="T46" fmla="*/ 230 w 236"/>
                <a:gd name="T47" fmla="*/ 82 h 234"/>
                <a:gd name="T48" fmla="*/ 232 w 236"/>
                <a:gd name="T49" fmla="*/ 94 h 234"/>
                <a:gd name="T50" fmla="*/ 234 w 236"/>
                <a:gd name="T51" fmla="*/ 106 h 234"/>
                <a:gd name="T52" fmla="*/ 234 w 236"/>
                <a:gd name="T53" fmla="*/ 106 h 234"/>
                <a:gd name="T54" fmla="*/ 236 w 236"/>
                <a:gd name="T55" fmla="*/ 118 h 234"/>
                <a:gd name="T56" fmla="*/ 234 w 236"/>
                <a:gd name="T57" fmla="*/ 132 h 234"/>
                <a:gd name="T58" fmla="*/ 232 w 236"/>
                <a:gd name="T59" fmla="*/ 142 h 234"/>
                <a:gd name="T60" fmla="*/ 230 w 236"/>
                <a:gd name="T61" fmla="*/ 154 h 234"/>
                <a:gd name="T62" fmla="*/ 224 w 236"/>
                <a:gd name="T63" fmla="*/ 164 h 234"/>
                <a:gd name="T64" fmla="*/ 220 w 236"/>
                <a:gd name="T65" fmla="*/ 176 h 234"/>
                <a:gd name="T66" fmla="*/ 212 w 236"/>
                <a:gd name="T67" fmla="*/ 184 h 234"/>
                <a:gd name="T68" fmla="*/ 206 w 236"/>
                <a:gd name="T69" fmla="*/ 194 h 234"/>
                <a:gd name="T70" fmla="*/ 196 w 236"/>
                <a:gd name="T71" fmla="*/ 202 h 234"/>
                <a:gd name="T72" fmla="*/ 188 w 236"/>
                <a:gd name="T73" fmla="*/ 210 h 234"/>
                <a:gd name="T74" fmla="*/ 176 w 236"/>
                <a:gd name="T75" fmla="*/ 216 h 234"/>
                <a:gd name="T76" fmla="*/ 164 w 236"/>
                <a:gd name="T77" fmla="*/ 222 h 234"/>
                <a:gd name="T78" fmla="*/ 152 w 236"/>
                <a:gd name="T79" fmla="*/ 226 h 234"/>
                <a:gd name="T80" fmla="*/ 140 w 236"/>
                <a:gd name="T81" fmla="*/ 230 h 234"/>
                <a:gd name="T82" fmla="*/ 110 w 236"/>
                <a:gd name="T83" fmla="*/ 234 h 234"/>
                <a:gd name="T84" fmla="*/ 110 w 236"/>
                <a:gd name="T85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36" h="234">
                  <a:moveTo>
                    <a:pt x="110" y="234"/>
                  </a:moveTo>
                  <a:lnTo>
                    <a:pt x="110" y="234"/>
                  </a:lnTo>
                  <a:lnTo>
                    <a:pt x="110" y="118"/>
                  </a:lnTo>
                  <a:lnTo>
                    <a:pt x="110" y="118"/>
                  </a:lnTo>
                  <a:lnTo>
                    <a:pt x="0" y="118"/>
                  </a:lnTo>
                  <a:lnTo>
                    <a:pt x="0" y="118"/>
                  </a:lnTo>
                  <a:lnTo>
                    <a:pt x="0" y="96"/>
                  </a:lnTo>
                  <a:lnTo>
                    <a:pt x="4" y="76"/>
                  </a:lnTo>
                  <a:lnTo>
                    <a:pt x="12" y="56"/>
                  </a:lnTo>
                  <a:lnTo>
                    <a:pt x="24" y="40"/>
                  </a:lnTo>
                  <a:lnTo>
                    <a:pt x="38" y="24"/>
                  </a:lnTo>
                  <a:lnTo>
                    <a:pt x="56" y="14"/>
                  </a:lnTo>
                  <a:lnTo>
                    <a:pt x="76" y="4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12" y="0"/>
                  </a:lnTo>
                  <a:lnTo>
                    <a:pt x="124" y="0"/>
                  </a:lnTo>
                  <a:lnTo>
                    <a:pt x="148" y="4"/>
                  </a:lnTo>
                  <a:lnTo>
                    <a:pt x="170" y="14"/>
                  </a:lnTo>
                  <a:lnTo>
                    <a:pt x="190" y="26"/>
                  </a:lnTo>
                  <a:lnTo>
                    <a:pt x="208" y="42"/>
                  </a:lnTo>
                  <a:lnTo>
                    <a:pt x="220" y="60"/>
                  </a:lnTo>
                  <a:lnTo>
                    <a:pt x="226" y="72"/>
                  </a:lnTo>
                  <a:lnTo>
                    <a:pt x="230" y="82"/>
                  </a:lnTo>
                  <a:lnTo>
                    <a:pt x="232" y="94"/>
                  </a:lnTo>
                  <a:lnTo>
                    <a:pt x="234" y="106"/>
                  </a:lnTo>
                  <a:lnTo>
                    <a:pt x="234" y="106"/>
                  </a:lnTo>
                  <a:lnTo>
                    <a:pt x="236" y="118"/>
                  </a:lnTo>
                  <a:lnTo>
                    <a:pt x="234" y="132"/>
                  </a:lnTo>
                  <a:lnTo>
                    <a:pt x="232" y="142"/>
                  </a:lnTo>
                  <a:lnTo>
                    <a:pt x="230" y="154"/>
                  </a:lnTo>
                  <a:lnTo>
                    <a:pt x="224" y="164"/>
                  </a:lnTo>
                  <a:lnTo>
                    <a:pt x="220" y="176"/>
                  </a:lnTo>
                  <a:lnTo>
                    <a:pt x="212" y="184"/>
                  </a:lnTo>
                  <a:lnTo>
                    <a:pt x="206" y="194"/>
                  </a:lnTo>
                  <a:lnTo>
                    <a:pt x="196" y="202"/>
                  </a:lnTo>
                  <a:lnTo>
                    <a:pt x="188" y="210"/>
                  </a:lnTo>
                  <a:lnTo>
                    <a:pt x="176" y="216"/>
                  </a:lnTo>
                  <a:lnTo>
                    <a:pt x="164" y="222"/>
                  </a:lnTo>
                  <a:lnTo>
                    <a:pt x="152" y="226"/>
                  </a:lnTo>
                  <a:lnTo>
                    <a:pt x="140" y="230"/>
                  </a:lnTo>
                  <a:lnTo>
                    <a:pt x="110" y="234"/>
                  </a:lnTo>
                  <a:lnTo>
                    <a:pt x="110" y="23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2" name="Freeform 46"/>
            <p:cNvSpPr>
              <a:spLocks/>
            </p:cNvSpPr>
            <p:nvPr/>
          </p:nvSpPr>
          <p:spPr bwMode="auto">
            <a:xfrm>
              <a:off x="8705850" y="4929188"/>
              <a:ext cx="727075" cy="98425"/>
            </a:xfrm>
            <a:custGeom>
              <a:avLst/>
              <a:gdLst>
                <a:gd name="T0" fmla="*/ 0 w 458"/>
                <a:gd name="T1" fmla="*/ 62 h 62"/>
                <a:gd name="T2" fmla="*/ 0 w 458"/>
                <a:gd name="T3" fmla="*/ 62 h 62"/>
                <a:gd name="T4" fmla="*/ 0 w 458"/>
                <a:gd name="T5" fmla="*/ 0 h 62"/>
                <a:gd name="T6" fmla="*/ 0 w 458"/>
                <a:gd name="T7" fmla="*/ 0 h 62"/>
                <a:gd name="T8" fmla="*/ 458 w 458"/>
                <a:gd name="T9" fmla="*/ 0 h 62"/>
                <a:gd name="T10" fmla="*/ 458 w 458"/>
                <a:gd name="T11" fmla="*/ 0 h 62"/>
                <a:gd name="T12" fmla="*/ 458 w 458"/>
                <a:gd name="T13" fmla="*/ 62 h 62"/>
                <a:gd name="T14" fmla="*/ 458 w 458"/>
                <a:gd name="T15" fmla="*/ 62 h 62"/>
                <a:gd name="T16" fmla="*/ 0 w 458"/>
                <a:gd name="T17" fmla="*/ 62 h 62"/>
                <a:gd name="T18" fmla="*/ 0 w 458"/>
                <a:gd name="T1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8" h="62">
                  <a:moveTo>
                    <a:pt x="0" y="62"/>
                  </a:moveTo>
                  <a:lnTo>
                    <a:pt x="0" y="62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8" y="0"/>
                  </a:lnTo>
                  <a:lnTo>
                    <a:pt x="458" y="0"/>
                  </a:lnTo>
                  <a:lnTo>
                    <a:pt x="458" y="62"/>
                  </a:lnTo>
                  <a:lnTo>
                    <a:pt x="458" y="62"/>
                  </a:lnTo>
                  <a:lnTo>
                    <a:pt x="0" y="62"/>
                  </a:lnTo>
                  <a:lnTo>
                    <a:pt x="0" y="6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3" name="Freeform 47"/>
            <p:cNvSpPr>
              <a:spLocks/>
            </p:cNvSpPr>
            <p:nvPr/>
          </p:nvSpPr>
          <p:spPr bwMode="auto">
            <a:xfrm>
              <a:off x="8702675" y="5132388"/>
              <a:ext cx="730250" cy="92075"/>
            </a:xfrm>
            <a:custGeom>
              <a:avLst/>
              <a:gdLst>
                <a:gd name="T0" fmla="*/ 0 w 460"/>
                <a:gd name="T1" fmla="*/ 58 h 58"/>
                <a:gd name="T2" fmla="*/ 0 w 460"/>
                <a:gd name="T3" fmla="*/ 58 h 58"/>
                <a:gd name="T4" fmla="*/ 0 w 460"/>
                <a:gd name="T5" fmla="*/ 0 h 58"/>
                <a:gd name="T6" fmla="*/ 0 w 460"/>
                <a:gd name="T7" fmla="*/ 0 h 58"/>
                <a:gd name="T8" fmla="*/ 460 w 460"/>
                <a:gd name="T9" fmla="*/ 0 h 58"/>
                <a:gd name="T10" fmla="*/ 460 w 460"/>
                <a:gd name="T11" fmla="*/ 0 h 58"/>
                <a:gd name="T12" fmla="*/ 460 w 460"/>
                <a:gd name="T13" fmla="*/ 58 h 58"/>
                <a:gd name="T14" fmla="*/ 460 w 460"/>
                <a:gd name="T15" fmla="*/ 58 h 58"/>
                <a:gd name="T16" fmla="*/ 0 w 460"/>
                <a:gd name="T17" fmla="*/ 58 h 58"/>
                <a:gd name="T18" fmla="*/ 0 w 460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0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460" y="0"/>
                  </a:lnTo>
                  <a:lnTo>
                    <a:pt x="460" y="0"/>
                  </a:lnTo>
                  <a:lnTo>
                    <a:pt x="460" y="58"/>
                  </a:lnTo>
                  <a:lnTo>
                    <a:pt x="460" y="58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4" name="Freeform 48"/>
            <p:cNvSpPr>
              <a:spLocks noEditPoints="1"/>
            </p:cNvSpPr>
            <p:nvPr/>
          </p:nvSpPr>
          <p:spPr bwMode="auto">
            <a:xfrm>
              <a:off x="6492875" y="2252663"/>
              <a:ext cx="3222625" cy="3286125"/>
            </a:xfrm>
            <a:custGeom>
              <a:avLst/>
              <a:gdLst>
                <a:gd name="T0" fmla="*/ 2018 w 2030"/>
                <a:gd name="T1" fmla="*/ 1510 h 2070"/>
                <a:gd name="T2" fmla="*/ 1704 w 2030"/>
                <a:gd name="T3" fmla="*/ 1204 h 2070"/>
                <a:gd name="T4" fmla="*/ 1662 w 2030"/>
                <a:gd name="T5" fmla="*/ 1188 h 2070"/>
                <a:gd name="T6" fmla="*/ 1550 w 2030"/>
                <a:gd name="T7" fmla="*/ 1138 h 2070"/>
                <a:gd name="T8" fmla="*/ 1544 w 2030"/>
                <a:gd name="T9" fmla="*/ 382 h 2070"/>
                <a:gd name="T10" fmla="*/ 1204 w 2030"/>
                <a:gd name="T11" fmla="*/ 26 h 2070"/>
                <a:gd name="T12" fmla="*/ 1148 w 2030"/>
                <a:gd name="T13" fmla="*/ 2 h 2070"/>
                <a:gd name="T14" fmla="*/ 566 w 2030"/>
                <a:gd name="T15" fmla="*/ 4 h 2070"/>
                <a:gd name="T16" fmla="*/ 0 w 2030"/>
                <a:gd name="T17" fmla="*/ 820 h 2070"/>
                <a:gd name="T18" fmla="*/ 2030 w 2030"/>
                <a:gd name="T19" fmla="*/ 1802 h 2070"/>
                <a:gd name="T20" fmla="*/ 1880 w 2030"/>
                <a:gd name="T21" fmla="*/ 1494 h 2070"/>
                <a:gd name="T22" fmla="*/ 1696 w 2030"/>
                <a:gd name="T23" fmla="*/ 1284 h 2070"/>
                <a:gd name="T24" fmla="*/ 1206 w 2030"/>
                <a:gd name="T25" fmla="*/ 376 h 2070"/>
                <a:gd name="T26" fmla="*/ 914 w 2030"/>
                <a:gd name="T27" fmla="*/ 2004 h 2070"/>
                <a:gd name="T28" fmla="*/ 914 w 2030"/>
                <a:gd name="T29" fmla="*/ 1260 h 2070"/>
                <a:gd name="T30" fmla="*/ 918 w 2030"/>
                <a:gd name="T31" fmla="*/ 726 h 2070"/>
                <a:gd name="T32" fmla="*/ 774 w 2030"/>
                <a:gd name="T33" fmla="*/ 726 h 2070"/>
                <a:gd name="T34" fmla="*/ 776 w 2030"/>
                <a:gd name="T35" fmla="*/ 656 h 2070"/>
                <a:gd name="T36" fmla="*/ 916 w 2030"/>
                <a:gd name="T37" fmla="*/ 656 h 2070"/>
                <a:gd name="T38" fmla="*/ 918 w 2030"/>
                <a:gd name="T39" fmla="*/ 978 h 2070"/>
                <a:gd name="T40" fmla="*/ 838 w 2030"/>
                <a:gd name="T41" fmla="*/ 1032 h 2070"/>
                <a:gd name="T42" fmla="*/ 790 w 2030"/>
                <a:gd name="T43" fmla="*/ 1000 h 2070"/>
                <a:gd name="T44" fmla="*/ 918 w 2030"/>
                <a:gd name="T45" fmla="*/ 978 h 2070"/>
                <a:gd name="T46" fmla="*/ 916 w 2030"/>
                <a:gd name="T47" fmla="*/ 854 h 2070"/>
                <a:gd name="T48" fmla="*/ 776 w 2030"/>
                <a:gd name="T49" fmla="*/ 908 h 2070"/>
                <a:gd name="T50" fmla="*/ 638 w 2030"/>
                <a:gd name="T51" fmla="*/ 952 h 2070"/>
                <a:gd name="T52" fmla="*/ 894 w 2030"/>
                <a:gd name="T53" fmla="*/ 1100 h 2070"/>
                <a:gd name="T54" fmla="*/ 706 w 2030"/>
                <a:gd name="T55" fmla="*/ 532 h 2070"/>
                <a:gd name="T56" fmla="*/ 662 w 2030"/>
                <a:gd name="T57" fmla="*/ 868 h 2070"/>
                <a:gd name="T58" fmla="*/ 630 w 2030"/>
                <a:gd name="T59" fmla="*/ 782 h 2070"/>
                <a:gd name="T60" fmla="*/ 632 w 2030"/>
                <a:gd name="T61" fmla="*/ 444 h 2070"/>
                <a:gd name="T62" fmla="*/ 1440 w 2030"/>
                <a:gd name="T63" fmla="*/ 1188 h 2070"/>
                <a:gd name="T64" fmla="*/ 1048 w 2030"/>
                <a:gd name="T65" fmla="*/ 1190 h 2070"/>
                <a:gd name="T66" fmla="*/ 940 w 2030"/>
                <a:gd name="T67" fmla="*/ 1154 h 2070"/>
                <a:gd name="T68" fmla="*/ 1120 w 2030"/>
                <a:gd name="T69" fmla="*/ 980 h 2070"/>
                <a:gd name="T70" fmla="*/ 988 w 2030"/>
                <a:gd name="T71" fmla="*/ 1032 h 2070"/>
                <a:gd name="T72" fmla="*/ 988 w 2030"/>
                <a:gd name="T73" fmla="*/ 906 h 2070"/>
                <a:gd name="T74" fmla="*/ 1120 w 2030"/>
                <a:gd name="T75" fmla="*/ 854 h 2070"/>
                <a:gd name="T76" fmla="*/ 1120 w 2030"/>
                <a:gd name="T77" fmla="*/ 784 h 2070"/>
                <a:gd name="T78" fmla="*/ 988 w 2030"/>
                <a:gd name="T79" fmla="*/ 726 h 2070"/>
                <a:gd name="T80" fmla="*/ 1120 w 2030"/>
                <a:gd name="T81" fmla="*/ 654 h 2070"/>
                <a:gd name="T82" fmla="*/ 988 w 2030"/>
                <a:gd name="T83" fmla="*/ 598 h 2070"/>
                <a:gd name="T84" fmla="*/ 1334 w 2030"/>
                <a:gd name="T85" fmla="*/ 980 h 2070"/>
                <a:gd name="T86" fmla="*/ 1192 w 2030"/>
                <a:gd name="T87" fmla="*/ 1030 h 2070"/>
                <a:gd name="T88" fmla="*/ 1332 w 2030"/>
                <a:gd name="T89" fmla="*/ 784 h 2070"/>
                <a:gd name="T90" fmla="*/ 1190 w 2030"/>
                <a:gd name="T91" fmla="*/ 726 h 2070"/>
                <a:gd name="T92" fmla="*/ 1334 w 2030"/>
                <a:gd name="T93" fmla="*/ 656 h 2070"/>
                <a:gd name="T94" fmla="*/ 1190 w 2030"/>
                <a:gd name="T95" fmla="*/ 596 h 2070"/>
                <a:gd name="T96" fmla="*/ 1332 w 2030"/>
                <a:gd name="T97" fmla="*/ 854 h 2070"/>
                <a:gd name="T98" fmla="*/ 1190 w 2030"/>
                <a:gd name="T99" fmla="*/ 906 h 2070"/>
                <a:gd name="T100" fmla="*/ 1962 w 2030"/>
                <a:gd name="T101" fmla="*/ 2004 h 2070"/>
                <a:gd name="T102" fmla="*/ 984 w 2030"/>
                <a:gd name="T103" fmla="*/ 1564 h 20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30" h="2070">
                  <a:moveTo>
                    <a:pt x="2030" y="1536"/>
                  </a:moveTo>
                  <a:lnTo>
                    <a:pt x="2030" y="1536"/>
                  </a:lnTo>
                  <a:lnTo>
                    <a:pt x="2028" y="1526"/>
                  </a:lnTo>
                  <a:lnTo>
                    <a:pt x="2024" y="1518"/>
                  </a:lnTo>
                  <a:lnTo>
                    <a:pt x="2018" y="1510"/>
                  </a:lnTo>
                  <a:lnTo>
                    <a:pt x="2012" y="1502"/>
                  </a:lnTo>
                  <a:lnTo>
                    <a:pt x="2012" y="1502"/>
                  </a:lnTo>
                  <a:lnTo>
                    <a:pt x="1858" y="1352"/>
                  </a:lnTo>
                  <a:lnTo>
                    <a:pt x="1704" y="1204"/>
                  </a:lnTo>
                  <a:lnTo>
                    <a:pt x="1704" y="1204"/>
                  </a:lnTo>
                  <a:lnTo>
                    <a:pt x="1696" y="1198"/>
                  </a:lnTo>
                  <a:lnTo>
                    <a:pt x="1686" y="1192"/>
                  </a:lnTo>
                  <a:lnTo>
                    <a:pt x="1674" y="1190"/>
                  </a:lnTo>
                  <a:lnTo>
                    <a:pt x="1662" y="1188"/>
                  </a:lnTo>
                  <a:lnTo>
                    <a:pt x="1662" y="1188"/>
                  </a:lnTo>
                  <a:lnTo>
                    <a:pt x="1608" y="1186"/>
                  </a:lnTo>
                  <a:lnTo>
                    <a:pt x="1550" y="1188"/>
                  </a:lnTo>
                  <a:lnTo>
                    <a:pt x="1550" y="1188"/>
                  </a:lnTo>
                  <a:lnTo>
                    <a:pt x="1550" y="1138"/>
                  </a:lnTo>
                  <a:lnTo>
                    <a:pt x="1550" y="1138"/>
                  </a:lnTo>
                  <a:lnTo>
                    <a:pt x="1550" y="778"/>
                  </a:lnTo>
                  <a:lnTo>
                    <a:pt x="1550" y="418"/>
                  </a:lnTo>
                  <a:lnTo>
                    <a:pt x="1550" y="418"/>
                  </a:lnTo>
                  <a:lnTo>
                    <a:pt x="1550" y="400"/>
                  </a:lnTo>
                  <a:lnTo>
                    <a:pt x="1544" y="382"/>
                  </a:lnTo>
                  <a:lnTo>
                    <a:pt x="1536" y="366"/>
                  </a:lnTo>
                  <a:lnTo>
                    <a:pt x="1524" y="352"/>
                  </a:lnTo>
                  <a:lnTo>
                    <a:pt x="1524" y="352"/>
                  </a:lnTo>
                  <a:lnTo>
                    <a:pt x="1364" y="190"/>
                  </a:lnTo>
                  <a:lnTo>
                    <a:pt x="1204" y="26"/>
                  </a:lnTo>
                  <a:lnTo>
                    <a:pt x="1204" y="26"/>
                  </a:lnTo>
                  <a:lnTo>
                    <a:pt x="1192" y="16"/>
                  </a:lnTo>
                  <a:lnTo>
                    <a:pt x="1178" y="10"/>
                  </a:lnTo>
                  <a:lnTo>
                    <a:pt x="1162" y="4"/>
                  </a:lnTo>
                  <a:lnTo>
                    <a:pt x="1148" y="2"/>
                  </a:lnTo>
                  <a:lnTo>
                    <a:pt x="1148" y="2"/>
                  </a:lnTo>
                  <a:lnTo>
                    <a:pt x="876" y="0"/>
                  </a:lnTo>
                  <a:lnTo>
                    <a:pt x="604" y="0"/>
                  </a:lnTo>
                  <a:lnTo>
                    <a:pt x="604" y="0"/>
                  </a:lnTo>
                  <a:lnTo>
                    <a:pt x="566" y="4"/>
                  </a:lnTo>
                  <a:lnTo>
                    <a:pt x="566" y="4"/>
                  </a:lnTo>
                  <a:lnTo>
                    <a:pt x="566" y="820"/>
                  </a:lnTo>
                  <a:lnTo>
                    <a:pt x="566" y="820"/>
                  </a:lnTo>
                  <a:lnTo>
                    <a:pt x="0" y="820"/>
                  </a:lnTo>
                  <a:lnTo>
                    <a:pt x="0" y="820"/>
                  </a:lnTo>
                  <a:lnTo>
                    <a:pt x="0" y="2070"/>
                  </a:lnTo>
                  <a:lnTo>
                    <a:pt x="0" y="2070"/>
                  </a:lnTo>
                  <a:lnTo>
                    <a:pt x="2030" y="2070"/>
                  </a:lnTo>
                  <a:lnTo>
                    <a:pt x="2030" y="2070"/>
                  </a:lnTo>
                  <a:lnTo>
                    <a:pt x="2030" y="1802"/>
                  </a:lnTo>
                  <a:lnTo>
                    <a:pt x="2030" y="1536"/>
                  </a:lnTo>
                  <a:lnTo>
                    <a:pt x="2030" y="1536"/>
                  </a:lnTo>
                  <a:close/>
                  <a:moveTo>
                    <a:pt x="1696" y="1284"/>
                  </a:moveTo>
                  <a:lnTo>
                    <a:pt x="1696" y="1284"/>
                  </a:lnTo>
                  <a:lnTo>
                    <a:pt x="1880" y="1494"/>
                  </a:lnTo>
                  <a:lnTo>
                    <a:pt x="1880" y="1494"/>
                  </a:lnTo>
                  <a:lnTo>
                    <a:pt x="1696" y="1494"/>
                  </a:lnTo>
                  <a:lnTo>
                    <a:pt x="1696" y="1494"/>
                  </a:lnTo>
                  <a:lnTo>
                    <a:pt x="1696" y="1284"/>
                  </a:lnTo>
                  <a:lnTo>
                    <a:pt x="1696" y="1284"/>
                  </a:lnTo>
                  <a:close/>
                  <a:moveTo>
                    <a:pt x="1206" y="138"/>
                  </a:moveTo>
                  <a:lnTo>
                    <a:pt x="1206" y="138"/>
                  </a:lnTo>
                  <a:lnTo>
                    <a:pt x="1460" y="376"/>
                  </a:lnTo>
                  <a:lnTo>
                    <a:pt x="1460" y="376"/>
                  </a:lnTo>
                  <a:lnTo>
                    <a:pt x="1206" y="376"/>
                  </a:lnTo>
                  <a:lnTo>
                    <a:pt x="1206" y="376"/>
                  </a:lnTo>
                  <a:lnTo>
                    <a:pt x="1206" y="138"/>
                  </a:lnTo>
                  <a:lnTo>
                    <a:pt x="1206" y="138"/>
                  </a:lnTo>
                  <a:close/>
                  <a:moveTo>
                    <a:pt x="914" y="2004"/>
                  </a:moveTo>
                  <a:lnTo>
                    <a:pt x="914" y="2004"/>
                  </a:lnTo>
                  <a:lnTo>
                    <a:pt x="64" y="2004"/>
                  </a:lnTo>
                  <a:lnTo>
                    <a:pt x="64" y="2004"/>
                  </a:lnTo>
                  <a:lnTo>
                    <a:pt x="64" y="1260"/>
                  </a:lnTo>
                  <a:lnTo>
                    <a:pt x="64" y="1260"/>
                  </a:lnTo>
                  <a:lnTo>
                    <a:pt x="914" y="1260"/>
                  </a:lnTo>
                  <a:lnTo>
                    <a:pt x="914" y="1260"/>
                  </a:lnTo>
                  <a:lnTo>
                    <a:pt x="914" y="2004"/>
                  </a:lnTo>
                  <a:lnTo>
                    <a:pt x="914" y="2004"/>
                  </a:lnTo>
                  <a:close/>
                  <a:moveTo>
                    <a:pt x="918" y="726"/>
                  </a:moveTo>
                  <a:lnTo>
                    <a:pt x="918" y="726"/>
                  </a:lnTo>
                  <a:lnTo>
                    <a:pt x="918" y="784"/>
                  </a:lnTo>
                  <a:lnTo>
                    <a:pt x="918" y="784"/>
                  </a:lnTo>
                  <a:lnTo>
                    <a:pt x="774" y="784"/>
                  </a:lnTo>
                  <a:lnTo>
                    <a:pt x="774" y="784"/>
                  </a:lnTo>
                  <a:lnTo>
                    <a:pt x="774" y="726"/>
                  </a:lnTo>
                  <a:lnTo>
                    <a:pt x="774" y="726"/>
                  </a:lnTo>
                  <a:lnTo>
                    <a:pt x="918" y="726"/>
                  </a:lnTo>
                  <a:lnTo>
                    <a:pt x="918" y="726"/>
                  </a:lnTo>
                  <a:close/>
                  <a:moveTo>
                    <a:pt x="776" y="656"/>
                  </a:moveTo>
                  <a:lnTo>
                    <a:pt x="776" y="656"/>
                  </a:lnTo>
                  <a:lnTo>
                    <a:pt x="776" y="596"/>
                  </a:lnTo>
                  <a:lnTo>
                    <a:pt x="776" y="596"/>
                  </a:lnTo>
                  <a:lnTo>
                    <a:pt x="916" y="596"/>
                  </a:lnTo>
                  <a:lnTo>
                    <a:pt x="916" y="596"/>
                  </a:lnTo>
                  <a:lnTo>
                    <a:pt x="916" y="656"/>
                  </a:lnTo>
                  <a:lnTo>
                    <a:pt x="916" y="656"/>
                  </a:lnTo>
                  <a:lnTo>
                    <a:pt x="776" y="656"/>
                  </a:lnTo>
                  <a:lnTo>
                    <a:pt x="776" y="656"/>
                  </a:lnTo>
                  <a:close/>
                  <a:moveTo>
                    <a:pt x="918" y="978"/>
                  </a:moveTo>
                  <a:lnTo>
                    <a:pt x="918" y="978"/>
                  </a:lnTo>
                  <a:lnTo>
                    <a:pt x="918" y="1032"/>
                  </a:lnTo>
                  <a:lnTo>
                    <a:pt x="918" y="1032"/>
                  </a:lnTo>
                  <a:lnTo>
                    <a:pt x="876" y="1034"/>
                  </a:lnTo>
                  <a:lnTo>
                    <a:pt x="856" y="1034"/>
                  </a:lnTo>
                  <a:lnTo>
                    <a:pt x="838" y="1032"/>
                  </a:lnTo>
                  <a:lnTo>
                    <a:pt x="820" y="1026"/>
                  </a:lnTo>
                  <a:lnTo>
                    <a:pt x="812" y="1022"/>
                  </a:lnTo>
                  <a:lnTo>
                    <a:pt x="804" y="1016"/>
                  </a:lnTo>
                  <a:lnTo>
                    <a:pt x="796" y="1010"/>
                  </a:lnTo>
                  <a:lnTo>
                    <a:pt x="790" y="1000"/>
                  </a:lnTo>
                  <a:lnTo>
                    <a:pt x="784" y="990"/>
                  </a:lnTo>
                  <a:lnTo>
                    <a:pt x="778" y="978"/>
                  </a:lnTo>
                  <a:lnTo>
                    <a:pt x="778" y="978"/>
                  </a:lnTo>
                  <a:lnTo>
                    <a:pt x="918" y="978"/>
                  </a:lnTo>
                  <a:lnTo>
                    <a:pt x="918" y="978"/>
                  </a:lnTo>
                  <a:close/>
                  <a:moveTo>
                    <a:pt x="776" y="908"/>
                  </a:moveTo>
                  <a:lnTo>
                    <a:pt x="776" y="908"/>
                  </a:lnTo>
                  <a:lnTo>
                    <a:pt x="776" y="854"/>
                  </a:lnTo>
                  <a:lnTo>
                    <a:pt x="776" y="854"/>
                  </a:lnTo>
                  <a:lnTo>
                    <a:pt x="916" y="854"/>
                  </a:lnTo>
                  <a:lnTo>
                    <a:pt x="916" y="854"/>
                  </a:lnTo>
                  <a:lnTo>
                    <a:pt x="916" y="908"/>
                  </a:lnTo>
                  <a:lnTo>
                    <a:pt x="916" y="908"/>
                  </a:lnTo>
                  <a:lnTo>
                    <a:pt x="776" y="908"/>
                  </a:lnTo>
                  <a:lnTo>
                    <a:pt x="776" y="908"/>
                  </a:lnTo>
                  <a:close/>
                  <a:moveTo>
                    <a:pt x="890" y="1190"/>
                  </a:moveTo>
                  <a:lnTo>
                    <a:pt x="890" y="1190"/>
                  </a:lnTo>
                  <a:lnTo>
                    <a:pt x="638" y="1190"/>
                  </a:lnTo>
                  <a:lnTo>
                    <a:pt x="638" y="1190"/>
                  </a:lnTo>
                  <a:lnTo>
                    <a:pt x="638" y="952"/>
                  </a:lnTo>
                  <a:lnTo>
                    <a:pt x="638" y="952"/>
                  </a:lnTo>
                  <a:lnTo>
                    <a:pt x="890" y="1190"/>
                  </a:lnTo>
                  <a:lnTo>
                    <a:pt x="890" y="1190"/>
                  </a:lnTo>
                  <a:close/>
                  <a:moveTo>
                    <a:pt x="894" y="1100"/>
                  </a:moveTo>
                  <a:lnTo>
                    <a:pt x="894" y="1100"/>
                  </a:lnTo>
                  <a:lnTo>
                    <a:pt x="1398" y="1100"/>
                  </a:lnTo>
                  <a:lnTo>
                    <a:pt x="1398" y="1100"/>
                  </a:lnTo>
                  <a:lnTo>
                    <a:pt x="1398" y="532"/>
                  </a:lnTo>
                  <a:lnTo>
                    <a:pt x="1398" y="532"/>
                  </a:lnTo>
                  <a:lnTo>
                    <a:pt x="706" y="532"/>
                  </a:lnTo>
                  <a:lnTo>
                    <a:pt x="706" y="532"/>
                  </a:lnTo>
                  <a:lnTo>
                    <a:pt x="706" y="908"/>
                  </a:lnTo>
                  <a:lnTo>
                    <a:pt x="706" y="908"/>
                  </a:lnTo>
                  <a:lnTo>
                    <a:pt x="674" y="882"/>
                  </a:lnTo>
                  <a:lnTo>
                    <a:pt x="662" y="868"/>
                  </a:lnTo>
                  <a:lnTo>
                    <a:pt x="650" y="854"/>
                  </a:lnTo>
                  <a:lnTo>
                    <a:pt x="640" y="838"/>
                  </a:lnTo>
                  <a:lnTo>
                    <a:pt x="634" y="822"/>
                  </a:lnTo>
                  <a:lnTo>
                    <a:pt x="630" y="802"/>
                  </a:lnTo>
                  <a:lnTo>
                    <a:pt x="630" y="782"/>
                  </a:lnTo>
                  <a:lnTo>
                    <a:pt x="630" y="782"/>
                  </a:lnTo>
                  <a:lnTo>
                    <a:pt x="632" y="698"/>
                  </a:lnTo>
                  <a:lnTo>
                    <a:pt x="632" y="614"/>
                  </a:lnTo>
                  <a:lnTo>
                    <a:pt x="632" y="444"/>
                  </a:lnTo>
                  <a:lnTo>
                    <a:pt x="632" y="444"/>
                  </a:lnTo>
                  <a:lnTo>
                    <a:pt x="1484" y="444"/>
                  </a:lnTo>
                  <a:lnTo>
                    <a:pt x="1484" y="444"/>
                  </a:lnTo>
                  <a:lnTo>
                    <a:pt x="1484" y="1188"/>
                  </a:lnTo>
                  <a:lnTo>
                    <a:pt x="1484" y="1188"/>
                  </a:lnTo>
                  <a:lnTo>
                    <a:pt x="1440" y="1188"/>
                  </a:lnTo>
                  <a:lnTo>
                    <a:pt x="1440" y="1188"/>
                  </a:lnTo>
                  <a:lnTo>
                    <a:pt x="1244" y="1186"/>
                  </a:lnTo>
                  <a:lnTo>
                    <a:pt x="1146" y="1186"/>
                  </a:lnTo>
                  <a:lnTo>
                    <a:pt x="1048" y="1190"/>
                  </a:lnTo>
                  <a:lnTo>
                    <a:pt x="1048" y="1190"/>
                  </a:lnTo>
                  <a:lnTo>
                    <a:pt x="1022" y="1190"/>
                  </a:lnTo>
                  <a:lnTo>
                    <a:pt x="998" y="1186"/>
                  </a:lnTo>
                  <a:lnTo>
                    <a:pt x="978" y="1178"/>
                  </a:lnTo>
                  <a:lnTo>
                    <a:pt x="958" y="1168"/>
                  </a:lnTo>
                  <a:lnTo>
                    <a:pt x="940" y="1154"/>
                  </a:lnTo>
                  <a:lnTo>
                    <a:pt x="924" y="1140"/>
                  </a:lnTo>
                  <a:lnTo>
                    <a:pt x="908" y="1120"/>
                  </a:lnTo>
                  <a:lnTo>
                    <a:pt x="894" y="1100"/>
                  </a:lnTo>
                  <a:lnTo>
                    <a:pt x="894" y="1100"/>
                  </a:lnTo>
                  <a:close/>
                  <a:moveTo>
                    <a:pt x="1120" y="980"/>
                  </a:moveTo>
                  <a:lnTo>
                    <a:pt x="1120" y="980"/>
                  </a:lnTo>
                  <a:lnTo>
                    <a:pt x="1120" y="1032"/>
                  </a:lnTo>
                  <a:lnTo>
                    <a:pt x="1120" y="1032"/>
                  </a:lnTo>
                  <a:lnTo>
                    <a:pt x="988" y="1032"/>
                  </a:lnTo>
                  <a:lnTo>
                    <a:pt x="988" y="1032"/>
                  </a:lnTo>
                  <a:lnTo>
                    <a:pt x="988" y="980"/>
                  </a:lnTo>
                  <a:lnTo>
                    <a:pt x="988" y="980"/>
                  </a:lnTo>
                  <a:lnTo>
                    <a:pt x="1120" y="980"/>
                  </a:lnTo>
                  <a:lnTo>
                    <a:pt x="1120" y="980"/>
                  </a:lnTo>
                  <a:close/>
                  <a:moveTo>
                    <a:pt x="988" y="906"/>
                  </a:moveTo>
                  <a:lnTo>
                    <a:pt x="988" y="906"/>
                  </a:lnTo>
                  <a:lnTo>
                    <a:pt x="988" y="854"/>
                  </a:lnTo>
                  <a:lnTo>
                    <a:pt x="988" y="854"/>
                  </a:lnTo>
                  <a:lnTo>
                    <a:pt x="1120" y="854"/>
                  </a:lnTo>
                  <a:lnTo>
                    <a:pt x="1120" y="854"/>
                  </a:lnTo>
                  <a:lnTo>
                    <a:pt x="1120" y="906"/>
                  </a:lnTo>
                  <a:lnTo>
                    <a:pt x="1120" y="906"/>
                  </a:lnTo>
                  <a:lnTo>
                    <a:pt x="988" y="906"/>
                  </a:lnTo>
                  <a:lnTo>
                    <a:pt x="988" y="906"/>
                  </a:lnTo>
                  <a:close/>
                  <a:moveTo>
                    <a:pt x="1120" y="784"/>
                  </a:moveTo>
                  <a:lnTo>
                    <a:pt x="1120" y="784"/>
                  </a:lnTo>
                  <a:lnTo>
                    <a:pt x="988" y="784"/>
                  </a:lnTo>
                  <a:lnTo>
                    <a:pt x="988" y="784"/>
                  </a:lnTo>
                  <a:lnTo>
                    <a:pt x="988" y="726"/>
                  </a:lnTo>
                  <a:lnTo>
                    <a:pt x="988" y="726"/>
                  </a:lnTo>
                  <a:lnTo>
                    <a:pt x="1120" y="726"/>
                  </a:lnTo>
                  <a:lnTo>
                    <a:pt x="1120" y="726"/>
                  </a:lnTo>
                  <a:lnTo>
                    <a:pt x="1120" y="784"/>
                  </a:lnTo>
                  <a:lnTo>
                    <a:pt x="1120" y="784"/>
                  </a:lnTo>
                  <a:close/>
                  <a:moveTo>
                    <a:pt x="1120" y="654"/>
                  </a:moveTo>
                  <a:lnTo>
                    <a:pt x="1120" y="654"/>
                  </a:lnTo>
                  <a:lnTo>
                    <a:pt x="988" y="654"/>
                  </a:lnTo>
                  <a:lnTo>
                    <a:pt x="988" y="654"/>
                  </a:lnTo>
                  <a:lnTo>
                    <a:pt x="988" y="598"/>
                  </a:lnTo>
                  <a:lnTo>
                    <a:pt x="988" y="598"/>
                  </a:lnTo>
                  <a:lnTo>
                    <a:pt x="1120" y="598"/>
                  </a:lnTo>
                  <a:lnTo>
                    <a:pt x="1120" y="598"/>
                  </a:lnTo>
                  <a:lnTo>
                    <a:pt x="1120" y="654"/>
                  </a:lnTo>
                  <a:lnTo>
                    <a:pt x="1120" y="654"/>
                  </a:lnTo>
                  <a:close/>
                  <a:moveTo>
                    <a:pt x="1334" y="980"/>
                  </a:moveTo>
                  <a:lnTo>
                    <a:pt x="1334" y="980"/>
                  </a:lnTo>
                  <a:lnTo>
                    <a:pt x="1334" y="1030"/>
                  </a:lnTo>
                  <a:lnTo>
                    <a:pt x="1334" y="1030"/>
                  </a:lnTo>
                  <a:lnTo>
                    <a:pt x="1192" y="1030"/>
                  </a:lnTo>
                  <a:lnTo>
                    <a:pt x="1192" y="1030"/>
                  </a:lnTo>
                  <a:lnTo>
                    <a:pt x="1192" y="980"/>
                  </a:lnTo>
                  <a:lnTo>
                    <a:pt x="1192" y="980"/>
                  </a:lnTo>
                  <a:lnTo>
                    <a:pt x="1334" y="980"/>
                  </a:lnTo>
                  <a:lnTo>
                    <a:pt x="1334" y="980"/>
                  </a:lnTo>
                  <a:close/>
                  <a:moveTo>
                    <a:pt x="1332" y="784"/>
                  </a:moveTo>
                  <a:lnTo>
                    <a:pt x="1332" y="784"/>
                  </a:lnTo>
                  <a:lnTo>
                    <a:pt x="1190" y="784"/>
                  </a:lnTo>
                  <a:lnTo>
                    <a:pt x="1190" y="784"/>
                  </a:lnTo>
                  <a:lnTo>
                    <a:pt x="1190" y="726"/>
                  </a:lnTo>
                  <a:lnTo>
                    <a:pt x="1190" y="726"/>
                  </a:lnTo>
                  <a:lnTo>
                    <a:pt x="1332" y="726"/>
                  </a:lnTo>
                  <a:lnTo>
                    <a:pt x="1332" y="726"/>
                  </a:lnTo>
                  <a:lnTo>
                    <a:pt x="1332" y="784"/>
                  </a:lnTo>
                  <a:lnTo>
                    <a:pt x="1332" y="784"/>
                  </a:lnTo>
                  <a:close/>
                  <a:moveTo>
                    <a:pt x="1334" y="656"/>
                  </a:moveTo>
                  <a:lnTo>
                    <a:pt x="1334" y="656"/>
                  </a:lnTo>
                  <a:lnTo>
                    <a:pt x="1190" y="656"/>
                  </a:lnTo>
                  <a:lnTo>
                    <a:pt x="1190" y="656"/>
                  </a:lnTo>
                  <a:lnTo>
                    <a:pt x="1190" y="596"/>
                  </a:lnTo>
                  <a:lnTo>
                    <a:pt x="1190" y="596"/>
                  </a:lnTo>
                  <a:lnTo>
                    <a:pt x="1334" y="596"/>
                  </a:lnTo>
                  <a:lnTo>
                    <a:pt x="1334" y="596"/>
                  </a:lnTo>
                  <a:lnTo>
                    <a:pt x="1334" y="656"/>
                  </a:lnTo>
                  <a:lnTo>
                    <a:pt x="1334" y="656"/>
                  </a:lnTo>
                  <a:close/>
                  <a:moveTo>
                    <a:pt x="1332" y="854"/>
                  </a:moveTo>
                  <a:lnTo>
                    <a:pt x="1332" y="854"/>
                  </a:lnTo>
                  <a:lnTo>
                    <a:pt x="1332" y="906"/>
                  </a:lnTo>
                  <a:lnTo>
                    <a:pt x="1332" y="906"/>
                  </a:lnTo>
                  <a:lnTo>
                    <a:pt x="1190" y="906"/>
                  </a:lnTo>
                  <a:lnTo>
                    <a:pt x="1190" y="906"/>
                  </a:lnTo>
                  <a:lnTo>
                    <a:pt x="1190" y="854"/>
                  </a:lnTo>
                  <a:lnTo>
                    <a:pt x="1190" y="854"/>
                  </a:lnTo>
                  <a:lnTo>
                    <a:pt x="1332" y="854"/>
                  </a:lnTo>
                  <a:lnTo>
                    <a:pt x="1332" y="854"/>
                  </a:lnTo>
                  <a:close/>
                  <a:moveTo>
                    <a:pt x="1962" y="2004"/>
                  </a:moveTo>
                  <a:lnTo>
                    <a:pt x="1962" y="2004"/>
                  </a:lnTo>
                  <a:lnTo>
                    <a:pt x="984" y="2004"/>
                  </a:lnTo>
                  <a:lnTo>
                    <a:pt x="984" y="2004"/>
                  </a:lnTo>
                  <a:lnTo>
                    <a:pt x="984" y="1564"/>
                  </a:lnTo>
                  <a:lnTo>
                    <a:pt x="984" y="1564"/>
                  </a:lnTo>
                  <a:lnTo>
                    <a:pt x="1962" y="1564"/>
                  </a:lnTo>
                  <a:lnTo>
                    <a:pt x="1962" y="1564"/>
                  </a:lnTo>
                  <a:lnTo>
                    <a:pt x="1962" y="2004"/>
                  </a:lnTo>
                  <a:lnTo>
                    <a:pt x="1962" y="200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5" name="Freeform 49"/>
            <p:cNvSpPr>
              <a:spLocks/>
            </p:cNvSpPr>
            <p:nvPr/>
          </p:nvSpPr>
          <p:spPr bwMode="auto">
            <a:xfrm>
              <a:off x="7623175" y="2411413"/>
              <a:ext cx="276225" cy="365125"/>
            </a:xfrm>
            <a:custGeom>
              <a:avLst/>
              <a:gdLst>
                <a:gd name="T0" fmla="*/ 0 w 174"/>
                <a:gd name="T1" fmla="*/ 230 h 230"/>
                <a:gd name="T2" fmla="*/ 0 w 174"/>
                <a:gd name="T3" fmla="*/ 0 h 230"/>
                <a:gd name="T4" fmla="*/ 170 w 174"/>
                <a:gd name="T5" fmla="*/ 0 h 230"/>
                <a:gd name="T6" fmla="*/ 170 w 174"/>
                <a:gd name="T7" fmla="*/ 40 h 230"/>
                <a:gd name="T8" fmla="*/ 46 w 174"/>
                <a:gd name="T9" fmla="*/ 40 h 230"/>
                <a:gd name="T10" fmla="*/ 46 w 174"/>
                <a:gd name="T11" fmla="*/ 90 h 230"/>
                <a:gd name="T12" fmla="*/ 160 w 174"/>
                <a:gd name="T13" fmla="*/ 90 h 230"/>
                <a:gd name="T14" fmla="*/ 160 w 174"/>
                <a:gd name="T15" fmla="*/ 128 h 230"/>
                <a:gd name="T16" fmla="*/ 46 w 174"/>
                <a:gd name="T17" fmla="*/ 128 h 230"/>
                <a:gd name="T18" fmla="*/ 46 w 174"/>
                <a:gd name="T19" fmla="*/ 192 h 230"/>
                <a:gd name="T20" fmla="*/ 174 w 174"/>
                <a:gd name="T21" fmla="*/ 192 h 230"/>
                <a:gd name="T22" fmla="*/ 174 w 174"/>
                <a:gd name="T23" fmla="*/ 230 h 230"/>
                <a:gd name="T24" fmla="*/ 0 w 174"/>
                <a:gd name="T25" fmla="*/ 23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4" h="230">
                  <a:moveTo>
                    <a:pt x="0" y="230"/>
                  </a:moveTo>
                  <a:lnTo>
                    <a:pt x="0" y="0"/>
                  </a:lnTo>
                  <a:lnTo>
                    <a:pt x="170" y="0"/>
                  </a:lnTo>
                  <a:lnTo>
                    <a:pt x="170" y="40"/>
                  </a:lnTo>
                  <a:lnTo>
                    <a:pt x="46" y="40"/>
                  </a:lnTo>
                  <a:lnTo>
                    <a:pt x="46" y="90"/>
                  </a:lnTo>
                  <a:lnTo>
                    <a:pt x="160" y="90"/>
                  </a:lnTo>
                  <a:lnTo>
                    <a:pt x="160" y="128"/>
                  </a:lnTo>
                  <a:lnTo>
                    <a:pt x="46" y="128"/>
                  </a:lnTo>
                  <a:lnTo>
                    <a:pt x="46" y="192"/>
                  </a:lnTo>
                  <a:lnTo>
                    <a:pt x="174" y="192"/>
                  </a:lnTo>
                  <a:lnTo>
                    <a:pt x="174" y="230"/>
                  </a:lnTo>
                  <a:lnTo>
                    <a:pt x="0" y="2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6" name="Freeform 50"/>
            <p:cNvSpPr>
              <a:spLocks/>
            </p:cNvSpPr>
            <p:nvPr/>
          </p:nvSpPr>
          <p:spPr bwMode="auto">
            <a:xfrm>
              <a:off x="6715125" y="3719513"/>
              <a:ext cx="479425" cy="361950"/>
            </a:xfrm>
            <a:custGeom>
              <a:avLst/>
              <a:gdLst>
                <a:gd name="T0" fmla="*/ 56 w 302"/>
                <a:gd name="T1" fmla="*/ 228 h 228"/>
                <a:gd name="T2" fmla="*/ 0 w 302"/>
                <a:gd name="T3" fmla="*/ 0 h 228"/>
                <a:gd name="T4" fmla="*/ 48 w 302"/>
                <a:gd name="T5" fmla="*/ 0 h 228"/>
                <a:gd name="T6" fmla="*/ 82 w 302"/>
                <a:gd name="T7" fmla="*/ 156 h 228"/>
                <a:gd name="T8" fmla="*/ 124 w 302"/>
                <a:gd name="T9" fmla="*/ 0 h 228"/>
                <a:gd name="T10" fmla="*/ 180 w 302"/>
                <a:gd name="T11" fmla="*/ 0 h 228"/>
                <a:gd name="T12" fmla="*/ 220 w 302"/>
                <a:gd name="T13" fmla="*/ 160 h 228"/>
                <a:gd name="T14" fmla="*/ 254 w 302"/>
                <a:gd name="T15" fmla="*/ 0 h 228"/>
                <a:gd name="T16" fmla="*/ 302 w 302"/>
                <a:gd name="T17" fmla="*/ 0 h 228"/>
                <a:gd name="T18" fmla="*/ 246 w 302"/>
                <a:gd name="T19" fmla="*/ 228 h 228"/>
                <a:gd name="T20" fmla="*/ 196 w 302"/>
                <a:gd name="T21" fmla="*/ 228 h 228"/>
                <a:gd name="T22" fmla="*/ 150 w 302"/>
                <a:gd name="T23" fmla="*/ 58 h 228"/>
                <a:gd name="T24" fmla="*/ 106 w 302"/>
                <a:gd name="T25" fmla="*/ 228 h 228"/>
                <a:gd name="T26" fmla="*/ 56 w 302"/>
                <a:gd name="T27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228">
                  <a:moveTo>
                    <a:pt x="56" y="228"/>
                  </a:moveTo>
                  <a:lnTo>
                    <a:pt x="0" y="0"/>
                  </a:lnTo>
                  <a:lnTo>
                    <a:pt x="48" y="0"/>
                  </a:lnTo>
                  <a:lnTo>
                    <a:pt x="82" y="156"/>
                  </a:lnTo>
                  <a:lnTo>
                    <a:pt x="124" y="0"/>
                  </a:lnTo>
                  <a:lnTo>
                    <a:pt x="180" y="0"/>
                  </a:lnTo>
                  <a:lnTo>
                    <a:pt x="220" y="160"/>
                  </a:lnTo>
                  <a:lnTo>
                    <a:pt x="254" y="0"/>
                  </a:lnTo>
                  <a:lnTo>
                    <a:pt x="302" y="0"/>
                  </a:lnTo>
                  <a:lnTo>
                    <a:pt x="246" y="228"/>
                  </a:lnTo>
                  <a:lnTo>
                    <a:pt x="196" y="228"/>
                  </a:lnTo>
                  <a:lnTo>
                    <a:pt x="150" y="58"/>
                  </a:lnTo>
                  <a:lnTo>
                    <a:pt x="106" y="228"/>
                  </a:lnTo>
                  <a:lnTo>
                    <a:pt x="56" y="2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7" name="Freeform 51"/>
            <p:cNvSpPr>
              <a:spLocks noEditPoints="1"/>
            </p:cNvSpPr>
            <p:nvPr/>
          </p:nvSpPr>
          <p:spPr bwMode="auto">
            <a:xfrm>
              <a:off x="8204200" y="4271963"/>
              <a:ext cx="279400" cy="361950"/>
            </a:xfrm>
            <a:custGeom>
              <a:avLst/>
              <a:gdLst>
                <a:gd name="T0" fmla="*/ 0 w 176"/>
                <a:gd name="T1" fmla="*/ 228 h 228"/>
                <a:gd name="T2" fmla="*/ 0 w 176"/>
                <a:gd name="T3" fmla="*/ 0 h 228"/>
                <a:gd name="T4" fmla="*/ 76 w 176"/>
                <a:gd name="T5" fmla="*/ 0 h 228"/>
                <a:gd name="T6" fmla="*/ 76 w 176"/>
                <a:gd name="T7" fmla="*/ 0 h 228"/>
                <a:gd name="T8" fmla="*/ 110 w 176"/>
                <a:gd name="T9" fmla="*/ 0 h 228"/>
                <a:gd name="T10" fmla="*/ 130 w 176"/>
                <a:gd name="T11" fmla="*/ 4 h 228"/>
                <a:gd name="T12" fmla="*/ 130 w 176"/>
                <a:gd name="T13" fmla="*/ 4 h 228"/>
                <a:gd name="T14" fmla="*/ 140 w 176"/>
                <a:gd name="T15" fmla="*/ 6 h 228"/>
                <a:gd name="T16" fmla="*/ 148 w 176"/>
                <a:gd name="T17" fmla="*/ 12 h 228"/>
                <a:gd name="T18" fmla="*/ 156 w 176"/>
                <a:gd name="T19" fmla="*/ 18 h 228"/>
                <a:gd name="T20" fmla="*/ 164 w 176"/>
                <a:gd name="T21" fmla="*/ 26 h 228"/>
                <a:gd name="T22" fmla="*/ 164 w 176"/>
                <a:gd name="T23" fmla="*/ 26 h 228"/>
                <a:gd name="T24" fmla="*/ 168 w 176"/>
                <a:gd name="T25" fmla="*/ 34 h 228"/>
                <a:gd name="T26" fmla="*/ 174 w 176"/>
                <a:gd name="T27" fmla="*/ 46 h 228"/>
                <a:gd name="T28" fmla="*/ 176 w 176"/>
                <a:gd name="T29" fmla="*/ 58 h 228"/>
                <a:gd name="T30" fmla="*/ 176 w 176"/>
                <a:gd name="T31" fmla="*/ 70 h 228"/>
                <a:gd name="T32" fmla="*/ 176 w 176"/>
                <a:gd name="T33" fmla="*/ 70 h 228"/>
                <a:gd name="T34" fmla="*/ 174 w 176"/>
                <a:gd name="T35" fmla="*/ 90 h 228"/>
                <a:gd name="T36" fmla="*/ 168 w 176"/>
                <a:gd name="T37" fmla="*/ 106 h 228"/>
                <a:gd name="T38" fmla="*/ 168 w 176"/>
                <a:gd name="T39" fmla="*/ 106 h 228"/>
                <a:gd name="T40" fmla="*/ 160 w 176"/>
                <a:gd name="T41" fmla="*/ 118 h 228"/>
                <a:gd name="T42" fmla="*/ 150 w 176"/>
                <a:gd name="T43" fmla="*/ 128 h 228"/>
                <a:gd name="T44" fmla="*/ 150 w 176"/>
                <a:gd name="T45" fmla="*/ 128 h 228"/>
                <a:gd name="T46" fmla="*/ 138 w 176"/>
                <a:gd name="T47" fmla="*/ 134 h 228"/>
                <a:gd name="T48" fmla="*/ 126 w 176"/>
                <a:gd name="T49" fmla="*/ 140 h 228"/>
                <a:gd name="T50" fmla="*/ 126 w 176"/>
                <a:gd name="T51" fmla="*/ 140 h 228"/>
                <a:gd name="T52" fmla="*/ 106 w 176"/>
                <a:gd name="T53" fmla="*/ 142 h 228"/>
                <a:gd name="T54" fmla="*/ 78 w 176"/>
                <a:gd name="T55" fmla="*/ 142 h 228"/>
                <a:gd name="T56" fmla="*/ 48 w 176"/>
                <a:gd name="T57" fmla="*/ 142 h 228"/>
                <a:gd name="T58" fmla="*/ 48 w 176"/>
                <a:gd name="T59" fmla="*/ 228 h 228"/>
                <a:gd name="T60" fmla="*/ 0 w 176"/>
                <a:gd name="T61" fmla="*/ 228 h 228"/>
                <a:gd name="T62" fmla="*/ 48 w 176"/>
                <a:gd name="T63" fmla="*/ 38 h 228"/>
                <a:gd name="T64" fmla="*/ 48 w 176"/>
                <a:gd name="T65" fmla="*/ 104 h 228"/>
                <a:gd name="T66" fmla="*/ 72 w 176"/>
                <a:gd name="T67" fmla="*/ 104 h 228"/>
                <a:gd name="T68" fmla="*/ 72 w 176"/>
                <a:gd name="T69" fmla="*/ 104 h 228"/>
                <a:gd name="T70" fmla="*/ 96 w 176"/>
                <a:gd name="T71" fmla="*/ 102 h 228"/>
                <a:gd name="T72" fmla="*/ 110 w 176"/>
                <a:gd name="T73" fmla="*/ 100 h 228"/>
                <a:gd name="T74" fmla="*/ 110 w 176"/>
                <a:gd name="T75" fmla="*/ 100 h 228"/>
                <a:gd name="T76" fmla="*/ 118 w 176"/>
                <a:gd name="T77" fmla="*/ 96 h 228"/>
                <a:gd name="T78" fmla="*/ 124 w 176"/>
                <a:gd name="T79" fmla="*/ 88 h 228"/>
                <a:gd name="T80" fmla="*/ 124 w 176"/>
                <a:gd name="T81" fmla="*/ 88 h 228"/>
                <a:gd name="T82" fmla="*/ 128 w 176"/>
                <a:gd name="T83" fmla="*/ 80 h 228"/>
                <a:gd name="T84" fmla="*/ 128 w 176"/>
                <a:gd name="T85" fmla="*/ 70 h 228"/>
                <a:gd name="T86" fmla="*/ 128 w 176"/>
                <a:gd name="T87" fmla="*/ 70 h 228"/>
                <a:gd name="T88" fmla="*/ 126 w 176"/>
                <a:gd name="T89" fmla="*/ 60 h 228"/>
                <a:gd name="T90" fmla="*/ 122 w 176"/>
                <a:gd name="T91" fmla="*/ 50 h 228"/>
                <a:gd name="T92" fmla="*/ 122 w 176"/>
                <a:gd name="T93" fmla="*/ 50 h 228"/>
                <a:gd name="T94" fmla="*/ 114 w 176"/>
                <a:gd name="T95" fmla="*/ 44 h 228"/>
                <a:gd name="T96" fmla="*/ 102 w 176"/>
                <a:gd name="T97" fmla="*/ 40 h 228"/>
                <a:gd name="T98" fmla="*/ 102 w 176"/>
                <a:gd name="T99" fmla="*/ 40 h 228"/>
                <a:gd name="T100" fmla="*/ 70 w 176"/>
                <a:gd name="T101" fmla="*/ 38 h 228"/>
                <a:gd name="T102" fmla="*/ 48 w 176"/>
                <a:gd name="T103" fmla="*/ 3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6" h="228">
                  <a:moveTo>
                    <a:pt x="0" y="228"/>
                  </a:moveTo>
                  <a:lnTo>
                    <a:pt x="0" y="0"/>
                  </a:lnTo>
                  <a:lnTo>
                    <a:pt x="76" y="0"/>
                  </a:lnTo>
                  <a:lnTo>
                    <a:pt x="76" y="0"/>
                  </a:lnTo>
                  <a:lnTo>
                    <a:pt x="110" y="0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40" y="6"/>
                  </a:lnTo>
                  <a:lnTo>
                    <a:pt x="148" y="12"/>
                  </a:lnTo>
                  <a:lnTo>
                    <a:pt x="156" y="18"/>
                  </a:lnTo>
                  <a:lnTo>
                    <a:pt x="164" y="26"/>
                  </a:lnTo>
                  <a:lnTo>
                    <a:pt x="164" y="26"/>
                  </a:lnTo>
                  <a:lnTo>
                    <a:pt x="168" y="34"/>
                  </a:lnTo>
                  <a:lnTo>
                    <a:pt x="174" y="46"/>
                  </a:lnTo>
                  <a:lnTo>
                    <a:pt x="176" y="58"/>
                  </a:lnTo>
                  <a:lnTo>
                    <a:pt x="176" y="70"/>
                  </a:lnTo>
                  <a:lnTo>
                    <a:pt x="176" y="70"/>
                  </a:lnTo>
                  <a:lnTo>
                    <a:pt x="174" y="90"/>
                  </a:lnTo>
                  <a:lnTo>
                    <a:pt x="168" y="106"/>
                  </a:lnTo>
                  <a:lnTo>
                    <a:pt x="168" y="106"/>
                  </a:lnTo>
                  <a:lnTo>
                    <a:pt x="160" y="118"/>
                  </a:lnTo>
                  <a:lnTo>
                    <a:pt x="150" y="128"/>
                  </a:lnTo>
                  <a:lnTo>
                    <a:pt x="150" y="128"/>
                  </a:lnTo>
                  <a:lnTo>
                    <a:pt x="138" y="134"/>
                  </a:lnTo>
                  <a:lnTo>
                    <a:pt x="126" y="140"/>
                  </a:lnTo>
                  <a:lnTo>
                    <a:pt x="126" y="140"/>
                  </a:lnTo>
                  <a:lnTo>
                    <a:pt x="106" y="142"/>
                  </a:lnTo>
                  <a:lnTo>
                    <a:pt x="78" y="142"/>
                  </a:lnTo>
                  <a:lnTo>
                    <a:pt x="48" y="142"/>
                  </a:lnTo>
                  <a:lnTo>
                    <a:pt x="48" y="228"/>
                  </a:lnTo>
                  <a:lnTo>
                    <a:pt x="0" y="228"/>
                  </a:lnTo>
                  <a:close/>
                  <a:moveTo>
                    <a:pt x="48" y="38"/>
                  </a:moveTo>
                  <a:lnTo>
                    <a:pt x="48" y="104"/>
                  </a:lnTo>
                  <a:lnTo>
                    <a:pt x="72" y="104"/>
                  </a:lnTo>
                  <a:lnTo>
                    <a:pt x="72" y="104"/>
                  </a:lnTo>
                  <a:lnTo>
                    <a:pt x="96" y="102"/>
                  </a:lnTo>
                  <a:lnTo>
                    <a:pt x="110" y="100"/>
                  </a:lnTo>
                  <a:lnTo>
                    <a:pt x="110" y="100"/>
                  </a:lnTo>
                  <a:lnTo>
                    <a:pt x="118" y="96"/>
                  </a:lnTo>
                  <a:lnTo>
                    <a:pt x="124" y="88"/>
                  </a:lnTo>
                  <a:lnTo>
                    <a:pt x="124" y="88"/>
                  </a:lnTo>
                  <a:lnTo>
                    <a:pt x="128" y="80"/>
                  </a:lnTo>
                  <a:lnTo>
                    <a:pt x="128" y="70"/>
                  </a:lnTo>
                  <a:lnTo>
                    <a:pt x="128" y="70"/>
                  </a:lnTo>
                  <a:lnTo>
                    <a:pt x="126" y="60"/>
                  </a:lnTo>
                  <a:lnTo>
                    <a:pt x="122" y="50"/>
                  </a:lnTo>
                  <a:lnTo>
                    <a:pt x="122" y="50"/>
                  </a:lnTo>
                  <a:lnTo>
                    <a:pt x="114" y="44"/>
                  </a:lnTo>
                  <a:lnTo>
                    <a:pt x="102" y="40"/>
                  </a:lnTo>
                  <a:lnTo>
                    <a:pt x="102" y="40"/>
                  </a:lnTo>
                  <a:lnTo>
                    <a:pt x="70" y="38"/>
                  </a:lnTo>
                  <a:lnTo>
                    <a:pt x="48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8" name="Freeform 52"/>
            <p:cNvSpPr>
              <a:spLocks/>
            </p:cNvSpPr>
            <p:nvPr/>
          </p:nvSpPr>
          <p:spPr bwMode="auto">
            <a:xfrm>
              <a:off x="6821487" y="5068889"/>
              <a:ext cx="860426" cy="98425"/>
            </a:xfrm>
            <a:custGeom>
              <a:avLst/>
              <a:gdLst>
                <a:gd name="T0" fmla="*/ 542 w 542"/>
                <a:gd name="T1" fmla="*/ 0 h 62"/>
                <a:gd name="T2" fmla="*/ 542 w 542"/>
                <a:gd name="T3" fmla="*/ 0 h 62"/>
                <a:gd name="T4" fmla="*/ 542 w 542"/>
                <a:gd name="T5" fmla="*/ 62 h 62"/>
                <a:gd name="T6" fmla="*/ 542 w 542"/>
                <a:gd name="T7" fmla="*/ 62 h 62"/>
                <a:gd name="T8" fmla="*/ 0 w 542"/>
                <a:gd name="T9" fmla="*/ 62 h 62"/>
                <a:gd name="T10" fmla="*/ 0 w 542"/>
                <a:gd name="T11" fmla="*/ 62 h 62"/>
                <a:gd name="T12" fmla="*/ 0 w 542"/>
                <a:gd name="T13" fmla="*/ 0 h 62"/>
                <a:gd name="T14" fmla="*/ 0 w 542"/>
                <a:gd name="T15" fmla="*/ 0 h 62"/>
                <a:gd name="T16" fmla="*/ 542 w 542"/>
                <a:gd name="T17" fmla="*/ 0 h 62"/>
                <a:gd name="T18" fmla="*/ 542 w 542"/>
                <a:gd name="T1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62">
                  <a:moveTo>
                    <a:pt x="542" y="0"/>
                  </a:moveTo>
                  <a:lnTo>
                    <a:pt x="542" y="0"/>
                  </a:lnTo>
                  <a:lnTo>
                    <a:pt x="542" y="62"/>
                  </a:lnTo>
                  <a:lnTo>
                    <a:pt x="542" y="62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49" name="Freeform 53"/>
            <p:cNvSpPr>
              <a:spLocks/>
            </p:cNvSpPr>
            <p:nvPr/>
          </p:nvSpPr>
          <p:spPr bwMode="auto">
            <a:xfrm>
              <a:off x="6819900" y="4535488"/>
              <a:ext cx="860425" cy="92075"/>
            </a:xfrm>
            <a:custGeom>
              <a:avLst/>
              <a:gdLst>
                <a:gd name="T0" fmla="*/ 0 w 542"/>
                <a:gd name="T1" fmla="*/ 58 h 58"/>
                <a:gd name="T2" fmla="*/ 0 w 542"/>
                <a:gd name="T3" fmla="*/ 58 h 58"/>
                <a:gd name="T4" fmla="*/ 0 w 542"/>
                <a:gd name="T5" fmla="*/ 0 h 58"/>
                <a:gd name="T6" fmla="*/ 0 w 542"/>
                <a:gd name="T7" fmla="*/ 0 h 58"/>
                <a:gd name="T8" fmla="*/ 542 w 542"/>
                <a:gd name="T9" fmla="*/ 0 h 58"/>
                <a:gd name="T10" fmla="*/ 542 w 542"/>
                <a:gd name="T11" fmla="*/ 0 h 58"/>
                <a:gd name="T12" fmla="*/ 542 w 542"/>
                <a:gd name="T13" fmla="*/ 58 h 58"/>
                <a:gd name="T14" fmla="*/ 542 w 542"/>
                <a:gd name="T15" fmla="*/ 58 h 58"/>
                <a:gd name="T16" fmla="*/ 0 w 542"/>
                <a:gd name="T17" fmla="*/ 58 h 58"/>
                <a:gd name="T18" fmla="*/ 0 w 542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58">
                  <a:moveTo>
                    <a:pt x="0" y="58"/>
                  </a:moveTo>
                  <a:lnTo>
                    <a:pt x="0" y="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lnTo>
                    <a:pt x="542" y="58"/>
                  </a:lnTo>
                  <a:lnTo>
                    <a:pt x="542" y="58"/>
                  </a:lnTo>
                  <a:lnTo>
                    <a:pt x="0" y="58"/>
                  </a:lnTo>
                  <a:lnTo>
                    <a:pt x="0" y="58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0" name="Freeform 54"/>
            <p:cNvSpPr>
              <a:spLocks/>
            </p:cNvSpPr>
            <p:nvPr/>
          </p:nvSpPr>
          <p:spPr bwMode="auto">
            <a:xfrm>
              <a:off x="6823075" y="4802188"/>
              <a:ext cx="860425" cy="95250"/>
            </a:xfrm>
            <a:custGeom>
              <a:avLst/>
              <a:gdLst>
                <a:gd name="T0" fmla="*/ 542 w 542"/>
                <a:gd name="T1" fmla="*/ 0 h 60"/>
                <a:gd name="T2" fmla="*/ 542 w 542"/>
                <a:gd name="T3" fmla="*/ 0 h 60"/>
                <a:gd name="T4" fmla="*/ 542 w 542"/>
                <a:gd name="T5" fmla="*/ 60 h 60"/>
                <a:gd name="T6" fmla="*/ 542 w 542"/>
                <a:gd name="T7" fmla="*/ 60 h 60"/>
                <a:gd name="T8" fmla="*/ 0 w 542"/>
                <a:gd name="T9" fmla="*/ 60 h 60"/>
                <a:gd name="T10" fmla="*/ 0 w 542"/>
                <a:gd name="T11" fmla="*/ 60 h 60"/>
                <a:gd name="T12" fmla="*/ 0 w 542"/>
                <a:gd name="T13" fmla="*/ 0 h 60"/>
                <a:gd name="T14" fmla="*/ 0 w 542"/>
                <a:gd name="T15" fmla="*/ 0 h 60"/>
                <a:gd name="T16" fmla="*/ 542 w 542"/>
                <a:gd name="T17" fmla="*/ 0 h 60"/>
                <a:gd name="T18" fmla="*/ 542 w 542"/>
                <a:gd name="T19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2" h="60">
                  <a:moveTo>
                    <a:pt x="542" y="0"/>
                  </a:moveTo>
                  <a:lnTo>
                    <a:pt x="542" y="0"/>
                  </a:lnTo>
                  <a:lnTo>
                    <a:pt x="542" y="60"/>
                  </a:lnTo>
                  <a:lnTo>
                    <a:pt x="542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42" y="0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1" name="Group 250"/>
          <p:cNvGrpSpPr/>
          <p:nvPr/>
        </p:nvGrpSpPr>
        <p:grpSpPr>
          <a:xfrm>
            <a:off x="490968" y="2217659"/>
            <a:ext cx="958417" cy="764340"/>
            <a:chOff x="5888037" y="2329780"/>
            <a:chExt cx="3559175" cy="2838450"/>
          </a:xfrm>
        </p:grpSpPr>
        <p:sp>
          <p:nvSpPr>
            <p:cNvPr id="252" name="Freeform 63"/>
            <p:cNvSpPr>
              <a:spLocks noEditPoints="1"/>
            </p:cNvSpPr>
            <p:nvPr/>
          </p:nvSpPr>
          <p:spPr bwMode="auto">
            <a:xfrm>
              <a:off x="5888037" y="2329780"/>
              <a:ext cx="3559175" cy="2838450"/>
            </a:xfrm>
            <a:custGeom>
              <a:avLst/>
              <a:gdLst>
                <a:gd name="T0" fmla="*/ 538 w 2242"/>
                <a:gd name="T1" fmla="*/ 1560 h 1788"/>
                <a:gd name="T2" fmla="*/ 672 w 2242"/>
                <a:gd name="T3" fmla="*/ 1464 h 1788"/>
                <a:gd name="T4" fmla="*/ 782 w 2242"/>
                <a:gd name="T5" fmla="*/ 1442 h 1788"/>
                <a:gd name="T6" fmla="*/ 944 w 2242"/>
                <a:gd name="T7" fmla="*/ 1460 h 1788"/>
                <a:gd name="T8" fmla="*/ 1172 w 2242"/>
                <a:gd name="T9" fmla="*/ 1450 h 1788"/>
                <a:gd name="T10" fmla="*/ 1346 w 2242"/>
                <a:gd name="T11" fmla="*/ 1412 h 1788"/>
                <a:gd name="T12" fmla="*/ 1550 w 2242"/>
                <a:gd name="T13" fmla="*/ 1332 h 1788"/>
                <a:gd name="T14" fmla="*/ 1734 w 2242"/>
                <a:gd name="T15" fmla="*/ 1212 h 1788"/>
                <a:gd name="T16" fmla="*/ 1864 w 2242"/>
                <a:gd name="T17" fmla="*/ 1076 h 1788"/>
                <a:gd name="T18" fmla="*/ 1962 w 2242"/>
                <a:gd name="T19" fmla="*/ 870 h 1788"/>
                <a:gd name="T20" fmla="*/ 1976 w 2242"/>
                <a:gd name="T21" fmla="*/ 652 h 1788"/>
                <a:gd name="T22" fmla="*/ 1922 w 2242"/>
                <a:gd name="T23" fmla="*/ 478 h 1788"/>
                <a:gd name="T24" fmla="*/ 1790 w 2242"/>
                <a:gd name="T25" fmla="*/ 300 h 1788"/>
                <a:gd name="T26" fmla="*/ 1614 w 2242"/>
                <a:gd name="T27" fmla="*/ 166 h 1788"/>
                <a:gd name="T28" fmla="*/ 1346 w 2242"/>
                <a:gd name="T29" fmla="*/ 48 h 1788"/>
                <a:gd name="T30" fmla="*/ 1066 w 2242"/>
                <a:gd name="T31" fmla="*/ 2 h 1788"/>
                <a:gd name="T32" fmla="*/ 778 w 2242"/>
                <a:gd name="T33" fmla="*/ 20 h 1788"/>
                <a:gd name="T34" fmla="*/ 602 w 2242"/>
                <a:gd name="T35" fmla="*/ 60 h 1788"/>
                <a:gd name="T36" fmla="*/ 418 w 2242"/>
                <a:gd name="T37" fmla="*/ 134 h 1788"/>
                <a:gd name="T38" fmla="*/ 252 w 2242"/>
                <a:gd name="T39" fmla="*/ 244 h 1788"/>
                <a:gd name="T40" fmla="*/ 144 w 2242"/>
                <a:gd name="T41" fmla="*/ 354 h 1788"/>
                <a:gd name="T42" fmla="*/ 64 w 2242"/>
                <a:gd name="T43" fmla="*/ 472 h 1788"/>
                <a:gd name="T44" fmla="*/ 16 w 2242"/>
                <a:gd name="T45" fmla="*/ 598 h 1788"/>
                <a:gd name="T46" fmla="*/ 0 w 2242"/>
                <a:gd name="T47" fmla="*/ 728 h 1788"/>
                <a:gd name="T48" fmla="*/ 14 w 2242"/>
                <a:gd name="T49" fmla="*/ 856 h 1788"/>
                <a:gd name="T50" fmla="*/ 62 w 2242"/>
                <a:gd name="T51" fmla="*/ 982 h 1788"/>
                <a:gd name="T52" fmla="*/ 140 w 2242"/>
                <a:gd name="T53" fmla="*/ 1104 h 1788"/>
                <a:gd name="T54" fmla="*/ 258 w 2242"/>
                <a:gd name="T55" fmla="*/ 1220 h 1788"/>
                <a:gd name="T56" fmla="*/ 448 w 2242"/>
                <a:gd name="T57" fmla="*/ 1344 h 1788"/>
                <a:gd name="T58" fmla="*/ 478 w 2242"/>
                <a:gd name="T59" fmla="*/ 1378 h 1788"/>
                <a:gd name="T60" fmla="*/ 456 w 2242"/>
                <a:gd name="T61" fmla="*/ 1514 h 1788"/>
                <a:gd name="T62" fmla="*/ 1986 w 2242"/>
                <a:gd name="T63" fmla="*/ 412 h 1788"/>
                <a:gd name="T64" fmla="*/ 2058 w 2242"/>
                <a:gd name="T65" fmla="*/ 600 h 1788"/>
                <a:gd name="T66" fmla="*/ 2060 w 2242"/>
                <a:gd name="T67" fmla="*/ 844 h 1788"/>
                <a:gd name="T68" fmla="*/ 1966 w 2242"/>
                <a:gd name="T69" fmla="*/ 1078 h 1788"/>
                <a:gd name="T70" fmla="*/ 1826 w 2242"/>
                <a:gd name="T71" fmla="*/ 1248 h 1788"/>
                <a:gd name="T72" fmla="*/ 1604 w 2242"/>
                <a:gd name="T73" fmla="*/ 1408 h 1788"/>
                <a:gd name="T74" fmla="*/ 1350 w 2242"/>
                <a:gd name="T75" fmla="*/ 1504 h 1788"/>
                <a:gd name="T76" fmla="*/ 1128 w 2242"/>
                <a:gd name="T77" fmla="*/ 1544 h 1788"/>
                <a:gd name="T78" fmla="*/ 830 w 2242"/>
                <a:gd name="T79" fmla="*/ 1544 h 1788"/>
                <a:gd name="T80" fmla="*/ 1108 w 2242"/>
                <a:gd name="T81" fmla="*/ 1612 h 1788"/>
                <a:gd name="T82" fmla="*/ 1394 w 2242"/>
                <a:gd name="T83" fmla="*/ 1606 h 1788"/>
                <a:gd name="T84" fmla="*/ 1546 w 2242"/>
                <a:gd name="T85" fmla="*/ 1618 h 1788"/>
                <a:gd name="T86" fmla="*/ 1716 w 2242"/>
                <a:gd name="T87" fmla="*/ 1724 h 1788"/>
                <a:gd name="T88" fmla="*/ 1766 w 2242"/>
                <a:gd name="T89" fmla="*/ 1570 h 1788"/>
                <a:gd name="T90" fmla="*/ 1768 w 2242"/>
                <a:gd name="T91" fmla="*/ 1526 h 1788"/>
                <a:gd name="T92" fmla="*/ 1800 w 2242"/>
                <a:gd name="T93" fmla="*/ 1496 h 1788"/>
                <a:gd name="T94" fmla="*/ 2024 w 2242"/>
                <a:gd name="T95" fmla="*/ 1340 h 1788"/>
                <a:gd name="T96" fmla="*/ 2160 w 2242"/>
                <a:gd name="T97" fmla="*/ 1182 h 1788"/>
                <a:gd name="T98" fmla="*/ 2232 w 2242"/>
                <a:gd name="T99" fmla="*/ 1000 h 1788"/>
                <a:gd name="T100" fmla="*/ 2232 w 2242"/>
                <a:gd name="T101" fmla="*/ 786 h 1788"/>
                <a:gd name="T102" fmla="*/ 2198 w 2242"/>
                <a:gd name="T103" fmla="*/ 672 h 1788"/>
                <a:gd name="T104" fmla="*/ 2126 w 2242"/>
                <a:gd name="T105" fmla="*/ 546 h 1788"/>
                <a:gd name="T106" fmla="*/ 1980 w 2242"/>
                <a:gd name="T107" fmla="*/ 398 h 1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42" h="1788">
                  <a:moveTo>
                    <a:pt x="436" y="1620"/>
                  </a:moveTo>
                  <a:lnTo>
                    <a:pt x="436" y="1620"/>
                  </a:lnTo>
                  <a:lnTo>
                    <a:pt x="442" y="1626"/>
                  </a:lnTo>
                  <a:lnTo>
                    <a:pt x="442" y="1626"/>
                  </a:lnTo>
                  <a:lnTo>
                    <a:pt x="538" y="1560"/>
                  </a:lnTo>
                  <a:lnTo>
                    <a:pt x="584" y="1526"/>
                  </a:lnTo>
                  <a:lnTo>
                    <a:pt x="630" y="1492"/>
                  </a:lnTo>
                  <a:lnTo>
                    <a:pt x="630" y="1492"/>
                  </a:lnTo>
                  <a:lnTo>
                    <a:pt x="652" y="1476"/>
                  </a:lnTo>
                  <a:lnTo>
                    <a:pt x="672" y="1464"/>
                  </a:lnTo>
                  <a:lnTo>
                    <a:pt x="692" y="1456"/>
                  </a:lnTo>
                  <a:lnTo>
                    <a:pt x="714" y="1448"/>
                  </a:lnTo>
                  <a:lnTo>
                    <a:pt x="736" y="1444"/>
                  </a:lnTo>
                  <a:lnTo>
                    <a:pt x="760" y="1442"/>
                  </a:lnTo>
                  <a:lnTo>
                    <a:pt x="782" y="1442"/>
                  </a:lnTo>
                  <a:lnTo>
                    <a:pt x="806" y="1444"/>
                  </a:lnTo>
                  <a:lnTo>
                    <a:pt x="806" y="1444"/>
                  </a:lnTo>
                  <a:lnTo>
                    <a:pt x="852" y="1450"/>
                  </a:lnTo>
                  <a:lnTo>
                    <a:pt x="898" y="1456"/>
                  </a:lnTo>
                  <a:lnTo>
                    <a:pt x="944" y="1460"/>
                  </a:lnTo>
                  <a:lnTo>
                    <a:pt x="990" y="1460"/>
                  </a:lnTo>
                  <a:lnTo>
                    <a:pt x="1036" y="1460"/>
                  </a:lnTo>
                  <a:lnTo>
                    <a:pt x="1082" y="1460"/>
                  </a:lnTo>
                  <a:lnTo>
                    <a:pt x="1128" y="1456"/>
                  </a:lnTo>
                  <a:lnTo>
                    <a:pt x="1172" y="1450"/>
                  </a:lnTo>
                  <a:lnTo>
                    <a:pt x="1172" y="1450"/>
                  </a:lnTo>
                  <a:lnTo>
                    <a:pt x="1218" y="1442"/>
                  </a:lnTo>
                  <a:lnTo>
                    <a:pt x="1262" y="1432"/>
                  </a:lnTo>
                  <a:lnTo>
                    <a:pt x="1304" y="1422"/>
                  </a:lnTo>
                  <a:lnTo>
                    <a:pt x="1346" y="1412"/>
                  </a:lnTo>
                  <a:lnTo>
                    <a:pt x="1388" y="1398"/>
                  </a:lnTo>
                  <a:lnTo>
                    <a:pt x="1430" y="1384"/>
                  </a:lnTo>
                  <a:lnTo>
                    <a:pt x="1470" y="1368"/>
                  </a:lnTo>
                  <a:lnTo>
                    <a:pt x="1510" y="1352"/>
                  </a:lnTo>
                  <a:lnTo>
                    <a:pt x="1550" y="1332"/>
                  </a:lnTo>
                  <a:lnTo>
                    <a:pt x="1588" y="1312"/>
                  </a:lnTo>
                  <a:lnTo>
                    <a:pt x="1626" y="1290"/>
                  </a:lnTo>
                  <a:lnTo>
                    <a:pt x="1662" y="1266"/>
                  </a:lnTo>
                  <a:lnTo>
                    <a:pt x="1698" y="1240"/>
                  </a:lnTo>
                  <a:lnTo>
                    <a:pt x="1734" y="1212"/>
                  </a:lnTo>
                  <a:lnTo>
                    <a:pt x="1766" y="1182"/>
                  </a:lnTo>
                  <a:lnTo>
                    <a:pt x="1800" y="1150"/>
                  </a:lnTo>
                  <a:lnTo>
                    <a:pt x="1800" y="1150"/>
                  </a:lnTo>
                  <a:lnTo>
                    <a:pt x="1834" y="1114"/>
                  </a:lnTo>
                  <a:lnTo>
                    <a:pt x="1864" y="1076"/>
                  </a:lnTo>
                  <a:lnTo>
                    <a:pt x="1890" y="1038"/>
                  </a:lnTo>
                  <a:lnTo>
                    <a:pt x="1914" y="998"/>
                  </a:lnTo>
                  <a:lnTo>
                    <a:pt x="1934" y="956"/>
                  </a:lnTo>
                  <a:lnTo>
                    <a:pt x="1950" y="914"/>
                  </a:lnTo>
                  <a:lnTo>
                    <a:pt x="1962" y="870"/>
                  </a:lnTo>
                  <a:lnTo>
                    <a:pt x="1972" y="828"/>
                  </a:lnTo>
                  <a:lnTo>
                    <a:pt x="1978" y="784"/>
                  </a:lnTo>
                  <a:lnTo>
                    <a:pt x="1982" y="740"/>
                  </a:lnTo>
                  <a:lnTo>
                    <a:pt x="1980" y="696"/>
                  </a:lnTo>
                  <a:lnTo>
                    <a:pt x="1976" y="652"/>
                  </a:lnTo>
                  <a:lnTo>
                    <a:pt x="1968" y="608"/>
                  </a:lnTo>
                  <a:lnTo>
                    <a:pt x="1956" y="564"/>
                  </a:lnTo>
                  <a:lnTo>
                    <a:pt x="1940" y="520"/>
                  </a:lnTo>
                  <a:lnTo>
                    <a:pt x="1922" y="478"/>
                  </a:lnTo>
                  <a:lnTo>
                    <a:pt x="1922" y="478"/>
                  </a:lnTo>
                  <a:lnTo>
                    <a:pt x="1908" y="454"/>
                  </a:lnTo>
                  <a:lnTo>
                    <a:pt x="1894" y="428"/>
                  </a:lnTo>
                  <a:lnTo>
                    <a:pt x="1862" y="382"/>
                  </a:lnTo>
                  <a:lnTo>
                    <a:pt x="1828" y="340"/>
                  </a:lnTo>
                  <a:lnTo>
                    <a:pt x="1790" y="300"/>
                  </a:lnTo>
                  <a:lnTo>
                    <a:pt x="1750" y="262"/>
                  </a:lnTo>
                  <a:lnTo>
                    <a:pt x="1708" y="228"/>
                  </a:lnTo>
                  <a:lnTo>
                    <a:pt x="1662" y="196"/>
                  </a:lnTo>
                  <a:lnTo>
                    <a:pt x="1614" y="166"/>
                  </a:lnTo>
                  <a:lnTo>
                    <a:pt x="1614" y="166"/>
                  </a:lnTo>
                  <a:lnTo>
                    <a:pt x="1562" y="136"/>
                  </a:lnTo>
                  <a:lnTo>
                    <a:pt x="1508" y="110"/>
                  </a:lnTo>
                  <a:lnTo>
                    <a:pt x="1454" y="88"/>
                  </a:lnTo>
                  <a:lnTo>
                    <a:pt x="1400" y="66"/>
                  </a:lnTo>
                  <a:lnTo>
                    <a:pt x="1346" y="48"/>
                  </a:lnTo>
                  <a:lnTo>
                    <a:pt x="1292" y="34"/>
                  </a:lnTo>
                  <a:lnTo>
                    <a:pt x="1236" y="22"/>
                  </a:lnTo>
                  <a:lnTo>
                    <a:pt x="1180" y="12"/>
                  </a:lnTo>
                  <a:lnTo>
                    <a:pt x="1124" y="6"/>
                  </a:lnTo>
                  <a:lnTo>
                    <a:pt x="1066" y="2"/>
                  </a:lnTo>
                  <a:lnTo>
                    <a:pt x="1010" y="0"/>
                  </a:lnTo>
                  <a:lnTo>
                    <a:pt x="952" y="0"/>
                  </a:lnTo>
                  <a:lnTo>
                    <a:pt x="894" y="4"/>
                  </a:lnTo>
                  <a:lnTo>
                    <a:pt x="836" y="10"/>
                  </a:lnTo>
                  <a:lnTo>
                    <a:pt x="778" y="20"/>
                  </a:lnTo>
                  <a:lnTo>
                    <a:pt x="720" y="30"/>
                  </a:lnTo>
                  <a:lnTo>
                    <a:pt x="720" y="30"/>
                  </a:lnTo>
                  <a:lnTo>
                    <a:pt x="680" y="38"/>
                  </a:lnTo>
                  <a:lnTo>
                    <a:pt x="640" y="48"/>
                  </a:lnTo>
                  <a:lnTo>
                    <a:pt x="602" y="60"/>
                  </a:lnTo>
                  <a:lnTo>
                    <a:pt x="564" y="72"/>
                  </a:lnTo>
                  <a:lnTo>
                    <a:pt x="526" y="86"/>
                  </a:lnTo>
                  <a:lnTo>
                    <a:pt x="488" y="100"/>
                  </a:lnTo>
                  <a:lnTo>
                    <a:pt x="452" y="116"/>
                  </a:lnTo>
                  <a:lnTo>
                    <a:pt x="418" y="134"/>
                  </a:lnTo>
                  <a:lnTo>
                    <a:pt x="382" y="154"/>
                  </a:lnTo>
                  <a:lnTo>
                    <a:pt x="348" y="174"/>
                  </a:lnTo>
                  <a:lnTo>
                    <a:pt x="316" y="196"/>
                  </a:lnTo>
                  <a:lnTo>
                    <a:pt x="282" y="220"/>
                  </a:lnTo>
                  <a:lnTo>
                    <a:pt x="252" y="244"/>
                  </a:lnTo>
                  <a:lnTo>
                    <a:pt x="222" y="272"/>
                  </a:lnTo>
                  <a:lnTo>
                    <a:pt x="192" y="300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44" y="354"/>
                  </a:lnTo>
                  <a:lnTo>
                    <a:pt x="124" y="376"/>
                  </a:lnTo>
                  <a:lnTo>
                    <a:pt x="108" y="400"/>
                  </a:lnTo>
                  <a:lnTo>
                    <a:pt x="92" y="424"/>
                  </a:lnTo>
                  <a:lnTo>
                    <a:pt x="76" y="448"/>
                  </a:lnTo>
                  <a:lnTo>
                    <a:pt x="64" y="472"/>
                  </a:lnTo>
                  <a:lnTo>
                    <a:pt x="52" y="498"/>
                  </a:lnTo>
                  <a:lnTo>
                    <a:pt x="40" y="522"/>
                  </a:lnTo>
                  <a:lnTo>
                    <a:pt x="30" y="548"/>
                  </a:lnTo>
                  <a:lnTo>
                    <a:pt x="22" y="572"/>
                  </a:lnTo>
                  <a:lnTo>
                    <a:pt x="16" y="598"/>
                  </a:lnTo>
                  <a:lnTo>
                    <a:pt x="10" y="624"/>
                  </a:lnTo>
                  <a:lnTo>
                    <a:pt x="6" y="650"/>
                  </a:lnTo>
                  <a:lnTo>
                    <a:pt x="2" y="676"/>
                  </a:lnTo>
                  <a:lnTo>
                    <a:pt x="0" y="702"/>
                  </a:lnTo>
                  <a:lnTo>
                    <a:pt x="0" y="728"/>
                  </a:lnTo>
                  <a:lnTo>
                    <a:pt x="0" y="754"/>
                  </a:lnTo>
                  <a:lnTo>
                    <a:pt x="2" y="780"/>
                  </a:lnTo>
                  <a:lnTo>
                    <a:pt x="4" y="806"/>
                  </a:lnTo>
                  <a:lnTo>
                    <a:pt x="8" y="830"/>
                  </a:lnTo>
                  <a:lnTo>
                    <a:pt x="14" y="856"/>
                  </a:lnTo>
                  <a:lnTo>
                    <a:pt x="22" y="882"/>
                  </a:lnTo>
                  <a:lnTo>
                    <a:pt x="30" y="908"/>
                  </a:lnTo>
                  <a:lnTo>
                    <a:pt x="38" y="932"/>
                  </a:lnTo>
                  <a:lnTo>
                    <a:pt x="50" y="958"/>
                  </a:lnTo>
                  <a:lnTo>
                    <a:pt x="62" y="982"/>
                  </a:lnTo>
                  <a:lnTo>
                    <a:pt x="74" y="1008"/>
                  </a:lnTo>
                  <a:lnTo>
                    <a:pt x="88" y="1032"/>
                  </a:lnTo>
                  <a:lnTo>
                    <a:pt x="104" y="1056"/>
                  </a:lnTo>
                  <a:lnTo>
                    <a:pt x="122" y="1080"/>
                  </a:lnTo>
                  <a:lnTo>
                    <a:pt x="140" y="1104"/>
                  </a:lnTo>
                  <a:lnTo>
                    <a:pt x="160" y="1126"/>
                  </a:lnTo>
                  <a:lnTo>
                    <a:pt x="160" y="1126"/>
                  </a:lnTo>
                  <a:lnTo>
                    <a:pt x="190" y="1160"/>
                  </a:lnTo>
                  <a:lnTo>
                    <a:pt x="224" y="1190"/>
                  </a:lnTo>
                  <a:lnTo>
                    <a:pt x="258" y="1220"/>
                  </a:lnTo>
                  <a:lnTo>
                    <a:pt x="294" y="1248"/>
                  </a:lnTo>
                  <a:lnTo>
                    <a:pt x="332" y="1274"/>
                  </a:lnTo>
                  <a:lnTo>
                    <a:pt x="370" y="1298"/>
                  </a:lnTo>
                  <a:lnTo>
                    <a:pt x="448" y="1344"/>
                  </a:lnTo>
                  <a:lnTo>
                    <a:pt x="448" y="1344"/>
                  </a:lnTo>
                  <a:lnTo>
                    <a:pt x="458" y="1350"/>
                  </a:lnTo>
                  <a:lnTo>
                    <a:pt x="466" y="1356"/>
                  </a:lnTo>
                  <a:lnTo>
                    <a:pt x="472" y="1362"/>
                  </a:lnTo>
                  <a:lnTo>
                    <a:pt x="476" y="1370"/>
                  </a:lnTo>
                  <a:lnTo>
                    <a:pt x="478" y="1378"/>
                  </a:lnTo>
                  <a:lnTo>
                    <a:pt x="480" y="1388"/>
                  </a:lnTo>
                  <a:lnTo>
                    <a:pt x="480" y="1398"/>
                  </a:lnTo>
                  <a:lnTo>
                    <a:pt x="478" y="1408"/>
                  </a:lnTo>
                  <a:lnTo>
                    <a:pt x="478" y="1408"/>
                  </a:lnTo>
                  <a:lnTo>
                    <a:pt x="456" y="1514"/>
                  </a:lnTo>
                  <a:lnTo>
                    <a:pt x="436" y="1620"/>
                  </a:lnTo>
                  <a:lnTo>
                    <a:pt x="436" y="1620"/>
                  </a:lnTo>
                  <a:close/>
                  <a:moveTo>
                    <a:pt x="1980" y="398"/>
                  </a:moveTo>
                  <a:lnTo>
                    <a:pt x="1980" y="398"/>
                  </a:lnTo>
                  <a:lnTo>
                    <a:pt x="1986" y="412"/>
                  </a:lnTo>
                  <a:lnTo>
                    <a:pt x="1986" y="412"/>
                  </a:lnTo>
                  <a:lnTo>
                    <a:pt x="2010" y="458"/>
                  </a:lnTo>
                  <a:lnTo>
                    <a:pt x="2030" y="504"/>
                  </a:lnTo>
                  <a:lnTo>
                    <a:pt x="2046" y="552"/>
                  </a:lnTo>
                  <a:lnTo>
                    <a:pt x="2058" y="600"/>
                  </a:lnTo>
                  <a:lnTo>
                    <a:pt x="2066" y="648"/>
                  </a:lnTo>
                  <a:lnTo>
                    <a:pt x="2070" y="698"/>
                  </a:lnTo>
                  <a:lnTo>
                    <a:pt x="2070" y="748"/>
                  </a:lnTo>
                  <a:lnTo>
                    <a:pt x="2066" y="796"/>
                  </a:lnTo>
                  <a:lnTo>
                    <a:pt x="2060" y="844"/>
                  </a:lnTo>
                  <a:lnTo>
                    <a:pt x="2048" y="894"/>
                  </a:lnTo>
                  <a:lnTo>
                    <a:pt x="2034" y="942"/>
                  </a:lnTo>
                  <a:lnTo>
                    <a:pt x="2014" y="988"/>
                  </a:lnTo>
                  <a:lnTo>
                    <a:pt x="1992" y="1034"/>
                  </a:lnTo>
                  <a:lnTo>
                    <a:pt x="1966" y="1078"/>
                  </a:lnTo>
                  <a:lnTo>
                    <a:pt x="1938" y="1122"/>
                  </a:lnTo>
                  <a:lnTo>
                    <a:pt x="1904" y="1164"/>
                  </a:lnTo>
                  <a:lnTo>
                    <a:pt x="1904" y="1164"/>
                  </a:lnTo>
                  <a:lnTo>
                    <a:pt x="1866" y="1208"/>
                  </a:lnTo>
                  <a:lnTo>
                    <a:pt x="1826" y="1248"/>
                  </a:lnTo>
                  <a:lnTo>
                    <a:pt x="1784" y="1286"/>
                  </a:lnTo>
                  <a:lnTo>
                    <a:pt x="1740" y="1320"/>
                  </a:lnTo>
                  <a:lnTo>
                    <a:pt x="1696" y="1352"/>
                  </a:lnTo>
                  <a:lnTo>
                    <a:pt x="1650" y="1382"/>
                  </a:lnTo>
                  <a:lnTo>
                    <a:pt x="1604" y="1408"/>
                  </a:lnTo>
                  <a:lnTo>
                    <a:pt x="1554" y="1432"/>
                  </a:lnTo>
                  <a:lnTo>
                    <a:pt x="1504" y="1454"/>
                  </a:lnTo>
                  <a:lnTo>
                    <a:pt x="1454" y="1472"/>
                  </a:lnTo>
                  <a:lnTo>
                    <a:pt x="1402" y="1490"/>
                  </a:lnTo>
                  <a:lnTo>
                    <a:pt x="1350" y="1504"/>
                  </a:lnTo>
                  <a:lnTo>
                    <a:pt x="1296" y="1518"/>
                  </a:lnTo>
                  <a:lnTo>
                    <a:pt x="1240" y="1528"/>
                  </a:lnTo>
                  <a:lnTo>
                    <a:pt x="1184" y="1536"/>
                  </a:lnTo>
                  <a:lnTo>
                    <a:pt x="1128" y="1544"/>
                  </a:lnTo>
                  <a:lnTo>
                    <a:pt x="1128" y="1544"/>
                  </a:lnTo>
                  <a:lnTo>
                    <a:pt x="1092" y="1546"/>
                  </a:lnTo>
                  <a:lnTo>
                    <a:pt x="1054" y="1548"/>
                  </a:lnTo>
                  <a:lnTo>
                    <a:pt x="980" y="1548"/>
                  </a:lnTo>
                  <a:lnTo>
                    <a:pt x="904" y="1546"/>
                  </a:lnTo>
                  <a:lnTo>
                    <a:pt x="830" y="1544"/>
                  </a:lnTo>
                  <a:lnTo>
                    <a:pt x="830" y="1544"/>
                  </a:lnTo>
                  <a:lnTo>
                    <a:pt x="898" y="1568"/>
                  </a:lnTo>
                  <a:lnTo>
                    <a:pt x="968" y="1586"/>
                  </a:lnTo>
                  <a:lnTo>
                    <a:pt x="1038" y="1602"/>
                  </a:lnTo>
                  <a:lnTo>
                    <a:pt x="1108" y="1612"/>
                  </a:lnTo>
                  <a:lnTo>
                    <a:pt x="1178" y="1616"/>
                  </a:lnTo>
                  <a:lnTo>
                    <a:pt x="1250" y="1618"/>
                  </a:lnTo>
                  <a:lnTo>
                    <a:pt x="1322" y="1614"/>
                  </a:lnTo>
                  <a:lnTo>
                    <a:pt x="1394" y="1606"/>
                  </a:lnTo>
                  <a:lnTo>
                    <a:pt x="1394" y="1606"/>
                  </a:lnTo>
                  <a:lnTo>
                    <a:pt x="1426" y="1602"/>
                  </a:lnTo>
                  <a:lnTo>
                    <a:pt x="1458" y="1602"/>
                  </a:lnTo>
                  <a:lnTo>
                    <a:pt x="1488" y="1604"/>
                  </a:lnTo>
                  <a:lnTo>
                    <a:pt x="1516" y="1608"/>
                  </a:lnTo>
                  <a:lnTo>
                    <a:pt x="1546" y="1618"/>
                  </a:lnTo>
                  <a:lnTo>
                    <a:pt x="1572" y="1628"/>
                  </a:lnTo>
                  <a:lnTo>
                    <a:pt x="1600" y="1644"/>
                  </a:lnTo>
                  <a:lnTo>
                    <a:pt x="1626" y="1660"/>
                  </a:lnTo>
                  <a:lnTo>
                    <a:pt x="1626" y="1660"/>
                  </a:lnTo>
                  <a:lnTo>
                    <a:pt x="1716" y="1724"/>
                  </a:lnTo>
                  <a:lnTo>
                    <a:pt x="1810" y="1788"/>
                  </a:lnTo>
                  <a:lnTo>
                    <a:pt x="1810" y="1788"/>
                  </a:lnTo>
                  <a:lnTo>
                    <a:pt x="1788" y="1676"/>
                  </a:lnTo>
                  <a:lnTo>
                    <a:pt x="1778" y="1622"/>
                  </a:lnTo>
                  <a:lnTo>
                    <a:pt x="1766" y="1570"/>
                  </a:lnTo>
                  <a:lnTo>
                    <a:pt x="1766" y="1570"/>
                  </a:lnTo>
                  <a:lnTo>
                    <a:pt x="1764" y="1558"/>
                  </a:lnTo>
                  <a:lnTo>
                    <a:pt x="1762" y="1546"/>
                  </a:lnTo>
                  <a:lnTo>
                    <a:pt x="1764" y="1536"/>
                  </a:lnTo>
                  <a:lnTo>
                    <a:pt x="1768" y="1526"/>
                  </a:lnTo>
                  <a:lnTo>
                    <a:pt x="1772" y="1518"/>
                  </a:lnTo>
                  <a:lnTo>
                    <a:pt x="1780" y="1510"/>
                  </a:lnTo>
                  <a:lnTo>
                    <a:pt x="1788" y="1504"/>
                  </a:lnTo>
                  <a:lnTo>
                    <a:pt x="1800" y="1496"/>
                  </a:lnTo>
                  <a:lnTo>
                    <a:pt x="1800" y="1496"/>
                  </a:lnTo>
                  <a:lnTo>
                    <a:pt x="1898" y="1436"/>
                  </a:lnTo>
                  <a:lnTo>
                    <a:pt x="1946" y="1404"/>
                  </a:lnTo>
                  <a:lnTo>
                    <a:pt x="1992" y="1368"/>
                  </a:lnTo>
                  <a:lnTo>
                    <a:pt x="1992" y="1368"/>
                  </a:lnTo>
                  <a:lnTo>
                    <a:pt x="2024" y="1340"/>
                  </a:lnTo>
                  <a:lnTo>
                    <a:pt x="2056" y="1310"/>
                  </a:lnTo>
                  <a:lnTo>
                    <a:pt x="2086" y="1280"/>
                  </a:lnTo>
                  <a:lnTo>
                    <a:pt x="2112" y="1248"/>
                  </a:lnTo>
                  <a:lnTo>
                    <a:pt x="2138" y="1216"/>
                  </a:lnTo>
                  <a:lnTo>
                    <a:pt x="2160" y="1182"/>
                  </a:lnTo>
                  <a:lnTo>
                    <a:pt x="2180" y="1148"/>
                  </a:lnTo>
                  <a:lnTo>
                    <a:pt x="2196" y="1112"/>
                  </a:lnTo>
                  <a:lnTo>
                    <a:pt x="2212" y="1076"/>
                  </a:lnTo>
                  <a:lnTo>
                    <a:pt x="2224" y="1038"/>
                  </a:lnTo>
                  <a:lnTo>
                    <a:pt x="2232" y="1000"/>
                  </a:lnTo>
                  <a:lnTo>
                    <a:pt x="2238" y="960"/>
                  </a:lnTo>
                  <a:lnTo>
                    <a:pt x="2242" y="918"/>
                  </a:lnTo>
                  <a:lnTo>
                    <a:pt x="2242" y="876"/>
                  </a:lnTo>
                  <a:lnTo>
                    <a:pt x="2238" y="832"/>
                  </a:lnTo>
                  <a:lnTo>
                    <a:pt x="2232" y="786"/>
                  </a:lnTo>
                  <a:lnTo>
                    <a:pt x="2232" y="786"/>
                  </a:lnTo>
                  <a:lnTo>
                    <a:pt x="2226" y="756"/>
                  </a:lnTo>
                  <a:lnTo>
                    <a:pt x="2218" y="728"/>
                  </a:lnTo>
                  <a:lnTo>
                    <a:pt x="2210" y="698"/>
                  </a:lnTo>
                  <a:lnTo>
                    <a:pt x="2198" y="672"/>
                  </a:lnTo>
                  <a:lnTo>
                    <a:pt x="2186" y="644"/>
                  </a:lnTo>
                  <a:lnTo>
                    <a:pt x="2174" y="618"/>
                  </a:lnTo>
                  <a:lnTo>
                    <a:pt x="2160" y="594"/>
                  </a:lnTo>
                  <a:lnTo>
                    <a:pt x="2144" y="570"/>
                  </a:lnTo>
                  <a:lnTo>
                    <a:pt x="2126" y="546"/>
                  </a:lnTo>
                  <a:lnTo>
                    <a:pt x="2108" y="522"/>
                  </a:lnTo>
                  <a:lnTo>
                    <a:pt x="2090" y="500"/>
                  </a:lnTo>
                  <a:lnTo>
                    <a:pt x="2070" y="478"/>
                  </a:lnTo>
                  <a:lnTo>
                    <a:pt x="2026" y="438"/>
                  </a:lnTo>
                  <a:lnTo>
                    <a:pt x="1980" y="398"/>
                  </a:lnTo>
                  <a:lnTo>
                    <a:pt x="1980" y="3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3" name="Freeform 64"/>
            <p:cNvSpPr>
              <a:spLocks noEditPoints="1"/>
            </p:cNvSpPr>
            <p:nvPr/>
          </p:nvSpPr>
          <p:spPr bwMode="auto">
            <a:xfrm>
              <a:off x="5888037" y="2329780"/>
              <a:ext cx="3146425" cy="2581275"/>
            </a:xfrm>
            <a:custGeom>
              <a:avLst/>
              <a:gdLst>
                <a:gd name="T0" fmla="*/ 480 w 1982"/>
                <a:gd name="T1" fmla="*/ 1398 h 1626"/>
                <a:gd name="T2" fmla="*/ 458 w 1982"/>
                <a:gd name="T3" fmla="*/ 1350 h 1626"/>
                <a:gd name="T4" fmla="*/ 258 w 1982"/>
                <a:gd name="T5" fmla="*/ 1220 h 1626"/>
                <a:gd name="T6" fmla="*/ 122 w 1982"/>
                <a:gd name="T7" fmla="*/ 1080 h 1626"/>
                <a:gd name="T8" fmla="*/ 38 w 1982"/>
                <a:gd name="T9" fmla="*/ 932 h 1626"/>
                <a:gd name="T10" fmla="*/ 2 w 1982"/>
                <a:gd name="T11" fmla="*/ 780 h 1626"/>
                <a:gd name="T12" fmla="*/ 10 w 1982"/>
                <a:gd name="T13" fmla="*/ 624 h 1626"/>
                <a:gd name="T14" fmla="*/ 64 w 1982"/>
                <a:gd name="T15" fmla="*/ 472 h 1626"/>
                <a:gd name="T16" fmla="*/ 162 w 1982"/>
                <a:gd name="T17" fmla="*/ 330 h 1626"/>
                <a:gd name="T18" fmla="*/ 316 w 1982"/>
                <a:gd name="T19" fmla="*/ 196 h 1626"/>
                <a:gd name="T20" fmla="*/ 526 w 1982"/>
                <a:gd name="T21" fmla="*/ 86 h 1626"/>
                <a:gd name="T22" fmla="*/ 720 w 1982"/>
                <a:gd name="T23" fmla="*/ 30 h 1626"/>
                <a:gd name="T24" fmla="*/ 1066 w 1982"/>
                <a:gd name="T25" fmla="*/ 2 h 1626"/>
                <a:gd name="T26" fmla="*/ 1400 w 1982"/>
                <a:gd name="T27" fmla="*/ 66 h 1626"/>
                <a:gd name="T28" fmla="*/ 1662 w 1982"/>
                <a:gd name="T29" fmla="*/ 196 h 1626"/>
                <a:gd name="T30" fmla="*/ 1894 w 1982"/>
                <a:gd name="T31" fmla="*/ 428 h 1626"/>
                <a:gd name="T32" fmla="*/ 1968 w 1982"/>
                <a:gd name="T33" fmla="*/ 608 h 1626"/>
                <a:gd name="T34" fmla="*/ 1962 w 1982"/>
                <a:gd name="T35" fmla="*/ 870 h 1626"/>
                <a:gd name="T36" fmla="*/ 1834 w 1982"/>
                <a:gd name="T37" fmla="*/ 1114 h 1626"/>
                <a:gd name="T38" fmla="*/ 1662 w 1982"/>
                <a:gd name="T39" fmla="*/ 1266 h 1626"/>
                <a:gd name="T40" fmla="*/ 1430 w 1982"/>
                <a:gd name="T41" fmla="*/ 1384 h 1626"/>
                <a:gd name="T42" fmla="*/ 1172 w 1982"/>
                <a:gd name="T43" fmla="*/ 1450 h 1626"/>
                <a:gd name="T44" fmla="*/ 944 w 1982"/>
                <a:gd name="T45" fmla="*/ 1460 h 1626"/>
                <a:gd name="T46" fmla="*/ 760 w 1982"/>
                <a:gd name="T47" fmla="*/ 1442 h 1626"/>
                <a:gd name="T48" fmla="*/ 630 w 1982"/>
                <a:gd name="T49" fmla="*/ 1492 h 1626"/>
                <a:gd name="T50" fmla="*/ 436 w 1982"/>
                <a:gd name="T51" fmla="*/ 1620 h 1626"/>
                <a:gd name="T52" fmla="*/ 1556 w 1982"/>
                <a:gd name="T53" fmla="*/ 896 h 1626"/>
                <a:gd name="T54" fmla="*/ 1644 w 1982"/>
                <a:gd name="T55" fmla="*/ 836 h 1626"/>
                <a:gd name="T56" fmla="*/ 1686 w 1982"/>
                <a:gd name="T57" fmla="*/ 738 h 1626"/>
                <a:gd name="T58" fmla="*/ 1674 w 1982"/>
                <a:gd name="T59" fmla="*/ 652 h 1626"/>
                <a:gd name="T60" fmla="*/ 1606 w 1982"/>
                <a:gd name="T61" fmla="*/ 572 h 1626"/>
                <a:gd name="T62" fmla="*/ 1508 w 1982"/>
                <a:gd name="T63" fmla="*/ 538 h 1626"/>
                <a:gd name="T64" fmla="*/ 1420 w 1982"/>
                <a:gd name="T65" fmla="*/ 560 h 1626"/>
                <a:gd name="T66" fmla="*/ 1344 w 1982"/>
                <a:gd name="T67" fmla="*/ 632 h 1626"/>
                <a:gd name="T68" fmla="*/ 1322 w 1982"/>
                <a:gd name="T69" fmla="*/ 714 h 1626"/>
                <a:gd name="T70" fmla="*/ 1350 w 1982"/>
                <a:gd name="T71" fmla="*/ 820 h 1626"/>
                <a:gd name="T72" fmla="*/ 1430 w 1982"/>
                <a:gd name="T73" fmla="*/ 888 h 1626"/>
                <a:gd name="T74" fmla="*/ 982 w 1982"/>
                <a:gd name="T75" fmla="*/ 904 h 1626"/>
                <a:gd name="T76" fmla="*/ 1070 w 1982"/>
                <a:gd name="T77" fmla="*/ 882 h 1626"/>
                <a:gd name="T78" fmla="*/ 1146 w 1982"/>
                <a:gd name="T79" fmla="*/ 810 h 1626"/>
                <a:gd name="T80" fmla="*/ 1168 w 1982"/>
                <a:gd name="T81" fmla="*/ 724 h 1626"/>
                <a:gd name="T82" fmla="*/ 1140 w 1982"/>
                <a:gd name="T83" fmla="*/ 622 h 1626"/>
                <a:gd name="T84" fmla="*/ 1060 w 1982"/>
                <a:gd name="T85" fmla="*/ 556 h 1626"/>
                <a:gd name="T86" fmla="*/ 970 w 1982"/>
                <a:gd name="T87" fmla="*/ 540 h 1626"/>
                <a:gd name="T88" fmla="*/ 872 w 1982"/>
                <a:gd name="T89" fmla="*/ 580 h 1626"/>
                <a:gd name="T90" fmla="*/ 812 w 1982"/>
                <a:gd name="T91" fmla="*/ 670 h 1626"/>
                <a:gd name="T92" fmla="*/ 806 w 1982"/>
                <a:gd name="T93" fmla="*/ 758 h 1626"/>
                <a:gd name="T94" fmla="*/ 856 w 1982"/>
                <a:gd name="T95" fmla="*/ 848 h 1626"/>
                <a:gd name="T96" fmla="*/ 948 w 1982"/>
                <a:gd name="T97" fmla="*/ 900 h 1626"/>
                <a:gd name="T98" fmla="*/ 650 w 1982"/>
                <a:gd name="T99" fmla="*/ 702 h 1626"/>
                <a:gd name="T100" fmla="*/ 608 w 1982"/>
                <a:gd name="T101" fmla="*/ 604 h 1626"/>
                <a:gd name="T102" fmla="*/ 520 w 1982"/>
                <a:gd name="T103" fmla="*/ 548 h 1626"/>
                <a:gd name="T104" fmla="*/ 428 w 1982"/>
                <a:gd name="T105" fmla="*/ 542 h 1626"/>
                <a:gd name="T106" fmla="*/ 340 w 1982"/>
                <a:gd name="T107" fmla="*/ 592 h 1626"/>
                <a:gd name="T108" fmla="*/ 292 w 1982"/>
                <a:gd name="T109" fmla="*/ 684 h 1626"/>
                <a:gd name="T110" fmla="*/ 296 w 1982"/>
                <a:gd name="T111" fmla="*/ 776 h 1626"/>
                <a:gd name="T112" fmla="*/ 354 w 1982"/>
                <a:gd name="T113" fmla="*/ 862 h 1626"/>
                <a:gd name="T114" fmla="*/ 452 w 1982"/>
                <a:gd name="T115" fmla="*/ 902 h 1626"/>
                <a:gd name="T116" fmla="*/ 542 w 1982"/>
                <a:gd name="T117" fmla="*/ 890 h 1626"/>
                <a:gd name="T118" fmla="*/ 620 w 1982"/>
                <a:gd name="T119" fmla="*/ 824 h 1626"/>
                <a:gd name="T120" fmla="*/ 650 w 1982"/>
                <a:gd name="T121" fmla="*/ 722 h 16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982" h="1626">
                  <a:moveTo>
                    <a:pt x="436" y="1620"/>
                  </a:moveTo>
                  <a:lnTo>
                    <a:pt x="436" y="1620"/>
                  </a:lnTo>
                  <a:lnTo>
                    <a:pt x="456" y="1514"/>
                  </a:lnTo>
                  <a:lnTo>
                    <a:pt x="478" y="1408"/>
                  </a:lnTo>
                  <a:lnTo>
                    <a:pt x="478" y="1408"/>
                  </a:lnTo>
                  <a:lnTo>
                    <a:pt x="480" y="1398"/>
                  </a:lnTo>
                  <a:lnTo>
                    <a:pt x="480" y="1388"/>
                  </a:lnTo>
                  <a:lnTo>
                    <a:pt x="478" y="1378"/>
                  </a:lnTo>
                  <a:lnTo>
                    <a:pt x="476" y="1370"/>
                  </a:lnTo>
                  <a:lnTo>
                    <a:pt x="472" y="1362"/>
                  </a:lnTo>
                  <a:lnTo>
                    <a:pt x="466" y="1356"/>
                  </a:lnTo>
                  <a:lnTo>
                    <a:pt x="458" y="1350"/>
                  </a:lnTo>
                  <a:lnTo>
                    <a:pt x="448" y="1344"/>
                  </a:lnTo>
                  <a:lnTo>
                    <a:pt x="448" y="1344"/>
                  </a:lnTo>
                  <a:lnTo>
                    <a:pt x="370" y="1298"/>
                  </a:lnTo>
                  <a:lnTo>
                    <a:pt x="332" y="1274"/>
                  </a:lnTo>
                  <a:lnTo>
                    <a:pt x="294" y="1248"/>
                  </a:lnTo>
                  <a:lnTo>
                    <a:pt x="258" y="1220"/>
                  </a:lnTo>
                  <a:lnTo>
                    <a:pt x="224" y="1190"/>
                  </a:lnTo>
                  <a:lnTo>
                    <a:pt x="190" y="1160"/>
                  </a:lnTo>
                  <a:lnTo>
                    <a:pt x="160" y="1126"/>
                  </a:lnTo>
                  <a:lnTo>
                    <a:pt x="160" y="1126"/>
                  </a:lnTo>
                  <a:lnTo>
                    <a:pt x="140" y="1104"/>
                  </a:lnTo>
                  <a:lnTo>
                    <a:pt x="122" y="1080"/>
                  </a:lnTo>
                  <a:lnTo>
                    <a:pt x="104" y="1056"/>
                  </a:lnTo>
                  <a:lnTo>
                    <a:pt x="88" y="1032"/>
                  </a:lnTo>
                  <a:lnTo>
                    <a:pt x="74" y="1008"/>
                  </a:lnTo>
                  <a:lnTo>
                    <a:pt x="62" y="982"/>
                  </a:lnTo>
                  <a:lnTo>
                    <a:pt x="50" y="958"/>
                  </a:lnTo>
                  <a:lnTo>
                    <a:pt x="38" y="932"/>
                  </a:lnTo>
                  <a:lnTo>
                    <a:pt x="30" y="908"/>
                  </a:lnTo>
                  <a:lnTo>
                    <a:pt x="22" y="882"/>
                  </a:lnTo>
                  <a:lnTo>
                    <a:pt x="14" y="856"/>
                  </a:lnTo>
                  <a:lnTo>
                    <a:pt x="8" y="830"/>
                  </a:lnTo>
                  <a:lnTo>
                    <a:pt x="4" y="806"/>
                  </a:lnTo>
                  <a:lnTo>
                    <a:pt x="2" y="780"/>
                  </a:lnTo>
                  <a:lnTo>
                    <a:pt x="0" y="754"/>
                  </a:lnTo>
                  <a:lnTo>
                    <a:pt x="0" y="728"/>
                  </a:lnTo>
                  <a:lnTo>
                    <a:pt x="0" y="702"/>
                  </a:lnTo>
                  <a:lnTo>
                    <a:pt x="2" y="676"/>
                  </a:lnTo>
                  <a:lnTo>
                    <a:pt x="6" y="650"/>
                  </a:lnTo>
                  <a:lnTo>
                    <a:pt x="10" y="624"/>
                  </a:lnTo>
                  <a:lnTo>
                    <a:pt x="16" y="598"/>
                  </a:lnTo>
                  <a:lnTo>
                    <a:pt x="22" y="572"/>
                  </a:lnTo>
                  <a:lnTo>
                    <a:pt x="30" y="548"/>
                  </a:lnTo>
                  <a:lnTo>
                    <a:pt x="40" y="522"/>
                  </a:lnTo>
                  <a:lnTo>
                    <a:pt x="52" y="498"/>
                  </a:lnTo>
                  <a:lnTo>
                    <a:pt x="64" y="472"/>
                  </a:lnTo>
                  <a:lnTo>
                    <a:pt x="76" y="448"/>
                  </a:lnTo>
                  <a:lnTo>
                    <a:pt x="92" y="424"/>
                  </a:lnTo>
                  <a:lnTo>
                    <a:pt x="108" y="400"/>
                  </a:lnTo>
                  <a:lnTo>
                    <a:pt x="124" y="376"/>
                  </a:lnTo>
                  <a:lnTo>
                    <a:pt x="144" y="354"/>
                  </a:lnTo>
                  <a:lnTo>
                    <a:pt x="162" y="330"/>
                  </a:lnTo>
                  <a:lnTo>
                    <a:pt x="162" y="330"/>
                  </a:lnTo>
                  <a:lnTo>
                    <a:pt x="192" y="300"/>
                  </a:lnTo>
                  <a:lnTo>
                    <a:pt x="222" y="272"/>
                  </a:lnTo>
                  <a:lnTo>
                    <a:pt x="252" y="244"/>
                  </a:lnTo>
                  <a:lnTo>
                    <a:pt x="282" y="220"/>
                  </a:lnTo>
                  <a:lnTo>
                    <a:pt x="316" y="196"/>
                  </a:lnTo>
                  <a:lnTo>
                    <a:pt x="348" y="174"/>
                  </a:lnTo>
                  <a:lnTo>
                    <a:pt x="382" y="154"/>
                  </a:lnTo>
                  <a:lnTo>
                    <a:pt x="418" y="134"/>
                  </a:lnTo>
                  <a:lnTo>
                    <a:pt x="452" y="116"/>
                  </a:lnTo>
                  <a:lnTo>
                    <a:pt x="488" y="100"/>
                  </a:lnTo>
                  <a:lnTo>
                    <a:pt x="526" y="86"/>
                  </a:lnTo>
                  <a:lnTo>
                    <a:pt x="564" y="72"/>
                  </a:lnTo>
                  <a:lnTo>
                    <a:pt x="602" y="60"/>
                  </a:lnTo>
                  <a:lnTo>
                    <a:pt x="640" y="48"/>
                  </a:lnTo>
                  <a:lnTo>
                    <a:pt x="680" y="38"/>
                  </a:lnTo>
                  <a:lnTo>
                    <a:pt x="720" y="30"/>
                  </a:lnTo>
                  <a:lnTo>
                    <a:pt x="720" y="30"/>
                  </a:lnTo>
                  <a:lnTo>
                    <a:pt x="778" y="20"/>
                  </a:lnTo>
                  <a:lnTo>
                    <a:pt x="836" y="10"/>
                  </a:lnTo>
                  <a:lnTo>
                    <a:pt x="894" y="4"/>
                  </a:lnTo>
                  <a:lnTo>
                    <a:pt x="952" y="0"/>
                  </a:lnTo>
                  <a:lnTo>
                    <a:pt x="1010" y="0"/>
                  </a:lnTo>
                  <a:lnTo>
                    <a:pt x="1066" y="2"/>
                  </a:lnTo>
                  <a:lnTo>
                    <a:pt x="1124" y="6"/>
                  </a:lnTo>
                  <a:lnTo>
                    <a:pt x="1180" y="12"/>
                  </a:lnTo>
                  <a:lnTo>
                    <a:pt x="1236" y="22"/>
                  </a:lnTo>
                  <a:lnTo>
                    <a:pt x="1292" y="34"/>
                  </a:lnTo>
                  <a:lnTo>
                    <a:pt x="1346" y="48"/>
                  </a:lnTo>
                  <a:lnTo>
                    <a:pt x="1400" y="66"/>
                  </a:lnTo>
                  <a:lnTo>
                    <a:pt x="1454" y="88"/>
                  </a:lnTo>
                  <a:lnTo>
                    <a:pt x="1508" y="110"/>
                  </a:lnTo>
                  <a:lnTo>
                    <a:pt x="1562" y="136"/>
                  </a:lnTo>
                  <a:lnTo>
                    <a:pt x="1614" y="166"/>
                  </a:lnTo>
                  <a:lnTo>
                    <a:pt x="1614" y="166"/>
                  </a:lnTo>
                  <a:lnTo>
                    <a:pt x="1662" y="196"/>
                  </a:lnTo>
                  <a:lnTo>
                    <a:pt x="1708" y="228"/>
                  </a:lnTo>
                  <a:lnTo>
                    <a:pt x="1750" y="262"/>
                  </a:lnTo>
                  <a:lnTo>
                    <a:pt x="1790" y="300"/>
                  </a:lnTo>
                  <a:lnTo>
                    <a:pt x="1828" y="340"/>
                  </a:lnTo>
                  <a:lnTo>
                    <a:pt x="1862" y="382"/>
                  </a:lnTo>
                  <a:lnTo>
                    <a:pt x="1894" y="428"/>
                  </a:lnTo>
                  <a:lnTo>
                    <a:pt x="1908" y="454"/>
                  </a:lnTo>
                  <a:lnTo>
                    <a:pt x="1922" y="478"/>
                  </a:lnTo>
                  <a:lnTo>
                    <a:pt x="1922" y="478"/>
                  </a:lnTo>
                  <a:lnTo>
                    <a:pt x="1940" y="520"/>
                  </a:lnTo>
                  <a:lnTo>
                    <a:pt x="1956" y="564"/>
                  </a:lnTo>
                  <a:lnTo>
                    <a:pt x="1968" y="608"/>
                  </a:lnTo>
                  <a:lnTo>
                    <a:pt x="1976" y="652"/>
                  </a:lnTo>
                  <a:lnTo>
                    <a:pt x="1980" y="696"/>
                  </a:lnTo>
                  <a:lnTo>
                    <a:pt x="1982" y="740"/>
                  </a:lnTo>
                  <a:lnTo>
                    <a:pt x="1978" y="784"/>
                  </a:lnTo>
                  <a:lnTo>
                    <a:pt x="1972" y="828"/>
                  </a:lnTo>
                  <a:lnTo>
                    <a:pt x="1962" y="870"/>
                  </a:lnTo>
                  <a:lnTo>
                    <a:pt x="1950" y="914"/>
                  </a:lnTo>
                  <a:lnTo>
                    <a:pt x="1934" y="956"/>
                  </a:lnTo>
                  <a:lnTo>
                    <a:pt x="1914" y="998"/>
                  </a:lnTo>
                  <a:lnTo>
                    <a:pt x="1890" y="1038"/>
                  </a:lnTo>
                  <a:lnTo>
                    <a:pt x="1864" y="1076"/>
                  </a:lnTo>
                  <a:lnTo>
                    <a:pt x="1834" y="1114"/>
                  </a:lnTo>
                  <a:lnTo>
                    <a:pt x="1800" y="1150"/>
                  </a:lnTo>
                  <a:lnTo>
                    <a:pt x="1800" y="1150"/>
                  </a:lnTo>
                  <a:lnTo>
                    <a:pt x="1766" y="1182"/>
                  </a:lnTo>
                  <a:lnTo>
                    <a:pt x="1734" y="1212"/>
                  </a:lnTo>
                  <a:lnTo>
                    <a:pt x="1698" y="1240"/>
                  </a:lnTo>
                  <a:lnTo>
                    <a:pt x="1662" y="1266"/>
                  </a:lnTo>
                  <a:lnTo>
                    <a:pt x="1626" y="1290"/>
                  </a:lnTo>
                  <a:lnTo>
                    <a:pt x="1588" y="1312"/>
                  </a:lnTo>
                  <a:lnTo>
                    <a:pt x="1550" y="1332"/>
                  </a:lnTo>
                  <a:lnTo>
                    <a:pt x="1510" y="1352"/>
                  </a:lnTo>
                  <a:lnTo>
                    <a:pt x="1470" y="1368"/>
                  </a:lnTo>
                  <a:lnTo>
                    <a:pt x="1430" y="1384"/>
                  </a:lnTo>
                  <a:lnTo>
                    <a:pt x="1388" y="1398"/>
                  </a:lnTo>
                  <a:lnTo>
                    <a:pt x="1346" y="1412"/>
                  </a:lnTo>
                  <a:lnTo>
                    <a:pt x="1304" y="1422"/>
                  </a:lnTo>
                  <a:lnTo>
                    <a:pt x="1262" y="1432"/>
                  </a:lnTo>
                  <a:lnTo>
                    <a:pt x="1218" y="1442"/>
                  </a:lnTo>
                  <a:lnTo>
                    <a:pt x="1172" y="1450"/>
                  </a:lnTo>
                  <a:lnTo>
                    <a:pt x="1172" y="1450"/>
                  </a:lnTo>
                  <a:lnTo>
                    <a:pt x="1128" y="1456"/>
                  </a:lnTo>
                  <a:lnTo>
                    <a:pt x="1082" y="1460"/>
                  </a:lnTo>
                  <a:lnTo>
                    <a:pt x="1036" y="1460"/>
                  </a:lnTo>
                  <a:lnTo>
                    <a:pt x="990" y="1460"/>
                  </a:lnTo>
                  <a:lnTo>
                    <a:pt x="944" y="1460"/>
                  </a:lnTo>
                  <a:lnTo>
                    <a:pt x="898" y="1456"/>
                  </a:lnTo>
                  <a:lnTo>
                    <a:pt x="852" y="1450"/>
                  </a:lnTo>
                  <a:lnTo>
                    <a:pt x="806" y="1444"/>
                  </a:lnTo>
                  <a:lnTo>
                    <a:pt x="806" y="1444"/>
                  </a:lnTo>
                  <a:lnTo>
                    <a:pt x="782" y="1442"/>
                  </a:lnTo>
                  <a:lnTo>
                    <a:pt x="760" y="1442"/>
                  </a:lnTo>
                  <a:lnTo>
                    <a:pt x="736" y="1444"/>
                  </a:lnTo>
                  <a:lnTo>
                    <a:pt x="714" y="1448"/>
                  </a:lnTo>
                  <a:lnTo>
                    <a:pt x="692" y="1456"/>
                  </a:lnTo>
                  <a:lnTo>
                    <a:pt x="672" y="1464"/>
                  </a:lnTo>
                  <a:lnTo>
                    <a:pt x="652" y="1476"/>
                  </a:lnTo>
                  <a:lnTo>
                    <a:pt x="630" y="1492"/>
                  </a:lnTo>
                  <a:lnTo>
                    <a:pt x="630" y="1492"/>
                  </a:lnTo>
                  <a:lnTo>
                    <a:pt x="584" y="1526"/>
                  </a:lnTo>
                  <a:lnTo>
                    <a:pt x="538" y="1560"/>
                  </a:lnTo>
                  <a:lnTo>
                    <a:pt x="442" y="1626"/>
                  </a:lnTo>
                  <a:lnTo>
                    <a:pt x="442" y="1626"/>
                  </a:lnTo>
                  <a:lnTo>
                    <a:pt x="436" y="1620"/>
                  </a:lnTo>
                  <a:lnTo>
                    <a:pt x="436" y="1620"/>
                  </a:lnTo>
                  <a:close/>
                  <a:moveTo>
                    <a:pt x="1502" y="904"/>
                  </a:moveTo>
                  <a:lnTo>
                    <a:pt x="1502" y="904"/>
                  </a:lnTo>
                  <a:lnTo>
                    <a:pt x="1520" y="902"/>
                  </a:lnTo>
                  <a:lnTo>
                    <a:pt x="1538" y="900"/>
                  </a:lnTo>
                  <a:lnTo>
                    <a:pt x="1556" y="896"/>
                  </a:lnTo>
                  <a:lnTo>
                    <a:pt x="1572" y="890"/>
                  </a:lnTo>
                  <a:lnTo>
                    <a:pt x="1588" y="882"/>
                  </a:lnTo>
                  <a:lnTo>
                    <a:pt x="1604" y="872"/>
                  </a:lnTo>
                  <a:lnTo>
                    <a:pt x="1618" y="862"/>
                  </a:lnTo>
                  <a:lnTo>
                    <a:pt x="1632" y="850"/>
                  </a:lnTo>
                  <a:lnTo>
                    <a:pt x="1644" y="836"/>
                  </a:lnTo>
                  <a:lnTo>
                    <a:pt x="1654" y="822"/>
                  </a:lnTo>
                  <a:lnTo>
                    <a:pt x="1664" y="808"/>
                  </a:lnTo>
                  <a:lnTo>
                    <a:pt x="1672" y="790"/>
                  </a:lnTo>
                  <a:lnTo>
                    <a:pt x="1678" y="774"/>
                  </a:lnTo>
                  <a:lnTo>
                    <a:pt x="1684" y="756"/>
                  </a:lnTo>
                  <a:lnTo>
                    <a:pt x="1686" y="738"/>
                  </a:lnTo>
                  <a:lnTo>
                    <a:pt x="1688" y="718"/>
                  </a:lnTo>
                  <a:lnTo>
                    <a:pt x="1688" y="718"/>
                  </a:lnTo>
                  <a:lnTo>
                    <a:pt x="1686" y="702"/>
                  </a:lnTo>
                  <a:lnTo>
                    <a:pt x="1684" y="684"/>
                  </a:lnTo>
                  <a:lnTo>
                    <a:pt x="1680" y="668"/>
                  </a:lnTo>
                  <a:lnTo>
                    <a:pt x="1674" y="652"/>
                  </a:lnTo>
                  <a:lnTo>
                    <a:pt x="1664" y="636"/>
                  </a:lnTo>
                  <a:lnTo>
                    <a:pt x="1656" y="622"/>
                  </a:lnTo>
                  <a:lnTo>
                    <a:pt x="1644" y="608"/>
                  </a:lnTo>
                  <a:lnTo>
                    <a:pt x="1632" y="594"/>
                  </a:lnTo>
                  <a:lnTo>
                    <a:pt x="1620" y="582"/>
                  </a:lnTo>
                  <a:lnTo>
                    <a:pt x="1606" y="572"/>
                  </a:lnTo>
                  <a:lnTo>
                    <a:pt x="1590" y="562"/>
                  </a:lnTo>
                  <a:lnTo>
                    <a:pt x="1574" y="554"/>
                  </a:lnTo>
                  <a:lnTo>
                    <a:pt x="1558" y="546"/>
                  </a:lnTo>
                  <a:lnTo>
                    <a:pt x="1542" y="542"/>
                  </a:lnTo>
                  <a:lnTo>
                    <a:pt x="1524" y="540"/>
                  </a:lnTo>
                  <a:lnTo>
                    <a:pt x="1508" y="538"/>
                  </a:lnTo>
                  <a:lnTo>
                    <a:pt x="1508" y="538"/>
                  </a:lnTo>
                  <a:lnTo>
                    <a:pt x="1488" y="540"/>
                  </a:lnTo>
                  <a:lnTo>
                    <a:pt x="1470" y="542"/>
                  </a:lnTo>
                  <a:lnTo>
                    <a:pt x="1452" y="546"/>
                  </a:lnTo>
                  <a:lnTo>
                    <a:pt x="1436" y="552"/>
                  </a:lnTo>
                  <a:lnTo>
                    <a:pt x="1420" y="560"/>
                  </a:lnTo>
                  <a:lnTo>
                    <a:pt x="1404" y="570"/>
                  </a:lnTo>
                  <a:lnTo>
                    <a:pt x="1390" y="580"/>
                  </a:lnTo>
                  <a:lnTo>
                    <a:pt x="1376" y="590"/>
                  </a:lnTo>
                  <a:lnTo>
                    <a:pt x="1364" y="604"/>
                  </a:lnTo>
                  <a:lnTo>
                    <a:pt x="1354" y="618"/>
                  </a:lnTo>
                  <a:lnTo>
                    <a:pt x="1344" y="632"/>
                  </a:lnTo>
                  <a:lnTo>
                    <a:pt x="1336" y="646"/>
                  </a:lnTo>
                  <a:lnTo>
                    <a:pt x="1330" y="662"/>
                  </a:lnTo>
                  <a:lnTo>
                    <a:pt x="1326" y="680"/>
                  </a:lnTo>
                  <a:lnTo>
                    <a:pt x="1322" y="696"/>
                  </a:lnTo>
                  <a:lnTo>
                    <a:pt x="1322" y="714"/>
                  </a:lnTo>
                  <a:lnTo>
                    <a:pt x="1322" y="714"/>
                  </a:lnTo>
                  <a:lnTo>
                    <a:pt x="1322" y="734"/>
                  </a:lnTo>
                  <a:lnTo>
                    <a:pt x="1324" y="752"/>
                  </a:lnTo>
                  <a:lnTo>
                    <a:pt x="1328" y="772"/>
                  </a:lnTo>
                  <a:lnTo>
                    <a:pt x="1334" y="788"/>
                  </a:lnTo>
                  <a:lnTo>
                    <a:pt x="1342" y="806"/>
                  </a:lnTo>
                  <a:lnTo>
                    <a:pt x="1350" y="820"/>
                  </a:lnTo>
                  <a:lnTo>
                    <a:pt x="1360" y="836"/>
                  </a:lnTo>
                  <a:lnTo>
                    <a:pt x="1372" y="848"/>
                  </a:lnTo>
                  <a:lnTo>
                    <a:pt x="1386" y="860"/>
                  </a:lnTo>
                  <a:lnTo>
                    <a:pt x="1400" y="872"/>
                  </a:lnTo>
                  <a:lnTo>
                    <a:pt x="1414" y="880"/>
                  </a:lnTo>
                  <a:lnTo>
                    <a:pt x="1430" y="888"/>
                  </a:lnTo>
                  <a:lnTo>
                    <a:pt x="1446" y="894"/>
                  </a:lnTo>
                  <a:lnTo>
                    <a:pt x="1464" y="900"/>
                  </a:lnTo>
                  <a:lnTo>
                    <a:pt x="1482" y="902"/>
                  </a:lnTo>
                  <a:lnTo>
                    <a:pt x="1502" y="904"/>
                  </a:lnTo>
                  <a:lnTo>
                    <a:pt x="1502" y="904"/>
                  </a:lnTo>
                  <a:close/>
                  <a:moveTo>
                    <a:pt x="982" y="904"/>
                  </a:moveTo>
                  <a:lnTo>
                    <a:pt x="982" y="904"/>
                  </a:lnTo>
                  <a:lnTo>
                    <a:pt x="1000" y="902"/>
                  </a:lnTo>
                  <a:lnTo>
                    <a:pt x="1020" y="900"/>
                  </a:lnTo>
                  <a:lnTo>
                    <a:pt x="1036" y="896"/>
                  </a:lnTo>
                  <a:lnTo>
                    <a:pt x="1054" y="890"/>
                  </a:lnTo>
                  <a:lnTo>
                    <a:pt x="1070" y="882"/>
                  </a:lnTo>
                  <a:lnTo>
                    <a:pt x="1086" y="874"/>
                  </a:lnTo>
                  <a:lnTo>
                    <a:pt x="1100" y="864"/>
                  </a:lnTo>
                  <a:lnTo>
                    <a:pt x="1114" y="852"/>
                  </a:lnTo>
                  <a:lnTo>
                    <a:pt x="1126" y="840"/>
                  </a:lnTo>
                  <a:lnTo>
                    <a:pt x="1136" y="826"/>
                  </a:lnTo>
                  <a:lnTo>
                    <a:pt x="1146" y="810"/>
                  </a:lnTo>
                  <a:lnTo>
                    <a:pt x="1154" y="796"/>
                  </a:lnTo>
                  <a:lnTo>
                    <a:pt x="1160" y="778"/>
                  </a:lnTo>
                  <a:lnTo>
                    <a:pt x="1164" y="762"/>
                  </a:lnTo>
                  <a:lnTo>
                    <a:pt x="1168" y="744"/>
                  </a:lnTo>
                  <a:lnTo>
                    <a:pt x="1168" y="724"/>
                  </a:lnTo>
                  <a:lnTo>
                    <a:pt x="1168" y="724"/>
                  </a:lnTo>
                  <a:lnTo>
                    <a:pt x="1168" y="706"/>
                  </a:lnTo>
                  <a:lnTo>
                    <a:pt x="1166" y="688"/>
                  </a:lnTo>
                  <a:lnTo>
                    <a:pt x="1162" y="670"/>
                  </a:lnTo>
                  <a:lnTo>
                    <a:pt x="1156" y="654"/>
                  </a:lnTo>
                  <a:lnTo>
                    <a:pt x="1148" y="638"/>
                  </a:lnTo>
                  <a:lnTo>
                    <a:pt x="1140" y="622"/>
                  </a:lnTo>
                  <a:lnTo>
                    <a:pt x="1130" y="608"/>
                  </a:lnTo>
                  <a:lnTo>
                    <a:pt x="1118" y="596"/>
                  </a:lnTo>
                  <a:lnTo>
                    <a:pt x="1106" y="584"/>
                  </a:lnTo>
                  <a:lnTo>
                    <a:pt x="1092" y="572"/>
                  </a:lnTo>
                  <a:lnTo>
                    <a:pt x="1076" y="564"/>
                  </a:lnTo>
                  <a:lnTo>
                    <a:pt x="1060" y="556"/>
                  </a:lnTo>
                  <a:lnTo>
                    <a:pt x="1044" y="548"/>
                  </a:lnTo>
                  <a:lnTo>
                    <a:pt x="1026" y="544"/>
                  </a:lnTo>
                  <a:lnTo>
                    <a:pt x="1008" y="540"/>
                  </a:lnTo>
                  <a:lnTo>
                    <a:pt x="988" y="540"/>
                  </a:lnTo>
                  <a:lnTo>
                    <a:pt x="988" y="540"/>
                  </a:lnTo>
                  <a:lnTo>
                    <a:pt x="970" y="540"/>
                  </a:lnTo>
                  <a:lnTo>
                    <a:pt x="952" y="542"/>
                  </a:lnTo>
                  <a:lnTo>
                    <a:pt x="934" y="548"/>
                  </a:lnTo>
                  <a:lnTo>
                    <a:pt x="918" y="554"/>
                  </a:lnTo>
                  <a:lnTo>
                    <a:pt x="902" y="560"/>
                  </a:lnTo>
                  <a:lnTo>
                    <a:pt x="886" y="570"/>
                  </a:lnTo>
                  <a:lnTo>
                    <a:pt x="872" y="580"/>
                  </a:lnTo>
                  <a:lnTo>
                    <a:pt x="858" y="592"/>
                  </a:lnTo>
                  <a:lnTo>
                    <a:pt x="846" y="606"/>
                  </a:lnTo>
                  <a:lnTo>
                    <a:pt x="834" y="620"/>
                  </a:lnTo>
                  <a:lnTo>
                    <a:pt x="826" y="636"/>
                  </a:lnTo>
                  <a:lnTo>
                    <a:pt x="818" y="652"/>
                  </a:lnTo>
                  <a:lnTo>
                    <a:pt x="812" y="670"/>
                  </a:lnTo>
                  <a:lnTo>
                    <a:pt x="806" y="686"/>
                  </a:lnTo>
                  <a:lnTo>
                    <a:pt x="804" y="706"/>
                  </a:lnTo>
                  <a:lnTo>
                    <a:pt x="802" y="724"/>
                  </a:lnTo>
                  <a:lnTo>
                    <a:pt x="802" y="724"/>
                  </a:lnTo>
                  <a:lnTo>
                    <a:pt x="804" y="742"/>
                  </a:lnTo>
                  <a:lnTo>
                    <a:pt x="806" y="758"/>
                  </a:lnTo>
                  <a:lnTo>
                    <a:pt x="810" y="776"/>
                  </a:lnTo>
                  <a:lnTo>
                    <a:pt x="818" y="792"/>
                  </a:lnTo>
                  <a:lnTo>
                    <a:pt x="826" y="806"/>
                  </a:lnTo>
                  <a:lnTo>
                    <a:pt x="834" y="822"/>
                  </a:lnTo>
                  <a:lnTo>
                    <a:pt x="846" y="836"/>
                  </a:lnTo>
                  <a:lnTo>
                    <a:pt x="856" y="848"/>
                  </a:lnTo>
                  <a:lnTo>
                    <a:pt x="870" y="860"/>
                  </a:lnTo>
                  <a:lnTo>
                    <a:pt x="884" y="870"/>
                  </a:lnTo>
                  <a:lnTo>
                    <a:pt x="898" y="880"/>
                  </a:lnTo>
                  <a:lnTo>
                    <a:pt x="914" y="888"/>
                  </a:lnTo>
                  <a:lnTo>
                    <a:pt x="930" y="894"/>
                  </a:lnTo>
                  <a:lnTo>
                    <a:pt x="948" y="900"/>
                  </a:lnTo>
                  <a:lnTo>
                    <a:pt x="964" y="902"/>
                  </a:lnTo>
                  <a:lnTo>
                    <a:pt x="982" y="904"/>
                  </a:lnTo>
                  <a:lnTo>
                    <a:pt x="982" y="904"/>
                  </a:lnTo>
                  <a:close/>
                  <a:moveTo>
                    <a:pt x="650" y="722"/>
                  </a:moveTo>
                  <a:lnTo>
                    <a:pt x="650" y="722"/>
                  </a:lnTo>
                  <a:lnTo>
                    <a:pt x="650" y="702"/>
                  </a:lnTo>
                  <a:lnTo>
                    <a:pt x="646" y="684"/>
                  </a:lnTo>
                  <a:lnTo>
                    <a:pt x="642" y="666"/>
                  </a:lnTo>
                  <a:lnTo>
                    <a:pt x="636" y="650"/>
                  </a:lnTo>
                  <a:lnTo>
                    <a:pt x="628" y="634"/>
                  </a:lnTo>
                  <a:lnTo>
                    <a:pt x="620" y="618"/>
                  </a:lnTo>
                  <a:lnTo>
                    <a:pt x="608" y="604"/>
                  </a:lnTo>
                  <a:lnTo>
                    <a:pt x="596" y="592"/>
                  </a:lnTo>
                  <a:lnTo>
                    <a:pt x="584" y="580"/>
                  </a:lnTo>
                  <a:lnTo>
                    <a:pt x="570" y="570"/>
                  </a:lnTo>
                  <a:lnTo>
                    <a:pt x="554" y="560"/>
                  </a:lnTo>
                  <a:lnTo>
                    <a:pt x="538" y="554"/>
                  </a:lnTo>
                  <a:lnTo>
                    <a:pt x="520" y="548"/>
                  </a:lnTo>
                  <a:lnTo>
                    <a:pt x="502" y="544"/>
                  </a:lnTo>
                  <a:lnTo>
                    <a:pt x="484" y="540"/>
                  </a:lnTo>
                  <a:lnTo>
                    <a:pt x="464" y="540"/>
                  </a:lnTo>
                  <a:lnTo>
                    <a:pt x="464" y="540"/>
                  </a:lnTo>
                  <a:lnTo>
                    <a:pt x="446" y="540"/>
                  </a:lnTo>
                  <a:lnTo>
                    <a:pt x="428" y="542"/>
                  </a:lnTo>
                  <a:lnTo>
                    <a:pt x="412" y="548"/>
                  </a:lnTo>
                  <a:lnTo>
                    <a:pt x="396" y="554"/>
                  </a:lnTo>
                  <a:lnTo>
                    <a:pt x="380" y="562"/>
                  </a:lnTo>
                  <a:lnTo>
                    <a:pt x="366" y="570"/>
                  </a:lnTo>
                  <a:lnTo>
                    <a:pt x="354" y="580"/>
                  </a:lnTo>
                  <a:lnTo>
                    <a:pt x="340" y="592"/>
                  </a:lnTo>
                  <a:lnTo>
                    <a:pt x="330" y="606"/>
                  </a:lnTo>
                  <a:lnTo>
                    <a:pt x="320" y="620"/>
                  </a:lnTo>
                  <a:lnTo>
                    <a:pt x="310" y="634"/>
                  </a:lnTo>
                  <a:lnTo>
                    <a:pt x="302" y="650"/>
                  </a:lnTo>
                  <a:lnTo>
                    <a:pt x="298" y="668"/>
                  </a:lnTo>
                  <a:lnTo>
                    <a:pt x="292" y="684"/>
                  </a:lnTo>
                  <a:lnTo>
                    <a:pt x="290" y="702"/>
                  </a:lnTo>
                  <a:lnTo>
                    <a:pt x="290" y="722"/>
                  </a:lnTo>
                  <a:lnTo>
                    <a:pt x="290" y="722"/>
                  </a:lnTo>
                  <a:lnTo>
                    <a:pt x="290" y="740"/>
                  </a:lnTo>
                  <a:lnTo>
                    <a:pt x="292" y="758"/>
                  </a:lnTo>
                  <a:lnTo>
                    <a:pt x="296" y="776"/>
                  </a:lnTo>
                  <a:lnTo>
                    <a:pt x="304" y="792"/>
                  </a:lnTo>
                  <a:lnTo>
                    <a:pt x="310" y="808"/>
                  </a:lnTo>
                  <a:lnTo>
                    <a:pt x="320" y="824"/>
                  </a:lnTo>
                  <a:lnTo>
                    <a:pt x="330" y="838"/>
                  </a:lnTo>
                  <a:lnTo>
                    <a:pt x="342" y="850"/>
                  </a:lnTo>
                  <a:lnTo>
                    <a:pt x="354" y="862"/>
                  </a:lnTo>
                  <a:lnTo>
                    <a:pt x="368" y="872"/>
                  </a:lnTo>
                  <a:lnTo>
                    <a:pt x="384" y="882"/>
                  </a:lnTo>
                  <a:lnTo>
                    <a:pt x="400" y="890"/>
                  </a:lnTo>
                  <a:lnTo>
                    <a:pt x="416" y="896"/>
                  </a:lnTo>
                  <a:lnTo>
                    <a:pt x="434" y="900"/>
                  </a:lnTo>
                  <a:lnTo>
                    <a:pt x="452" y="902"/>
                  </a:lnTo>
                  <a:lnTo>
                    <a:pt x="472" y="904"/>
                  </a:lnTo>
                  <a:lnTo>
                    <a:pt x="472" y="904"/>
                  </a:lnTo>
                  <a:lnTo>
                    <a:pt x="490" y="902"/>
                  </a:lnTo>
                  <a:lnTo>
                    <a:pt x="508" y="900"/>
                  </a:lnTo>
                  <a:lnTo>
                    <a:pt x="524" y="896"/>
                  </a:lnTo>
                  <a:lnTo>
                    <a:pt x="542" y="890"/>
                  </a:lnTo>
                  <a:lnTo>
                    <a:pt x="556" y="882"/>
                  </a:lnTo>
                  <a:lnTo>
                    <a:pt x="572" y="872"/>
                  </a:lnTo>
                  <a:lnTo>
                    <a:pt x="586" y="862"/>
                  </a:lnTo>
                  <a:lnTo>
                    <a:pt x="598" y="850"/>
                  </a:lnTo>
                  <a:lnTo>
                    <a:pt x="610" y="838"/>
                  </a:lnTo>
                  <a:lnTo>
                    <a:pt x="620" y="824"/>
                  </a:lnTo>
                  <a:lnTo>
                    <a:pt x="628" y="808"/>
                  </a:lnTo>
                  <a:lnTo>
                    <a:pt x="636" y="792"/>
                  </a:lnTo>
                  <a:lnTo>
                    <a:pt x="642" y="776"/>
                  </a:lnTo>
                  <a:lnTo>
                    <a:pt x="646" y="758"/>
                  </a:lnTo>
                  <a:lnTo>
                    <a:pt x="650" y="740"/>
                  </a:lnTo>
                  <a:lnTo>
                    <a:pt x="650" y="722"/>
                  </a:lnTo>
                  <a:lnTo>
                    <a:pt x="650" y="72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4" name="Freeform 65"/>
            <p:cNvSpPr>
              <a:spLocks/>
            </p:cNvSpPr>
            <p:nvPr/>
          </p:nvSpPr>
          <p:spPr bwMode="auto">
            <a:xfrm>
              <a:off x="7205662" y="2961605"/>
              <a:ext cx="2241550" cy="2206625"/>
            </a:xfrm>
            <a:custGeom>
              <a:avLst/>
              <a:gdLst>
                <a:gd name="T0" fmla="*/ 1150 w 1412"/>
                <a:gd name="T1" fmla="*/ 0 h 1390"/>
                <a:gd name="T2" fmla="*/ 1240 w 1412"/>
                <a:gd name="T3" fmla="*/ 80 h 1390"/>
                <a:gd name="T4" fmla="*/ 1278 w 1412"/>
                <a:gd name="T5" fmla="*/ 124 h 1390"/>
                <a:gd name="T6" fmla="*/ 1314 w 1412"/>
                <a:gd name="T7" fmla="*/ 172 h 1390"/>
                <a:gd name="T8" fmla="*/ 1344 w 1412"/>
                <a:gd name="T9" fmla="*/ 220 h 1390"/>
                <a:gd name="T10" fmla="*/ 1368 w 1412"/>
                <a:gd name="T11" fmla="*/ 274 h 1390"/>
                <a:gd name="T12" fmla="*/ 1388 w 1412"/>
                <a:gd name="T13" fmla="*/ 330 h 1390"/>
                <a:gd name="T14" fmla="*/ 1402 w 1412"/>
                <a:gd name="T15" fmla="*/ 388 h 1390"/>
                <a:gd name="T16" fmla="*/ 1408 w 1412"/>
                <a:gd name="T17" fmla="*/ 434 h 1390"/>
                <a:gd name="T18" fmla="*/ 1412 w 1412"/>
                <a:gd name="T19" fmla="*/ 520 h 1390"/>
                <a:gd name="T20" fmla="*/ 1402 w 1412"/>
                <a:gd name="T21" fmla="*/ 602 h 1390"/>
                <a:gd name="T22" fmla="*/ 1382 w 1412"/>
                <a:gd name="T23" fmla="*/ 678 h 1390"/>
                <a:gd name="T24" fmla="*/ 1350 w 1412"/>
                <a:gd name="T25" fmla="*/ 750 h 1390"/>
                <a:gd name="T26" fmla="*/ 1308 w 1412"/>
                <a:gd name="T27" fmla="*/ 818 h 1390"/>
                <a:gd name="T28" fmla="*/ 1256 w 1412"/>
                <a:gd name="T29" fmla="*/ 882 h 1390"/>
                <a:gd name="T30" fmla="*/ 1194 w 1412"/>
                <a:gd name="T31" fmla="*/ 942 h 1390"/>
                <a:gd name="T32" fmla="*/ 1162 w 1412"/>
                <a:gd name="T33" fmla="*/ 970 h 1390"/>
                <a:gd name="T34" fmla="*/ 1068 w 1412"/>
                <a:gd name="T35" fmla="*/ 1038 h 1390"/>
                <a:gd name="T36" fmla="*/ 970 w 1412"/>
                <a:gd name="T37" fmla="*/ 1098 h 1390"/>
                <a:gd name="T38" fmla="*/ 950 w 1412"/>
                <a:gd name="T39" fmla="*/ 1112 h 1390"/>
                <a:gd name="T40" fmla="*/ 938 w 1412"/>
                <a:gd name="T41" fmla="*/ 1128 h 1390"/>
                <a:gd name="T42" fmla="*/ 932 w 1412"/>
                <a:gd name="T43" fmla="*/ 1148 h 1390"/>
                <a:gd name="T44" fmla="*/ 936 w 1412"/>
                <a:gd name="T45" fmla="*/ 1172 h 1390"/>
                <a:gd name="T46" fmla="*/ 948 w 1412"/>
                <a:gd name="T47" fmla="*/ 1224 h 1390"/>
                <a:gd name="T48" fmla="*/ 980 w 1412"/>
                <a:gd name="T49" fmla="*/ 1390 h 1390"/>
                <a:gd name="T50" fmla="*/ 886 w 1412"/>
                <a:gd name="T51" fmla="*/ 1326 h 1390"/>
                <a:gd name="T52" fmla="*/ 796 w 1412"/>
                <a:gd name="T53" fmla="*/ 1262 h 1390"/>
                <a:gd name="T54" fmla="*/ 742 w 1412"/>
                <a:gd name="T55" fmla="*/ 1230 h 1390"/>
                <a:gd name="T56" fmla="*/ 686 w 1412"/>
                <a:gd name="T57" fmla="*/ 1210 h 1390"/>
                <a:gd name="T58" fmla="*/ 628 w 1412"/>
                <a:gd name="T59" fmla="*/ 1204 h 1390"/>
                <a:gd name="T60" fmla="*/ 564 w 1412"/>
                <a:gd name="T61" fmla="*/ 1208 h 1390"/>
                <a:gd name="T62" fmla="*/ 492 w 1412"/>
                <a:gd name="T63" fmla="*/ 1216 h 1390"/>
                <a:gd name="T64" fmla="*/ 348 w 1412"/>
                <a:gd name="T65" fmla="*/ 1218 h 1390"/>
                <a:gd name="T66" fmla="*/ 208 w 1412"/>
                <a:gd name="T67" fmla="*/ 1204 h 1390"/>
                <a:gd name="T68" fmla="*/ 68 w 1412"/>
                <a:gd name="T69" fmla="*/ 1170 h 1390"/>
                <a:gd name="T70" fmla="*/ 0 w 1412"/>
                <a:gd name="T71" fmla="*/ 1146 h 1390"/>
                <a:gd name="T72" fmla="*/ 150 w 1412"/>
                <a:gd name="T73" fmla="*/ 1150 h 1390"/>
                <a:gd name="T74" fmla="*/ 262 w 1412"/>
                <a:gd name="T75" fmla="*/ 1148 h 1390"/>
                <a:gd name="T76" fmla="*/ 298 w 1412"/>
                <a:gd name="T77" fmla="*/ 1146 h 1390"/>
                <a:gd name="T78" fmla="*/ 410 w 1412"/>
                <a:gd name="T79" fmla="*/ 1130 h 1390"/>
                <a:gd name="T80" fmla="*/ 520 w 1412"/>
                <a:gd name="T81" fmla="*/ 1106 h 1390"/>
                <a:gd name="T82" fmla="*/ 624 w 1412"/>
                <a:gd name="T83" fmla="*/ 1074 h 1390"/>
                <a:gd name="T84" fmla="*/ 724 w 1412"/>
                <a:gd name="T85" fmla="*/ 1034 h 1390"/>
                <a:gd name="T86" fmla="*/ 820 w 1412"/>
                <a:gd name="T87" fmla="*/ 984 h 1390"/>
                <a:gd name="T88" fmla="*/ 910 w 1412"/>
                <a:gd name="T89" fmla="*/ 922 h 1390"/>
                <a:gd name="T90" fmla="*/ 996 w 1412"/>
                <a:gd name="T91" fmla="*/ 850 h 1390"/>
                <a:gd name="T92" fmla="*/ 1074 w 1412"/>
                <a:gd name="T93" fmla="*/ 766 h 1390"/>
                <a:gd name="T94" fmla="*/ 1108 w 1412"/>
                <a:gd name="T95" fmla="*/ 724 h 1390"/>
                <a:gd name="T96" fmla="*/ 1162 w 1412"/>
                <a:gd name="T97" fmla="*/ 636 h 1390"/>
                <a:gd name="T98" fmla="*/ 1204 w 1412"/>
                <a:gd name="T99" fmla="*/ 544 h 1390"/>
                <a:gd name="T100" fmla="*/ 1230 w 1412"/>
                <a:gd name="T101" fmla="*/ 446 h 1390"/>
                <a:gd name="T102" fmla="*/ 1240 w 1412"/>
                <a:gd name="T103" fmla="*/ 350 h 1390"/>
                <a:gd name="T104" fmla="*/ 1236 w 1412"/>
                <a:gd name="T105" fmla="*/ 250 h 1390"/>
                <a:gd name="T106" fmla="*/ 1216 w 1412"/>
                <a:gd name="T107" fmla="*/ 154 h 1390"/>
                <a:gd name="T108" fmla="*/ 1180 w 1412"/>
                <a:gd name="T109" fmla="*/ 60 h 1390"/>
                <a:gd name="T110" fmla="*/ 1156 w 1412"/>
                <a:gd name="T111" fmla="*/ 14 h 1390"/>
                <a:gd name="T112" fmla="*/ 1150 w 1412"/>
                <a:gd name="T113" fmla="*/ 0 h 1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12" h="1390">
                  <a:moveTo>
                    <a:pt x="1150" y="0"/>
                  </a:moveTo>
                  <a:lnTo>
                    <a:pt x="1150" y="0"/>
                  </a:lnTo>
                  <a:lnTo>
                    <a:pt x="1196" y="40"/>
                  </a:lnTo>
                  <a:lnTo>
                    <a:pt x="1240" y="80"/>
                  </a:lnTo>
                  <a:lnTo>
                    <a:pt x="1260" y="102"/>
                  </a:lnTo>
                  <a:lnTo>
                    <a:pt x="1278" y="124"/>
                  </a:lnTo>
                  <a:lnTo>
                    <a:pt x="1296" y="148"/>
                  </a:lnTo>
                  <a:lnTo>
                    <a:pt x="1314" y="172"/>
                  </a:lnTo>
                  <a:lnTo>
                    <a:pt x="1330" y="196"/>
                  </a:lnTo>
                  <a:lnTo>
                    <a:pt x="1344" y="220"/>
                  </a:lnTo>
                  <a:lnTo>
                    <a:pt x="1356" y="246"/>
                  </a:lnTo>
                  <a:lnTo>
                    <a:pt x="1368" y="274"/>
                  </a:lnTo>
                  <a:lnTo>
                    <a:pt x="1380" y="300"/>
                  </a:lnTo>
                  <a:lnTo>
                    <a:pt x="1388" y="330"/>
                  </a:lnTo>
                  <a:lnTo>
                    <a:pt x="1396" y="358"/>
                  </a:lnTo>
                  <a:lnTo>
                    <a:pt x="1402" y="388"/>
                  </a:lnTo>
                  <a:lnTo>
                    <a:pt x="1402" y="388"/>
                  </a:lnTo>
                  <a:lnTo>
                    <a:pt x="1408" y="434"/>
                  </a:lnTo>
                  <a:lnTo>
                    <a:pt x="1412" y="478"/>
                  </a:lnTo>
                  <a:lnTo>
                    <a:pt x="1412" y="520"/>
                  </a:lnTo>
                  <a:lnTo>
                    <a:pt x="1408" y="562"/>
                  </a:lnTo>
                  <a:lnTo>
                    <a:pt x="1402" y="602"/>
                  </a:lnTo>
                  <a:lnTo>
                    <a:pt x="1394" y="640"/>
                  </a:lnTo>
                  <a:lnTo>
                    <a:pt x="1382" y="678"/>
                  </a:lnTo>
                  <a:lnTo>
                    <a:pt x="1366" y="714"/>
                  </a:lnTo>
                  <a:lnTo>
                    <a:pt x="1350" y="750"/>
                  </a:lnTo>
                  <a:lnTo>
                    <a:pt x="1330" y="784"/>
                  </a:lnTo>
                  <a:lnTo>
                    <a:pt x="1308" y="818"/>
                  </a:lnTo>
                  <a:lnTo>
                    <a:pt x="1282" y="850"/>
                  </a:lnTo>
                  <a:lnTo>
                    <a:pt x="1256" y="882"/>
                  </a:lnTo>
                  <a:lnTo>
                    <a:pt x="1226" y="912"/>
                  </a:lnTo>
                  <a:lnTo>
                    <a:pt x="1194" y="942"/>
                  </a:lnTo>
                  <a:lnTo>
                    <a:pt x="1162" y="970"/>
                  </a:lnTo>
                  <a:lnTo>
                    <a:pt x="1162" y="970"/>
                  </a:lnTo>
                  <a:lnTo>
                    <a:pt x="1116" y="1006"/>
                  </a:lnTo>
                  <a:lnTo>
                    <a:pt x="1068" y="1038"/>
                  </a:lnTo>
                  <a:lnTo>
                    <a:pt x="970" y="1098"/>
                  </a:lnTo>
                  <a:lnTo>
                    <a:pt x="970" y="1098"/>
                  </a:lnTo>
                  <a:lnTo>
                    <a:pt x="958" y="1106"/>
                  </a:lnTo>
                  <a:lnTo>
                    <a:pt x="950" y="1112"/>
                  </a:lnTo>
                  <a:lnTo>
                    <a:pt x="942" y="1120"/>
                  </a:lnTo>
                  <a:lnTo>
                    <a:pt x="938" y="1128"/>
                  </a:lnTo>
                  <a:lnTo>
                    <a:pt x="934" y="1138"/>
                  </a:lnTo>
                  <a:lnTo>
                    <a:pt x="932" y="1148"/>
                  </a:lnTo>
                  <a:lnTo>
                    <a:pt x="934" y="1160"/>
                  </a:lnTo>
                  <a:lnTo>
                    <a:pt x="936" y="1172"/>
                  </a:lnTo>
                  <a:lnTo>
                    <a:pt x="936" y="1172"/>
                  </a:lnTo>
                  <a:lnTo>
                    <a:pt x="948" y="1224"/>
                  </a:lnTo>
                  <a:lnTo>
                    <a:pt x="958" y="1278"/>
                  </a:lnTo>
                  <a:lnTo>
                    <a:pt x="980" y="1390"/>
                  </a:lnTo>
                  <a:lnTo>
                    <a:pt x="980" y="1390"/>
                  </a:lnTo>
                  <a:lnTo>
                    <a:pt x="886" y="1326"/>
                  </a:lnTo>
                  <a:lnTo>
                    <a:pt x="796" y="1262"/>
                  </a:lnTo>
                  <a:lnTo>
                    <a:pt x="796" y="1262"/>
                  </a:lnTo>
                  <a:lnTo>
                    <a:pt x="770" y="1246"/>
                  </a:lnTo>
                  <a:lnTo>
                    <a:pt x="742" y="1230"/>
                  </a:lnTo>
                  <a:lnTo>
                    <a:pt x="716" y="1220"/>
                  </a:lnTo>
                  <a:lnTo>
                    <a:pt x="686" y="1210"/>
                  </a:lnTo>
                  <a:lnTo>
                    <a:pt x="658" y="1206"/>
                  </a:lnTo>
                  <a:lnTo>
                    <a:pt x="628" y="1204"/>
                  </a:lnTo>
                  <a:lnTo>
                    <a:pt x="596" y="1204"/>
                  </a:lnTo>
                  <a:lnTo>
                    <a:pt x="564" y="1208"/>
                  </a:lnTo>
                  <a:lnTo>
                    <a:pt x="564" y="1208"/>
                  </a:lnTo>
                  <a:lnTo>
                    <a:pt x="492" y="1216"/>
                  </a:lnTo>
                  <a:lnTo>
                    <a:pt x="420" y="1220"/>
                  </a:lnTo>
                  <a:lnTo>
                    <a:pt x="348" y="1218"/>
                  </a:lnTo>
                  <a:lnTo>
                    <a:pt x="278" y="1214"/>
                  </a:lnTo>
                  <a:lnTo>
                    <a:pt x="208" y="1204"/>
                  </a:lnTo>
                  <a:lnTo>
                    <a:pt x="138" y="1188"/>
                  </a:lnTo>
                  <a:lnTo>
                    <a:pt x="68" y="1170"/>
                  </a:lnTo>
                  <a:lnTo>
                    <a:pt x="0" y="1146"/>
                  </a:lnTo>
                  <a:lnTo>
                    <a:pt x="0" y="1146"/>
                  </a:lnTo>
                  <a:lnTo>
                    <a:pt x="74" y="1148"/>
                  </a:lnTo>
                  <a:lnTo>
                    <a:pt x="150" y="1150"/>
                  </a:lnTo>
                  <a:lnTo>
                    <a:pt x="224" y="1150"/>
                  </a:lnTo>
                  <a:lnTo>
                    <a:pt x="262" y="1148"/>
                  </a:lnTo>
                  <a:lnTo>
                    <a:pt x="298" y="1146"/>
                  </a:lnTo>
                  <a:lnTo>
                    <a:pt x="298" y="1146"/>
                  </a:lnTo>
                  <a:lnTo>
                    <a:pt x="354" y="1138"/>
                  </a:lnTo>
                  <a:lnTo>
                    <a:pt x="410" y="1130"/>
                  </a:lnTo>
                  <a:lnTo>
                    <a:pt x="466" y="1120"/>
                  </a:lnTo>
                  <a:lnTo>
                    <a:pt x="520" y="1106"/>
                  </a:lnTo>
                  <a:lnTo>
                    <a:pt x="572" y="1092"/>
                  </a:lnTo>
                  <a:lnTo>
                    <a:pt x="624" y="1074"/>
                  </a:lnTo>
                  <a:lnTo>
                    <a:pt x="674" y="1056"/>
                  </a:lnTo>
                  <a:lnTo>
                    <a:pt x="724" y="1034"/>
                  </a:lnTo>
                  <a:lnTo>
                    <a:pt x="774" y="1010"/>
                  </a:lnTo>
                  <a:lnTo>
                    <a:pt x="820" y="984"/>
                  </a:lnTo>
                  <a:lnTo>
                    <a:pt x="866" y="954"/>
                  </a:lnTo>
                  <a:lnTo>
                    <a:pt x="910" y="922"/>
                  </a:lnTo>
                  <a:lnTo>
                    <a:pt x="954" y="888"/>
                  </a:lnTo>
                  <a:lnTo>
                    <a:pt x="996" y="850"/>
                  </a:lnTo>
                  <a:lnTo>
                    <a:pt x="1036" y="810"/>
                  </a:lnTo>
                  <a:lnTo>
                    <a:pt x="1074" y="766"/>
                  </a:lnTo>
                  <a:lnTo>
                    <a:pt x="1074" y="766"/>
                  </a:lnTo>
                  <a:lnTo>
                    <a:pt x="1108" y="724"/>
                  </a:lnTo>
                  <a:lnTo>
                    <a:pt x="1136" y="680"/>
                  </a:lnTo>
                  <a:lnTo>
                    <a:pt x="1162" y="636"/>
                  </a:lnTo>
                  <a:lnTo>
                    <a:pt x="1184" y="590"/>
                  </a:lnTo>
                  <a:lnTo>
                    <a:pt x="1204" y="544"/>
                  </a:lnTo>
                  <a:lnTo>
                    <a:pt x="1218" y="496"/>
                  </a:lnTo>
                  <a:lnTo>
                    <a:pt x="1230" y="446"/>
                  </a:lnTo>
                  <a:lnTo>
                    <a:pt x="1236" y="398"/>
                  </a:lnTo>
                  <a:lnTo>
                    <a:pt x="1240" y="350"/>
                  </a:lnTo>
                  <a:lnTo>
                    <a:pt x="1240" y="300"/>
                  </a:lnTo>
                  <a:lnTo>
                    <a:pt x="1236" y="250"/>
                  </a:lnTo>
                  <a:lnTo>
                    <a:pt x="1228" y="202"/>
                  </a:lnTo>
                  <a:lnTo>
                    <a:pt x="1216" y="154"/>
                  </a:lnTo>
                  <a:lnTo>
                    <a:pt x="1200" y="106"/>
                  </a:lnTo>
                  <a:lnTo>
                    <a:pt x="1180" y="60"/>
                  </a:lnTo>
                  <a:lnTo>
                    <a:pt x="1156" y="14"/>
                  </a:lnTo>
                  <a:lnTo>
                    <a:pt x="1156" y="14"/>
                  </a:lnTo>
                  <a:lnTo>
                    <a:pt x="1150" y="0"/>
                  </a:lnTo>
                  <a:lnTo>
                    <a:pt x="1150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5" name="Freeform 66"/>
            <p:cNvSpPr>
              <a:spLocks/>
            </p:cNvSpPr>
            <p:nvPr/>
          </p:nvSpPr>
          <p:spPr bwMode="auto">
            <a:xfrm>
              <a:off x="7986712" y="3183855"/>
              <a:ext cx="581025" cy="581025"/>
            </a:xfrm>
            <a:custGeom>
              <a:avLst/>
              <a:gdLst>
                <a:gd name="T0" fmla="*/ 180 w 366"/>
                <a:gd name="T1" fmla="*/ 366 h 366"/>
                <a:gd name="T2" fmla="*/ 142 w 366"/>
                <a:gd name="T3" fmla="*/ 362 h 366"/>
                <a:gd name="T4" fmla="*/ 108 w 366"/>
                <a:gd name="T5" fmla="*/ 350 h 366"/>
                <a:gd name="T6" fmla="*/ 78 w 366"/>
                <a:gd name="T7" fmla="*/ 334 h 366"/>
                <a:gd name="T8" fmla="*/ 50 w 366"/>
                <a:gd name="T9" fmla="*/ 310 h 366"/>
                <a:gd name="T10" fmla="*/ 28 w 366"/>
                <a:gd name="T11" fmla="*/ 282 h 366"/>
                <a:gd name="T12" fmla="*/ 12 w 366"/>
                <a:gd name="T13" fmla="*/ 250 h 366"/>
                <a:gd name="T14" fmla="*/ 2 w 366"/>
                <a:gd name="T15" fmla="*/ 214 h 366"/>
                <a:gd name="T16" fmla="*/ 0 w 366"/>
                <a:gd name="T17" fmla="*/ 176 h 366"/>
                <a:gd name="T18" fmla="*/ 0 w 366"/>
                <a:gd name="T19" fmla="*/ 158 h 366"/>
                <a:gd name="T20" fmla="*/ 8 w 366"/>
                <a:gd name="T21" fmla="*/ 124 h 366"/>
                <a:gd name="T22" fmla="*/ 22 w 366"/>
                <a:gd name="T23" fmla="*/ 94 h 366"/>
                <a:gd name="T24" fmla="*/ 42 w 366"/>
                <a:gd name="T25" fmla="*/ 66 h 366"/>
                <a:gd name="T26" fmla="*/ 68 w 366"/>
                <a:gd name="T27" fmla="*/ 42 h 366"/>
                <a:gd name="T28" fmla="*/ 98 w 366"/>
                <a:gd name="T29" fmla="*/ 22 h 366"/>
                <a:gd name="T30" fmla="*/ 130 w 366"/>
                <a:gd name="T31" fmla="*/ 8 h 366"/>
                <a:gd name="T32" fmla="*/ 166 w 366"/>
                <a:gd name="T33" fmla="*/ 2 h 366"/>
                <a:gd name="T34" fmla="*/ 186 w 366"/>
                <a:gd name="T35" fmla="*/ 0 h 366"/>
                <a:gd name="T36" fmla="*/ 220 w 366"/>
                <a:gd name="T37" fmla="*/ 4 h 366"/>
                <a:gd name="T38" fmla="*/ 252 w 366"/>
                <a:gd name="T39" fmla="*/ 16 h 366"/>
                <a:gd name="T40" fmla="*/ 284 w 366"/>
                <a:gd name="T41" fmla="*/ 34 h 366"/>
                <a:gd name="T42" fmla="*/ 310 w 366"/>
                <a:gd name="T43" fmla="*/ 56 h 366"/>
                <a:gd name="T44" fmla="*/ 334 w 366"/>
                <a:gd name="T45" fmla="*/ 84 h 366"/>
                <a:gd name="T46" fmla="*/ 352 w 366"/>
                <a:gd name="T47" fmla="*/ 114 h 366"/>
                <a:gd name="T48" fmla="*/ 362 w 366"/>
                <a:gd name="T49" fmla="*/ 146 h 366"/>
                <a:gd name="T50" fmla="*/ 366 w 366"/>
                <a:gd name="T51" fmla="*/ 180 h 366"/>
                <a:gd name="T52" fmla="*/ 364 w 366"/>
                <a:gd name="T53" fmla="*/ 200 h 366"/>
                <a:gd name="T54" fmla="*/ 356 w 366"/>
                <a:gd name="T55" fmla="*/ 236 h 366"/>
                <a:gd name="T56" fmla="*/ 342 w 366"/>
                <a:gd name="T57" fmla="*/ 270 h 366"/>
                <a:gd name="T58" fmla="*/ 322 w 366"/>
                <a:gd name="T59" fmla="*/ 298 h 366"/>
                <a:gd name="T60" fmla="*/ 296 w 366"/>
                <a:gd name="T61" fmla="*/ 324 h 366"/>
                <a:gd name="T62" fmla="*/ 266 w 366"/>
                <a:gd name="T63" fmla="*/ 344 h 366"/>
                <a:gd name="T64" fmla="*/ 234 w 366"/>
                <a:gd name="T65" fmla="*/ 358 h 366"/>
                <a:gd name="T66" fmla="*/ 198 w 366"/>
                <a:gd name="T67" fmla="*/ 364 h 366"/>
                <a:gd name="T68" fmla="*/ 180 w 366"/>
                <a:gd name="T69" fmla="*/ 366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66">
                  <a:moveTo>
                    <a:pt x="180" y="366"/>
                  </a:moveTo>
                  <a:lnTo>
                    <a:pt x="180" y="366"/>
                  </a:lnTo>
                  <a:lnTo>
                    <a:pt x="160" y="364"/>
                  </a:lnTo>
                  <a:lnTo>
                    <a:pt x="142" y="362"/>
                  </a:lnTo>
                  <a:lnTo>
                    <a:pt x="124" y="356"/>
                  </a:lnTo>
                  <a:lnTo>
                    <a:pt x="108" y="350"/>
                  </a:lnTo>
                  <a:lnTo>
                    <a:pt x="92" y="342"/>
                  </a:lnTo>
                  <a:lnTo>
                    <a:pt x="78" y="334"/>
                  </a:lnTo>
                  <a:lnTo>
                    <a:pt x="64" y="322"/>
                  </a:lnTo>
                  <a:lnTo>
                    <a:pt x="50" y="310"/>
                  </a:lnTo>
                  <a:lnTo>
                    <a:pt x="38" y="298"/>
                  </a:lnTo>
                  <a:lnTo>
                    <a:pt x="28" y="282"/>
                  </a:lnTo>
                  <a:lnTo>
                    <a:pt x="20" y="268"/>
                  </a:lnTo>
                  <a:lnTo>
                    <a:pt x="12" y="250"/>
                  </a:lnTo>
                  <a:lnTo>
                    <a:pt x="6" y="234"/>
                  </a:lnTo>
                  <a:lnTo>
                    <a:pt x="2" y="214"/>
                  </a:lnTo>
                  <a:lnTo>
                    <a:pt x="0" y="196"/>
                  </a:lnTo>
                  <a:lnTo>
                    <a:pt x="0" y="176"/>
                  </a:lnTo>
                  <a:lnTo>
                    <a:pt x="0" y="176"/>
                  </a:lnTo>
                  <a:lnTo>
                    <a:pt x="0" y="158"/>
                  </a:lnTo>
                  <a:lnTo>
                    <a:pt x="4" y="142"/>
                  </a:lnTo>
                  <a:lnTo>
                    <a:pt x="8" y="124"/>
                  </a:lnTo>
                  <a:lnTo>
                    <a:pt x="14" y="108"/>
                  </a:lnTo>
                  <a:lnTo>
                    <a:pt x="22" y="94"/>
                  </a:lnTo>
                  <a:lnTo>
                    <a:pt x="32" y="80"/>
                  </a:lnTo>
                  <a:lnTo>
                    <a:pt x="42" y="66"/>
                  </a:lnTo>
                  <a:lnTo>
                    <a:pt x="54" y="52"/>
                  </a:lnTo>
                  <a:lnTo>
                    <a:pt x="68" y="42"/>
                  </a:lnTo>
                  <a:lnTo>
                    <a:pt x="82" y="32"/>
                  </a:lnTo>
                  <a:lnTo>
                    <a:pt x="98" y="22"/>
                  </a:lnTo>
                  <a:lnTo>
                    <a:pt x="114" y="14"/>
                  </a:lnTo>
                  <a:lnTo>
                    <a:pt x="130" y="8"/>
                  </a:lnTo>
                  <a:lnTo>
                    <a:pt x="148" y="4"/>
                  </a:lnTo>
                  <a:lnTo>
                    <a:pt x="166" y="2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202" y="2"/>
                  </a:lnTo>
                  <a:lnTo>
                    <a:pt x="220" y="4"/>
                  </a:lnTo>
                  <a:lnTo>
                    <a:pt x="236" y="8"/>
                  </a:lnTo>
                  <a:lnTo>
                    <a:pt x="252" y="16"/>
                  </a:lnTo>
                  <a:lnTo>
                    <a:pt x="268" y="24"/>
                  </a:lnTo>
                  <a:lnTo>
                    <a:pt x="284" y="34"/>
                  </a:lnTo>
                  <a:lnTo>
                    <a:pt x="298" y="44"/>
                  </a:lnTo>
                  <a:lnTo>
                    <a:pt x="310" y="56"/>
                  </a:lnTo>
                  <a:lnTo>
                    <a:pt x="322" y="70"/>
                  </a:lnTo>
                  <a:lnTo>
                    <a:pt x="334" y="84"/>
                  </a:lnTo>
                  <a:lnTo>
                    <a:pt x="342" y="98"/>
                  </a:lnTo>
                  <a:lnTo>
                    <a:pt x="352" y="114"/>
                  </a:lnTo>
                  <a:lnTo>
                    <a:pt x="358" y="130"/>
                  </a:lnTo>
                  <a:lnTo>
                    <a:pt x="362" y="146"/>
                  </a:lnTo>
                  <a:lnTo>
                    <a:pt x="364" y="164"/>
                  </a:lnTo>
                  <a:lnTo>
                    <a:pt x="366" y="180"/>
                  </a:lnTo>
                  <a:lnTo>
                    <a:pt x="366" y="180"/>
                  </a:lnTo>
                  <a:lnTo>
                    <a:pt x="364" y="200"/>
                  </a:lnTo>
                  <a:lnTo>
                    <a:pt x="362" y="218"/>
                  </a:lnTo>
                  <a:lnTo>
                    <a:pt x="356" y="236"/>
                  </a:lnTo>
                  <a:lnTo>
                    <a:pt x="350" y="252"/>
                  </a:lnTo>
                  <a:lnTo>
                    <a:pt x="342" y="270"/>
                  </a:lnTo>
                  <a:lnTo>
                    <a:pt x="332" y="284"/>
                  </a:lnTo>
                  <a:lnTo>
                    <a:pt x="322" y="298"/>
                  </a:lnTo>
                  <a:lnTo>
                    <a:pt x="310" y="312"/>
                  </a:lnTo>
                  <a:lnTo>
                    <a:pt x="296" y="324"/>
                  </a:lnTo>
                  <a:lnTo>
                    <a:pt x="282" y="334"/>
                  </a:lnTo>
                  <a:lnTo>
                    <a:pt x="266" y="344"/>
                  </a:lnTo>
                  <a:lnTo>
                    <a:pt x="250" y="352"/>
                  </a:lnTo>
                  <a:lnTo>
                    <a:pt x="234" y="358"/>
                  </a:lnTo>
                  <a:lnTo>
                    <a:pt x="216" y="362"/>
                  </a:lnTo>
                  <a:lnTo>
                    <a:pt x="198" y="364"/>
                  </a:lnTo>
                  <a:lnTo>
                    <a:pt x="180" y="366"/>
                  </a:lnTo>
                  <a:lnTo>
                    <a:pt x="180" y="3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6" name="Freeform 67"/>
            <p:cNvSpPr>
              <a:spLocks/>
            </p:cNvSpPr>
            <p:nvPr/>
          </p:nvSpPr>
          <p:spPr bwMode="auto">
            <a:xfrm>
              <a:off x="7161212" y="3187030"/>
              <a:ext cx="581025" cy="577850"/>
            </a:xfrm>
            <a:custGeom>
              <a:avLst/>
              <a:gdLst>
                <a:gd name="T0" fmla="*/ 180 w 366"/>
                <a:gd name="T1" fmla="*/ 364 h 364"/>
                <a:gd name="T2" fmla="*/ 146 w 366"/>
                <a:gd name="T3" fmla="*/ 360 h 364"/>
                <a:gd name="T4" fmla="*/ 112 w 366"/>
                <a:gd name="T5" fmla="*/ 348 h 364"/>
                <a:gd name="T6" fmla="*/ 82 w 366"/>
                <a:gd name="T7" fmla="*/ 330 h 364"/>
                <a:gd name="T8" fmla="*/ 54 w 366"/>
                <a:gd name="T9" fmla="*/ 308 h 364"/>
                <a:gd name="T10" fmla="*/ 32 w 366"/>
                <a:gd name="T11" fmla="*/ 282 h 364"/>
                <a:gd name="T12" fmla="*/ 16 w 366"/>
                <a:gd name="T13" fmla="*/ 252 h 364"/>
                <a:gd name="T14" fmla="*/ 4 w 366"/>
                <a:gd name="T15" fmla="*/ 218 h 364"/>
                <a:gd name="T16" fmla="*/ 0 w 366"/>
                <a:gd name="T17" fmla="*/ 184 h 364"/>
                <a:gd name="T18" fmla="*/ 2 w 366"/>
                <a:gd name="T19" fmla="*/ 166 h 364"/>
                <a:gd name="T20" fmla="*/ 10 w 366"/>
                <a:gd name="T21" fmla="*/ 130 h 364"/>
                <a:gd name="T22" fmla="*/ 24 w 366"/>
                <a:gd name="T23" fmla="*/ 96 h 364"/>
                <a:gd name="T24" fmla="*/ 44 w 366"/>
                <a:gd name="T25" fmla="*/ 66 h 364"/>
                <a:gd name="T26" fmla="*/ 70 w 366"/>
                <a:gd name="T27" fmla="*/ 40 h 364"/>
                <a:gd name="T28" fmla="*/ 100 w 366"/>
                <a:gd name="T29" fmla="*/ 20 h 364"/>
                <a:gd name="T30" fmla="*/ 132 w 366"/>
                <a:gd name="T31" fmla="*/ 8 h 364"/>
                <a:gd name="T32" fmla="*/ 168 w 366"/>
                <a:gd name="T33" fmla="*/ 0 h 364"/>
                <a:gd name="T34" fmla="*/ 186 w 366"/>
                <a:gd name="T35" fmla="*/ 0 h 364"/>
                <a:gd name="T36" fmla="*/ 224 w 366"/>
                <a:gd name="T37" fmla="*/ 4 h 364"/>
                <a:gd name="T38" fmla="*/ 258 w 366"/>
                <a:gd name="T39" fmla="*/ 16 h 364"/>
                <a:gd name="T40" fmla="*/ 290 w 366"/>
                <a:gd name="T41" fmla="*/ 32 h 364"/>
                <a:gd name="T42" fmla="*/ 316 w 366"/>
                <a:gd name="T43" fmla="*/ 56 h 364"/>
                <a:gd name="T44" fmla="*/ 338 w 366"/>
                <a:gd name="T45" fmla="*/ 82 h 364"/>
                <a:gd name="T46" fmla="*/ 354 w 366"/>
                <a:gd name="T47" fmla="*/ 114 h 364"/>
                <a:gd name="T48" fmla="*/ 364 w 366"/>
                <a:gd name="T49" fmla="*/ 148 h 364"/>
                <a:gd name="T50" fmla="*/ 366 w 366"/>
                <a:gd name="T51" fmla="*/ 184 h 364"/>
                <a:gd name="T52" fmla="*/ 366 w 366"/>
                <a:gd name="T53" fmla="*/ 204 h 364"/>
                <a:gd name="T54" fmla="*/ 358 w 366"/>
                <a:gd name="T55" fmla="*/ 238 h 364"/>
                <a:gd name="T56" fmla="*/ 344 w 366"/>
                <a:gd name="T57" fmla="*/ 270 h 364"/>
                <a:gd name="T58" fmla="*/ 324 w 366"/>
                <a:gd name="T59" fmla="*/ 300 h 364"/>
                <a:gd name="T60" fmla="*/ 298 w 366"/>
                <a:gd name="T61" fmla="*/ 324 h 364"/>
                <a:gd name="T62" fmla="*/ 268 w 366"/>
                <a:gd name="T63" fmla="*/ 342 h 364"/>
                <a:gd name="T64" fmla="*/ 234 w 366"/>
                <a:gd name="T65" fmla="*/ 356 h 364"/>
                <a:gd name="T66" fmla="*/ 198 w 366"/>
                <a:gd name="T67" fmla="*/ 362 h 364"/>
                <a:gd name="T68" fmla="*/ 180 w 366"/>
                <a:gd name="T69" fmla="*/ 364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6" h="364">
                  <a:moveTo>
                    <a:pt x="180" y="364"/>
                  </a:moveTo>
                  <a:lnTo>
                    <a:pt x="180" y="364"/>
                  </a:lnTo>
                  <a:lnTo>
                    <a:pt x="162" y="362"/>
                  </a:lnTo>
                  <a:lnTo>
                    <a:pt x="146" y="360"/>
                  </a:lnTo>
                  <a:lnTo>
                    <a:pt x="128" y="354"/>
                  </a:lnTo>
                  <a:lnTo>
                    <a:pt x="112" y="348"/>
                  </a:lnTo>
                  <a:lnTo>
                    <a:pt x="96" y="340"/>
                  </a:lnTo>
                  <a:lnTo>
                    <a:pt x="82" y="330"/>
                  </a:lnTo>
                  <a:lnTo>
                    <a:pt x="68" y="320"/>
                  </a:lnTo>
                  <a:lnTo>
                    <a:pt x="54" y="308"/>
                  </a:lnTo>
                  <a:lnTo>
                    <a:pt x="44" y="296"/>
                  </a:lnTo>
                  <a:lnTo>
                    <a:pt x="32" y="282"/>
                  </a:lnTo>
                  <a:lnTo>
                    <a:pt x="24" y="266"/>
                  </a:lnTo>
                  <a:lnTo>
                    <a:pt x="16" y="252"/>
                  </a:lnTo>
                  <a:lnTo>
                    <a:pt x="8" y="236"/>
                  </a:lnTo>
                  <a:lnTo>
                    <a:pt x="4" y="218"/>
                  </a:lnTo>
                  <a:lnTo>
                    <a:pt x="2" y="202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2" y="166"/>
                  </a:lnTo>
                  <a:lnTo>
                    <a:pt x="4" y="146"/>
                  </a:lnTo>
                  <a:lnTo>
                    <a:pt x="10" y="130"/>
                  </a:lnTo>
                  <a:lnTo>
                    <a:pt x="16" y="112"/>
                  </a:lnTo>
                  <a:lnTo>
                    <a:pt x="24" y="96"/>
                  </a:lnTo>
                  <a:lnTo>
                    <a:pt x="32" y="80"/>
                  </a:lnTo>
                  <a:lnTo>
                    <a:pt x="44" y="66"/>
                  </a:lnTo>
                  <a:lnTo>
                    <a:pt x="56" y="52"/>
                  </a:lnTo>
                  <a:lnTo>
                    <a:pt x="70" y="40"/>
                  </a:lnTo>
                  <a:lnTo>
                    <a:pt x="84" y="30"/>
                  </a:lnTo>
                  <a:lnTo>
                    <a:pt x="100" y="20"/>
                  </a:lnTo>
                  <a:lnTo>
                    <a:pt x="116" y="14"/>
                  </a:lnTo>
                  <a:lnTo>
                    <a:pt x="132" y="8"/>
                  </a:lnTo>
                  <a:lnTo>
                    <a:pt x="150" y="2"/>
                  </a:lnTo>
                  <a:lnTo>
                    <a:pt x="168" y="0"/>
                  </a:lnTo>
                  <a:lnTo>
                    <a:pt x="186" y="0"/>
                  </a:lnTo>
                  <a:lnTo>
                    <a:pt x="186" y="0"/>
                  </a:lnTo>
                  <a:lnTo>
                    <a:pt x="206" y="0"/>
                  </a:lnTo>
                  <a:lnTo>
                    <a:pt x="224" y="4"/>
                  </a:lnTo>
                  <a:lnTo>
                    <a:pt x="242" y="8"/>
                  </a:lnTo>
                  <a:lnTo>
                    <a:pt x="258" y="16"/>
                  </a:lnTo>
                  <a:lnTo>
                    <a:pt x="274" y="24"/>
                  </a:lnTo>
                  <a:lnTo>
                    <a:pt x="290" y="32"/>
                  </a:lnTo>
                  <a:lnTo>
                    <a:pt x="304" y="44"/>
                  </a:lnTo>
                  <a:lnTo>
                    <a:pt x="316" y="56"/>
                  </a:lnTo>
                  <a:lnTo>
                    <a:pt x="328" y="68"/>
                  </a:lnTo>
                  <a:lnTo>
                    <a:pt x="338" y="82"/>
                  </a:lnTo>
                  <a:lnTo>
                    <a:pt x="346" y="98"/>
                  </a:lnTo>
                  <a:lnTo>
                    <a:pt x="354" y="114"/>
                  </a:lnTo>
                  <a:lnTo>
                    <a:pt x="360" y="130"/>
                  </a:lnTo>
                  <a:lnTo>
                    <a:pt x="364" y="148"/>
                  </a:lnTo>
                  <a:lnTo>
                    <a:pt x="366" y="166"/>
                  </a:lnTo>
                  <a:lnTo>
                    <a:pt x="366" y="184"/>
                  </a:lnTo>
                  <a:lnTo>
                    <a:pt x="366" y="184"/>
                  </a:lnTo>
                  <a:lnTo>
                    <a:pt x="366" y="204"/>
                  </a:lnTo>
                  <a:lnTo>
                    <a:pt x="362" y="222"/>
                  </a:lnTo>
                  <a:lnTo>
                    <a:pt x="358" y="238"/>
                  </a:lnTo>
                  <a:lnTo>
                    <a:pt x="352" y="256"/>
                  </a:lnTo>
                  <a:lnTo>
                    <a:pt x="344" y="270"/>
                  </a:lnTo>
                  <a:lnTo>
                    <a:pt x="334" y="286"/>
                  </a:lnTo>
                  <a:lnTo>
                    <a:pt x="324" y="300"/>
                  </a:lnTo>
                  <a:lnTo>
                    <a:pt x="312" y="312"/>
                  </a:lnTo>
                  <a:lnTo>
                    <a:pt x="298" y="324"/>
                  </a:lnTo>
                  <a:lnTo>
                    <a:pt x="284" y="334"/>
                  </a:lnTo>
                  <a:lnTo>
                    <a:pt x="268" y="342"/>
                  </a:lnTo>
                  <a:lnTo>
                    <a:pt x="252" y="350"/>
                  </a:lnTo>
                  <a:lnTo>
                    <a:pt x="234" y="356"/>
                  </a:lnTo>
                  <a:lnTo>
                    <a:pt x="218" y="360"/>
                  </a:lnTo>
                  <a:lnTo>
                    <a:pt x="198" y="362"/>
                  </a:lnTo>
                  <a:lnTo>
                    <a:pt x="180" y="364"/>
                  </a:lnTo>
                  <a:lnTo>
                    <a:pt x="180" y="36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57" name="Freeform 68"/>
            <p:cNvSpPr>
              <a:spLocks/>
            </p:cNvSpPr>
            <p:nvPr/>
          </p:nvSpPr>
          <p:spPr bwMode="auto">
            <a:xfrm>
              <a:off x="6348412" y="3187030"/>
              <a:ext cx="571500" cy="577850"/>
            </a:xfrm>
            <a:custGeom>
              <a:avLst/>
              <a:gdLst>
                <a:gd name="T0" fmla="*/ 360 w 360"/>
                <a:gd name="T1" fmla="*/ 182 h 364"/>
                <a:gd name="T2" fmla="*/ 356 w 360"/>
                <a:gd name="T3" fmla="*/ 218 h 364"/>
                <a:gd name="T4" fmla="*/ 346 w 360"/>
                <a:gd name="T5" fmla="*/ 252 h 364"/>
                <a:gd name="T6" fmla="*/ 330 w 360"/>
                <a:gd name="T7" fmla="*/ 284 h 364"/>
                <a:gd name="T8" fmla="*/ 308 w 360"/>
                <a:gd name="T9" fmla="*/ 310 h 364"/>
                <a:gd name="T10" fmla="*/ 282 w 360"/>
                <a:gd name="T11" fmla="*/ 332 h 364"/>
                <a:gd name="T12" fmla="*/ 252 w 360"/>
                <a:gd name="T13" fmla="*/ 350 h 364"/>
                <a:gd name="T14" fmla="*/ 218 w 360"/>
                <a:gd name="T15" fmla="*/ 360 h 364"/>
                <a:gd name="T16" fmla="*/ 182 w 360"/>
                <a:gd name="T17" fmla="*/ 364 h 364"/>
                <a:gd name="T18" fmla="*/ 162 w 360"/>
                <a:gd name="T19" fmla="*/ 362 h 364"/>
                <a:gd name="T20" fmla="*/ 126 w 360"/>
                <a:gd name="T21" fmla="*/ 356 h 364"/>
                <a:gd name="T22" fmla="*/ 94 w 360"/>
                <a:gd name="T23" fmla="*/ 342 h 364"/>
                <a:gd name="T24" fmla="*/ 64 w 360"/>
                <a:gd name="T25" fmla="*/ 322 h 364"/>
                <a:gd name="T26" fmla="*/ 40 w 360"/>
                <a:gd name="T27" fmla="*/ 298 h 364"/>
                <a:gd name="T28" fmla="*/ 20 w 360"/>
                <a:gd name="T29" fmla="*/ 268 h 364"/>
                <a:gd name="T30" fmla="*/ 6 w 360"/>
                <a:gd name="T31" fmla="*/ 236 h 364"/>
                <a:gd name="T32" fmla="*/ 0 w 360"/>
                <a:gd name="T33" fmla="*/ 200 h 364"/>
                <a:gd name="T34" fmla="*/ 0 w 360"/>
                <a:gd name="T35" fmla="*/ 182 h 364"/>
                <a:gd name="T36" fmla="*/ 2 w 360"/>
                <a:gd name="T37" fmla="*/ 144 h 364"/>
                <a:gd name="T38" fmla="*/ 12 w 360"/>
                <a:gd name="T39" fmla="*/ 110 h 364"/>
                <a:gd name="T40" fmla="*/ 30 w 360"/>
                <a:gd name="T41" fmla="*/ 80 h 364"/>
                <a:gd name="T42" fmla="*/ 50 w 360"/>
                <a:gd name="T43" fmla="*/ 52 h 364"/>
                <a:gd name="T44" fmla="*/ 76 w 360"/>
                <a:gd name="T45" fmla="*/ 30 h 364"/>
                <a:gd name="T46" fmla="*/ 106 w 360"/>
                <a:gd name="T47" fmla="*/ 14 h 364"/>
                <a:gd name="T48" fmla="*/ 138 w 360"/>
                <a:gd name="T49" fmla="*/ 2 h 364"/>
                <a:gd name="T50" fmla="*/ 174 w 360"/>
                <a:gd name="T51" fmla="*/ 0 h 364"/>
                <a:gd name="T52" fmla="*/ 194 w 360"/>
                <a:gd name="T53" fmla="*/ 0 h 364"/>
                <a:gd name="T54" fmla="*/ 230 w 360"/>
                <a:gd name="T55" fmla="*/ 8 h 364"/>
                <a:gd name="T56" fmla="*/ 264 w 360"/>
                <a:gd name="T57" fmla="*/ 20 h 364"/>
                <a:gd name="T58" fmla="*/ 294 w 360"/>
                <a:gd name="T59" fmla="*/ 40 h 364"/>
                <a:gd name="T60" fmla="*/ 318 w 360"/>
                <a:gd name="T61" fmla="*/ 64 h 364"/>
                <a:gd name="T62" fmla="*/ 338 w 360"/>
                <a:gd name="T63" fmla="*/ 94 h 364"/>
                <a:gd name="T64" fmla="*/ 352 w 360"/>
                <a:gd name="T65" fmla="*/ 126 h 364"/>
                <a:gd name="T66" fmla="*/ 360 w 360"/>
                <a:gd name="T67" fmla="*/ 162 h 364"/>
                <a:gd name="T68" fmla="*/ 360 w 360"/>
                <a:gd name="T69" fmla="*/ 18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60" h="364">
                  <a:moveTo>
                    <a:pt x="360" y="182"/>
                  </a:moveTo>
                  <a:lnTo>
                    <a:pt x="360" y="182"/>
                  </a:lnTo>
                  <a:lnTo>
                    <a:pt x="360" y="200"/>
                  </a:lnTo>
                  <a:lnTo>
                    <a:pt x="356" y="218"/>
                  </a:lnTo>
                  <a:lnTo>
                    <a:pt x="352" y="236"/>
                  </a:lnTo>
                  <a:lnTo>
                    <a:pt x="346" y="252"/>
                  </a:lnTo>
                  <a:lnTo>
                    <a:pt x="338" y="268"/>
                  </a:lnTo>
                  <a:lnTo>
                    <a:pt x="330" y="284"/>
                  </a:lnTo>
                  <a:lnTo>
                    <a:pt x="320" y="298"/>
                  </a:lnTo>
                  <a:lnTo>
                    <a:pt x="308" y="310"/>
                  </a:lnTo>
                  <a:lnTo>
                    <a:pt x="296" y="322"/>
                  </a:lnTo>
                  <a:lnTo>
                    <a:pt x="282" y="332"/>
                  </a:lnTo>
                  <a:lnTo>
                    <a:pt x="266" y="342"/>
                  </a:lnTo>
                  <a:lnTo>
                    <a:pt x="252" y="350"/>
                  </a:lnTo>
                  <a:lnTo>
                    <a:pt x="234" y="356"/>
                  </a:lnTo>
                  <a:lnTo>
                    <a:pt x="218" y="360"/>
                  </a:lnTo>
                  <a:lnTo>
                    <a:pt x="200" y="362"/>
                  </a:lnTo>
                  <a:lnTo>
                    <a:pt x="182" y="364"/>
                  </a:lnTo>
                  <a:lnTo>
                    <a:pt x="182" y="364"/>
                  </a:lnTo>
                  <a:lnTo>
                    <a:pt x="162" y="362"/>
                  </a:lnTo>
                  <a:lnTo>
                    <a:pt x="144" y="360"/>
                  </a:lnTo>
                  <a:lnTo>
                    <a:pt x="126" y="356"/>
                  </a:lnTo>
                  <a:lnTo>
                    <a:pt x="110" y="350"/>
                  </a:lnTo>
                  <a:lnTo>
                    <a:pt x="94" y="342"/>
                  </a:lnTo>
                  <a:lnTo>
                    <a:pt x="78" y="332"/>
                  </a:lnTo>
                  <a:lnTo>
                    <a:pt x="64" y="322"/>
                  </a:lnTo>
                  <a:lnTo>
                    <a:pt x="52" y="310"/>
                  </a:lnTo>
                  <a:lnTo>
                    <a:pt x="40" y="298"/>
                  </a:lnTo>
                  <a:lnTo>
                    <a:pt x="30" y="284"/>
                  </a:lnTo>
                  <a:lnTo>
                    <a:pt x="20" y="268"/>
                  </a:lnTo>
                  <a:lnTo>
                    <a:pt x="14" y="252"/>
                  </a:lnTo>
                  <a:lnTo>
                    <a:pt x="6" y="236"/>
                  </a:lnTo>
                  <a:lnTo>
                    <a:pt x="2" y="218"/>
                  </a:lnTo>
                  <a:lnTo>
                    <a:pt x="0" y="200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0" y="162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2" y="110"/>
                  </a:lnTo>
                  <a:lnTo>
                    <a:pt x="20" y="94"/>
                  </a:lnTo>
                  <a:lnTo>
                    <a:pt x="30" y="80"/>
                  </a:lnTo>
                  <a:lnTo>
                    <a:pt x="40" y="66"/>
                  </a:lnTo>
                  <a:lnTo>
                    <a:pt x="50" y="52"/>
                  </a:lnTo>
                  <a:lnTo>
                    <a:pt x="64" y="40"/>
                  </a:lnTo>
                  <a:lnTo>
                    <a:pt x="76" y="30"/>
                  </a:lnTo>
                  <a:lnTo>
                    <a:pt x="90" y="22"/>
                  </a:lnTo>
                  <a:lnTo>
                    <a:pt x="106" y="14"/>
                  </a:lnTo>
                  <a:lnTo>
                    <a:pt x="122" y="8"/>
                  </a:lnTo>
                  <a:lnTo>
                    <a:pt x="138" y="2"/>
                  </a:lnTo>
                  <a:lnTo>
                    <a:pt x="156" y="0"/>
                  </a:lnTo>
                  <a:lnTo>
                    <a:pt x="174" y="0"/>
                  </a:lnTo>
                  <a:lnTo>
                    <a:pt x="174" y="0"/>
                  </a:lnTo>
                  <a:lnTo>
                    <a:pt x="194" y="0"/>
                  </a:lnTo>
                  <a:lnTo>
                    <a:pt x="212" y="4"/>
                  </a:lnTo>
                  <a:lnTo>
                    <a:pt x="230" y="8"/>
                  </a:lnTo>
                  <a:lnTo>
                    <a:pt x="248" y="14"/>
                  </a:lnTo>
                  <a:lnTo>
                    <a:pt x="264" y="20"/>
                  </a:lnTo>
                  <a:lnTo>
                    <a:pt x="280" y="30"/>
                  </a:lnTo>
                  <a:lnTo>
                    <a:pt x="294" y="40"/>
                  </a:lnTo>
                  <a:lnTo>
                    <a:pt x="306" y="52"/>
                  </a:lnTo>
                  <a:lnTo>
                    <a:pt x="318" y="64"/>
                  </a:lnTo>
                  <a:lnTo>
                    <a:pt x="330" y="78"/>
                  </a:lnTo>
                  <a:lnTo>
                    <a:pt x="338" y="94"/>
                  </a:lnTo>
                  <a:lnTo>
                    <a:pt x="346" y="110"/>
                  </a:lnTo>
                  <a:lnTo>
                    <a:pt x="352" y="126"/>
                  </a:lnTo>
                  <a:lnTo>
                    <a:pt x="356" y="144"/>
                  </a:lnTo>
                  <a:lnTo>
                    <a:pt x="360" y="162"/>
                  </a:lnTo>
                  <a:lnTo>
                    <a:pt x="360" y="182"/>
                  </a:lnTo>
                  <a:lnTo>
                    <a:pt x="360" y="18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58" name="Group 257"/>
          <p:cNvGrpSpPr/>
          <p:nvPr/>
        </p:nvGrpSpPr>
        <p:grpSpPr>
          <a:xfrm>
            <a:off x="1292678" y="5352521"/>
            <a:ext cx="529403" cy="753537"/>
            <a:chOff x="6887593" y="2831205"/>
            <a:chExt cx="2165972" cy="3082978"/>
          </a:xfrm>
        </p:grpSpPr>
        <p:sp>
          <p:nvSpPr>
            <p:cNvPr id="259" name="Flowchart: Process 258"/>
            <p:cNvSpPr/>
            <p:nvPr/>
          </p:nvSpPr>
          <p:spPr bwMode="auto">
            <a:xfrm>
              <a:off x="6963508" y="2983241"/>
              <a:ext cx="2019718" cy="2851168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60" name="Freeform 72"/>
            <p:cNvSpPr>
              <a:spLocks noEditPoints="1"/>
            </p:cNvSpPr>
            <p:nvPr/>
          </p:nvSpPr>
          <p:spPr bwMode="auto">
            <a:xfrm>
              <a:off x="6887593" y="2831205"/>
              <a:ext cx="2165972" cy="3082978"/>
            </a:xfrm>
            <a:custGeom>
              <a:avLst/>
              <a:gdLst>
                <a:gd name="T0" fmla="*/ 86 w 1318"/>
                <a:gd name="T1" fmla="*/ 0 h 1876"/>
                <a:gd name="T2" fmla="*/ 68 w 1318"/>
                <a:gd name="T3" fmla="*/ 2 h 1876"/>
                <a:gd name="T4" fmla="*/ 38 w 1318"/>
                <a:gd name="T5" fmla="*/ 16 h 1876"/>
                <a:gd name="T6" fmla="*/ 14 w 1318"/>
                <a:gd name="T7" fmla="*/ 38 h 1876"/>
                <a:gd name="T8" fmla="*/ 2 w 1318"/>
                <a:gd name="T9" fmla="*/ 68 h 1876"/>
                <a:gd name="T10" fmla="*/ 0 w 1318"/>
                <a:gd name="T11" fmla="*/ 1790 h 1876"/>
                <a:gd name="T12" fmla="*/ 2 w 1318"/>
                <a:gd name="T13" fmla="*/ 1808 h 1876"/>
                <a:gd name="T14" fmla="*/ 14 w 1318"/>
                <a:gd name="T15" fmla="*/ 1838 h 1876"/>
                <a:gd name="T16" fmla="*/ 38 w 1318"/>
                <a:gd name="T17" fmla="*/ 1862 h 1876"/>
                <a:gd name="T18" fmla="*/ 68 w 1318"/>
                <a:gd name="T19" fmla="*/ 1874 h 1876"/>
                <a:gd name="T20" fmla="*/ 1232 w 1318"/>
                <a:gd name="T21" fmla="*/ 1876 h 1876"/>
                <a:gd name="T22" fmla="*/ 1250 w 1318"/>
                <a:gd name="T23" fmla="*/ 1874 h 1876"/>
                <a:gd name="T24" fmla="*/ 1280 w 1318"/>
                <a:gd name="T25" fmla="*/ 1862 h 1876"/>
                <a:gd name="T26" fmla="*/ 1302 w 1318"/>
                <a:gd name="T27" fmla="*/ 1838 h 1876"/>
                <a:gd name="T28" fmla="*/ 1316 w 1318"/>
                <a:gd name="T29" fmla="*/ 1808 h 1876"/>
                <a:gd name="T30" fmla="*/ 1318 w 1318"/>
                <a:gd name="T31" fmla="*/ 86 h 1876"/>
                <a:gd name="T32" fmla="*/ 1316 w 1318"/>
                <a:gd name="T33" fmla="*/ 68 h 1876"/>
                <a:gd name="T34" fmla="*/ 1302 w 1318"/>
                <a:gd name="T35" fmla="*/ 38 h 1876"/>
                <a:gd name="T36" fmla="*/ 1280 w 1318"/>
                <a:gd name="T37" fmla="*/ 16 h 1876"/>
                <a:gd name="T38" fmla="*/ 1250 w 1318"/>
                <a:gd name="T39" fmla="*/ 2 h 1876"/>
                <a:gd name="T40" fmla="*/ 1232 w 1318"/>
                <a:gd name="T41" fmla="*/ 0 h 1876"/>
                <a:gd name="T42" fmla="*/ 722 w 1318"/>
                <a:gd name="T43" fmla="*/ 1786 h 1876"/>
                <a:gd name="T44" fmla="*/ 716 w 1318"/>
                <a:gd name="T45" fmla="*/ 1802 h 1876"/>
                <a:gd name="T46" fmla="*/ 700 w 1318"/>
                <a:gd name="T47" fmla="*/ 1808 h 1876"/>
                <a:gd name="T48" fmla="*/ 616 w 1318"/>
                <a:gd name="T49" fmla="*/ 1808 h 1876"/>
                <a:gd name="T50" fmla="*/ 602 w 1318"/>
                <a:gd name="T51" fmla="*/ 1802 h 1876"/>
                <a:gd name="T52" fmla="*/ 596 w 1318"/>
                <a:gd name="T53" fmla="*/ 1786 h 1876"/>
                <a:gd name="T54" fmla="*/ 596 w 1318"/>
                <a:gd name="T55" fmla="*/ 1702 h 1876"/>
                <a:gd name="T56" fmla="*/ 602 w 1318"/>
                <a:gd name="T57" fmla="*/ 1688 h 1876"/>
                <a:gd name="T58" fmla="*/ 616 w 1318"/>
                <a:gd name="T59" fmla="*/ 1682 h 1876"/>
                <a:gd name="T60" fmla="*/ 700 w 1318"/>
                <a:gd name="T61" fmla="*/ 1682 h 1876"/>
                <a:gd name="T62" fmla="*/ 716 w 1318"/>
                <a:gd name="T63" fmla="*/ 1688 h 1876"/>
                <a:gd name="T64" fmla="*/ 722 w 1318"/>
                <a:gd name="T65" fmla="*/ 1702 h 1876"/>
                <a:gd name="T66" fmla="*/ 1242 w 1318"/>
                <a:gd name="T67" fmla="*/ 1614 h 1876"/>
                <a:gd name="T68" fmla="*/ 76 w 1318"/>
                <a:gd name="T69" fmla="*/ 144 h 1876"/>
                <a:gd name="T70" fmla="*/ 1242 w 1318"/>
                <a:gd name="T71" fmla="*/ 1614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8" h="1876">
                  <a:moveTo>
                    <a:pt x="1232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8" y="16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2" y="1808"/>
                  </a:lnTo>
                  <a:lnTo>
                    <a:pt x="6" y="1824"/>
                  </a:lnTo>
                  <a:lnTo>
                    <a:pt x="14" y="1838"/>
                  </a:lnTo>
                  <a:lnTo>
                    <a:pt x="24" y="1850"/>
                  </a:lnTo>
                  <a:lnTo>
                    <a:pt x="38" y="1862"/>
                  </a:lnTo>
                  <a:lnTo>
                    <a:pt x="52" y="1868"/>
                  </a:lnTo>
                  <a:lnTo>
                    <a:pt x="68" y="1874"/>
                  </a:lnTo>
                  <a:lnTo>
                    <a:pt x="86" y="1876"/>
                  </a:lnTo>
                  <a:lnTo>
                    <a:pt x="1232" y="1876"/>
                  </a:lnTo>
                  <a:lnTo>
                    <a:pt x="1232" y="1876"/>
                  </a:lnTo>
                  <a:lnTo>
                    <a:pt x="1250" y="1874"/>
                  </a:lnTo>
                  <a:lnTo>
                    <a:pt x="1266" y="1868"/>
                  </a:lnTo>
                  <a:lnTo>
                    <a:pt x="1280" y="1862"/>
                  </a:lnTo>
                  <a:lnTo>
                    <a:pt x="1292" y="1850"/>
                  </a:lnTo>
                  <a:lnTo>
                    <a:pt x="1302" y="1838"/>
                  </a:lnTo>
                  <a:lnTo>
                    <a:pt x="1310" y="1824"/>
                  </a:lnTo>
                  <a:lnTo>
                    <a:pt x="1316" y="1808"/>
                  </a:lnTo>
                  <a:lnTo>
                    <a:pt x="1318" y="1790"/>
                  </a:lnTo>
                  <a:lnTo>
                    <a:pt x="1318" y="86"/>
                  </a:lnTo>
                  <a:lnTo>
                    <a:pt x="1318" y="86"/>
                  </a:lnTo>
                  <a:lnTo>
                    <a:pt x="1316" y="68"/>
                  </a:lnTo>
                  <a:lnTo>
                    <a:pt x="1310" y="52"/>
                  </a:lnTo>
                  <a:lnTo>
                    <a:pt x="1302" y="38"/>
                  </a:lnTo>
                  <a:lnTo>
                    <a:pt x="1292" y="26"/>
                  </a:lnTo>
                  <a:lnTo>
                    <a:pt x="1280" y="16"/>
                  </a:lnTo>
                  <a:lnTo>
                    <a:pt x="1266" y="8"/>
                  </a:lnTo>
                  <a:lnTo>
                    <a:pt x="1250" y="2"/>
                  </a:lnTo>
                  <a:lnTo>
                    <a:pt x="1232" y="0"/>
                  </a:lnTo>
                  <a:lnTo>
                    <a:pt x="1232" y="0"/>
                  </a:lnTo>
                  <a:close/>
                  <a:moveTo>
                    <a:pt x="722" y="1786"/>
                  </a:moveTo>
                  <a:lnTo>
                    <a:pt x="722" y="1786"/>
                  </a:lnTo>
                  <a:lnTo>
                    <a:pt x="720" y="1794"/>
                  </a:lnTo>
                  <a:lnTo>
                    <a:pt x="716" y="1802"/>
                  </a:lnTo>
                  <a:lnTo>
                    <a:pt x="710" y="1806"/>
                  </a:lnTo>
                  <a:lnTo>
                    <a:pt x="700" y="1808"/>
                  </a:lnTo>
                  <a:lnTo>
                    <a:pt x="616" y="1808"/>
                  </a:lnTo>
                  <a:lnTo>
                    <a:pt x="616" y="1808"/>
                  </a:lnTo>
                  <a:lnTo>
                    <a:pt x="608" y="1806"/>
                  </a:lnTo>
                  <a:lnTo>
                    <a:pt x="602" y="1802"/>
                  </a:lnTo>
                  <a:lnTo>
                    <a:pt x="598" y="1794"/>
                  </a:lnTo>
                  <a:lnTo>
                    <a:pt x="596" y="1786"/>
                  </a:lnTo>
                  <a:lnTo>
                    <a:pt x="596" y="1702"/>
                  </a:lnTo>
                  <a:lnTo>
                    <a:pt x="596" y="1702"/>
                  </a:lnTo>
                  <a:lnTo>
                    <a:pt x="598" y="1694"/>
                  </a:lnTo>
                  <a:lnTo>
                    <a:pt x="602" y="1688"/>
                  </a:lnTo>
                  <a:lnTo>
                    <a:pt x="608" y="1682"/>
                  </a:lnTo>
                  <a:lnTo>
                    <a:pt x="616" y="1682"/>
                  </a:lnTo>
                  <a:lnTo>
                    <a:pt x="700" y="1682"/>
                  </a:lnTo>
                  <a:lnTo>
                    <a:pt x="700" y="1682"/>
                  </a:lnTo>
                  <a:lnTo>
                    <a:pt x="710" y="1682"/>
                  </a:lnTo>
                  <a:lnTo>
                    <a:pt x="716" y="1688"/>
                  </a:lnTo>
                  <a:lnTo>
                    <a:pt x="720" y="1694"/>
                  </a:lnTo>
                  <a:lnTo>
                    <a:pt x="722" y="1702"/>
                  </a:lnTo>
                  <a:lnTo>
                    <a:pt x="722" y="1786"/>
                  </a:lnTo>
                  <a:close/>
                  <a:moveTo>
                    <a:pt x="1242" y="1614"/>
                  </a:moveTo>
                  <a:lnTo>
                    <a:pt x="76" y="1614"/>
                  </a:lnTo>
                  <a:lnTo>
                    <a:pt x="76" y="144"/>
                  </a:lnTo>
                  <a:lnTo>
                    <a:pt x="1242" y="144"/>
                  </a:lnTo>
                  <a:lnTo>
                    <a:pt x="1242" y="161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1" name="Group 260"/>
          <p:cNvGrpSpPr/>
          <p:nvPr/>
        </p:nvGrpSpPr>
        <p:grpSpPr>
          <a:xfrm>
            <a:off x="1561508" y="5216696"/>
            <a:ext cx="722263" cy="864989"/>
            <a:chOff x="4424363" y="2100263"/>
            <a:chExt cx="2924175" cy="3502025"/>
          </a:xfrm>
          <a:solidFill>
            <a:schemeClr val="tx2">
              <a:lumMod val="50000"/>
            </a:schemeClr>
          </a:solidFill>
        </p:grpSpPr>
        <p:sp>
          <p:nvSpPr>
            <p:cNvPr id="262" name="Freeform 5"/>
            <p:cNvSpPr>
              <a:spLocks noEditPoints="1"/>
            </p:cNvSpPr>
            <p:nvPr/>
          </p:nvSpPr>
          <p:spPr bwMode="auto">
            <a:xfrm>
              <a:off x="4424363" y="3046413"/>
              <a:ext cx="2143125" cy="2143125"/>
            </a:xfrm>
            <a:custGeom>
              <a:avLst/>
              <a:gdLst>
                <a:gd name="T0" fmla="*/ 1224 w 1350"/>
                <a:gd name="T1" fmla="*/ 644 h 1350"/>
                <a:gd name="T2" fmla="*/ 1212 w 1350"/>
                <a:gd name="T3" fmla="*/ 562 h 1350"/>
                <a:gd name="T4" fmla="*/ 1062 w 1350"/>
                <a:gd name="T5" fmla="*/ 284 h 1350"/>
                <a:gd name="T6" fmla="*/ 1020 w 1350"/>
                <a:gd name="T7" fmla="*/ 248 h 1350"/>
                <a:gd name="T8" fmla="*/ 970 w 1350"/>
                <a:gd name="T9" fmla="*/ 60 h 1350"/>
                <a:gd name="T10" fmla="*/ 674 w 1350"/>
                <a:gd name="T11" fmla="*/ 126 h 1350"/>
                <a:gd name="T12" fmla="*/ 590 w 1350"/>
                <a:gd name="T13" fmla="*/ 132 h 1350"/>
                <a:gd name="T14" fmla="*/ 248 w 1350"/>
                <a:gd name="T15" fmla="*/ 146 h 1350"/>
                <a:gd name="T16" fmla="*/ 266 w 1350"/>
                <a:gd name="T17" fmla="*/ 308 h 1350"/>
                <a:gd name="T18" fmla="*/ 216 w 1350"/>
                <a:gd name="T19" fmla="*/ 374 h 1350"/>
                <a:gd name="T20" fmla="*/ 126 w 1350"/>
                <a:gd name="T21" fmla="*/ 676 h 1350"/>
                <a:gd name="T22" fmla="*/ 130 w 1350"/>
                <a:gd name="T23" fmla="*/ 734 h 1350"/>
                <a:gd name="T24" fmla="*/ 32 w 1350"/>
                <a:gd name="T25" fmla="*/ 902 h 1350"/>
                <a:gd name="T26" fmla="*/ 288 w 1350"/>
                <a:gd name="T27" fmla="*/ 1064 h 1350"/>
                <a:gd name="T28" fmla="*/ 352 w 1350"/>
                <a:gd name="T29" fmla="*/ 1118 h 1350"/>
                <a:gd name="T30" fmla="*/ 604 w 1350"/>
                <a:gd name="T31" fmla="*/ 1350 h 1350"/>
                <a:gd name="T32" fmla="*/ 706 w 1350"/>
                <a:gd name="T33" fmla="*/ 1224 h 1350"/>
                <a:gd name="T34" fmla="*/ 788 w 1350"/>
                <a:gd name="T35" fmla="*/ 1212 h 1350"/>
                <a:gd name="T36" fmla="*/ 1066 w 1350"/>
                <a:gd name="T37" fmla="*/ 1062 h 1350"/>
                <a:gd name="T38" fmla="*/ 1102 w 1350"/>
                <a:gd name="T39" fmla="*/ 1020 h 1350"/>
                <a:gd name="T40" fmla="*/ 1290 w 1350"/>
                <a:gd name="T41" fmla="*/ 968 h 1350"/>
                <a:gd name="T42" fmla="*/ 676 w 1350"/>
                <a:gd name="T43" fmla="*/ 966 h 1350"/>
                <a:gd name="T44" fmla="*/ 616 w 1350"/>
                <a:gd name="T45" fmla="*/ 960 h 1350"/>
                <a:gd name="T46" fmla="*/ 536 w 1350"/>
                <a:gd name="T47" fmla="*/ 932 h 1350"/>
                <a:gd name="T48" fmla="*/ 468 w 1350"/>
                <a:gd name="T49" fmla="*/ 882 h 1350"/>
                <a:gd name="T50" fmla="*/ 418 w 1350"/>
                <a:gd name="T51" fmla="*/ 814 h 1350"/>
                <a:gd name="T52" fmla="*/ 390 w 1350"/>
                <a:gd name="T53" fmla="*/ 734 h 1350"/>
                <a:gd name="T54" fmla="*/ 384 w 1350"/>
                <a:gd name="T55" fmla="*/ 674 h 1350"/>
                <a:gd name="T56" fmla="*/ 396 w 1350"/>
                <a:gd name="T57" fmla="*/ 588 h 1350"/>
                <a:gd name="T58" fmla="*/ 434 w 1350"/>
                <a:gd name="T59" fmla="*/ 512 h 1350"/>
                <a:gd name="T60" fmla="*/ 490 w 1350"/>
                <a:gd name="T61" fmla="*/ 450 h 1350"/>
                <a:gd name="T62" fmla="*/ 562 w 1350"/>
                <a:gd name="T63" fmla="*/ 406 h 1350"/>
                <a:gd name="T64" fmla="*/ 646 w 1350"/>
                <a:gd name="T65" fmla="*/ 384 h 1350"/>
                <a:gd name="T66" fmla="*/ 706 w 1350"/>
                <a:gd name="T67" fmla="*/ 384 h 1350"/>
                <a:gd name="T68" fmla="*/ 788 w 1350"/>
                <a:gd name="T69" fmla="*/ 406 h 1350"/>
                <a:gd name="T70" fmla="*/ 862 w 1350"/>
                <a:gd name="T71" fmla="*/ 450 h 1350"/>
                <a:gd name="T72" fmla="*/ 918 w 1350"/>
                <a:gd name="T73" fmla="*/ 512 h 1350"/>
                <a:gd name="T74" fmla="*/ 954 w 1350"/>
                <a:gd name="T75" fmla="*/ 588 h 1350"/>
                <a:gd name="T76" fmla="*/ 968 w 1350"/>
                <a:gd name="T77" fmla="*/ 674 h 1350"/>
                <a:gd name="T78" fmla="*/ 962 w 1350"/>
                <a:gd name="T79" fmla="*/ 734 h 1350"/>
                <a:gd name="T80" fmla="*/ 932 w 1350"/>
                <a:gd name="T81" fmla="*/ 814 h 1350"/>
                <a:gd name="T82" fmla="*/ 882 w 1350"/>
                <a:gd name="T83" fmla="*/ 882 h 1350"/>
                <a:gd name="T84" fmla="*/ 814 w 1350"/>
                <a:gd name="T85" fmla="*/ 932 h 1350"/>
                <a:gd name="T86" fmla="*/ 734 w 1350"/>
                <a:gd name="T87" fmla="*/ 960 h 1350"/>
                <a:gd name="T88" fmla="*/ 676 w 1350"/>
                <a:gd name="T89" fmla="*/ 966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50" h="1350">
                  <a:moveTo>
                    <a:pt x="1224" y="672"/>
                  </a:moveTo>
                  <a:lnTo>
                    <a:pt x="1224" y="672"/>
                  </a:lnTo>
                  <a:lnTo>
                    <a:pt x="1224" y="644"/>
                  </a:lnTo>
                  <a:lnTo>
                    <a:pt x="1222" y="616"/>
                  </a:lnTo>
                  <a:lnTo>
                    <a:pt x="1218" y="588"/>
                  </a:lnTo>
                  <a:lnTo>
                    <a:pt x="1212" y="562"/>
                  </a:lnTo>
                  <a:lnTo>
                    <a:pt x="1318" y="448"/>
                  </a:lnTo>
                  <a:lnTo>
                    <a:pt x="1204" y="248"/>
                  </a:lnTo>
                  <a:lnTo>
                    <a:pt x="1062" y="284"/>
                  </a:lnTo>
                  <a:lnTo>
                    <a:pt x="1062" y="284"/>
                  </a:lnTo>
                  <a:lnTo>
                    <a:pt x="1042" y="266"/>
                  </a:lnTo>
                  <a:lnTo>
                    <a:pt x="1020" y="248"/>
                  </a:lnTo>
                  <a:lnTo>
                    <a:pt x="998" y="230"/>
                  </a:lnTo>
                  <a:lnTo>
                    <a:pt x="976" y="214"/>
                  </a:lnTo>
                  <a:lnTo>
                    <a:pt x="970" y="60"/>
                  </a:lnTo>
                  <a:lnTo>
                    <a:pt x="746" y="0"/>
                  </a:lnTo>
                  <a:lnTo>
                    <a:pt x="674" y="126"/>
                  </a:lnTo>
                  <a:lnTo>
                    <a:pt x="674" y="126"/>
                  </a:lnTo>
                  <a:lnTo>
                    <a:pt x="644" y="126"/>
                  </a:lnTo>
                  <a:lnTo>
                    <a:pt x="616" y="128"/>
                  </a:lnTo>
                  <a:lnTo>
                    <a:pt x="590" y="132"/>
                  </a:lnTo>
                  <a:lnTo>
                    <a:pt x="562" y="138"/>
                  </a:lnTo>
                  <a:lnTo>
                    <a:pt x="448" y="32"/>
                  </a:lnTo>
                  <a:lnTo>
                    <a:pt x="248" y="146"/>
                  </a:lnTo>
                  <a:lnTo>
                    <a:pt x="286" y="288"/>
                  </a:lnTo>
                  <a:lnTo>
                    <a:pt x="286" y="288"/>
                  </a:lnTo>
                  <a:lnTo>
                    <a:pt x="266" y="308"/>
                  </a:lnTo>
                  <a:lnTo>
                    <a:pt x="248" y="330"/>
                  </a:lnTo>
                  <a:lnTo>
                    <a:pt x="232" y="352"/>
                  </a:lnTo>
                  <a:lnTo>
                    <a:pt x="216" y="374"/>
                  </a:lnTo>
                  <a:lnTo>
                    <a:pt x="60" y="380"/>
                  </a:lnTo>
                  <a:lnTo>
                    <a:pt x="0" y="604"/>
                  </a:lnTo>
                  <a:lnTo>
                    <a:pt x="126" y="676"/>
                  </a:lnTo>
                  <a:lnTo>
                    <a:pt x="126" y="676"/>
                  </a:lnTo>
                  <a:lnTo>
                    <a:pt x="126" y="706"/>
                  </a:lnTo>
                  <a:lnTo>
                    <a:pt x="130" y="734"/>
                  </a:lnTo>
                  <a:lnTo>
                    <a:pt x="132" y="760"/>
                  </a:lnTo>
                  <a:lnTo>
                    <a:pt x="138" y="788"/>
                  </a:lnTo>
                  <a:lnTo>
                    <a:pt x="32" y="902"/>
                  </a:lnTo>
                  <a:lnTo>
                    <a:pt x="148" y="1102"/>
                  </a:lnTo>
                  <a:lnTo>
                    <a:pt x="288" y="1064"/>
                  </a:lnTo>
                  <a:lnTo>
                    <a:pt x="288" y="1064"/>
                  </a:lnTo>
                  <a:lnTo>
                    <a:pt x="308" y="1084"/>
                  </a:lnTo>
                  <a:lnTo>
                    <a:pt x="330" y="1102"/>
                  </a:lnTo>
                  <a:lnTo>
                    <a:pt x="352" y="1118"/>
                  </a:lnTo>
                  <a:lnTo>
                    <a:pt x="376" y="1134"/>
                  </a:lnTo>
                  <a:lnTo>
                    <a:pt x="382" y="1290"/>
                  </a:lnTo>
                  <a:lnTo>
                    <a:pt x="604" y="1350"/>
                  </a:lnTo>
                  <a:lnTo>
                    <a:pt x="678" y="1224"/>
                  </a:lnTo>
                  <a:lnTo>
                    <a:pt x="678" y="1224"/>
                  </a:lnTo>
                  <a:lnTo>
                    <a:pt x="706" y="1224"/>
                  </a:lnTo>
                  <a:lnTo>
                    <a:pt x="734" y="1220"/>
                  </a:lnTo>
                  <a:lnTo>
                    <a:pt x="762" y="1218"/>
                  </a:lnTo>
                  <a:lnTo>
                    <a:pt x="788" y="1212"/>
                  </a:lnTo>
                  <a:lnTo>
                    <a:pt x="902" y="1318"/>
                  </a:lnTo>
                  <a:lnTo>
                    <a:pt x="1102" y="1202"/>
                  </a:lnTo>
                  <a:lnTo>
                    <a:pt x="1066" y="1062"/>
                  </a:lnTo>
                  <a:lnTo>
                    <a:pt x="1066" y="1062"/>
                  </a:lnTo>
                  <a:lnTo>
                    <a:pt x="1084" y="1042"/>
                  </a:lnTo>
                  <a:lnTo>
                    <a:pt x="1102" y="1020"/>
                  </a:lnTo>
                  <a:lnTo>
                    <a:pt x="1120" y="998"/>
                  </a:lnTo>
                  <a:lnTo>
                    <a:pt x="1136" y="974"/>
                  </a:lnTo>
                  <a:lnTo>
                    <a:pt x="1290" y="968"/>
                  </a:lnTo>
                  <a:lnTo>
                    <a:pt x="1350" y="746"/>
                  </a:lnTo>
                  <a:lnTo>
                    <a:pt x="1224" y="672"/>
                  </a:lnTo>
                  <a:close/>
                  <a:moveTo>
                    <a:pt x="676" y="966"/>
                  </a:moveTo>
                  <a:lnTo>
                    <a:pt x="676" y="966"/>
                  </a:lnTo>
                  <a:lnTo>
                    <a:pt x="646" y="966"/>
                  </a:lnTo>
                  <a:lnTo>
                    <a:pt x="616" y="960"/>
                  </a:lnTo>
                  <a:lnTo>
                    <a:pt x="588" y="954"/>
                  </a:lnTo>
                  <a:lnTo>
                    <a:pt x="562" y="944"/>
                  </a:lnTo>
                  <a:lnTo>
                    <a:pt x="536" y="932"/>
                  </a:lnTo>
                  <a:lnTo>
                    <a:pt x="512" y="916"/>
                  </a:lnTo>
                  <a:lnTo>
                    <a:pt x="490" y="900"/>
                  </a:lnTo>
                  <a:lnTo>
                    <a:pt x="468" y="882"/>
                  </a:lnTo>
                  <a:lnTo>
                    <a:pt x="450" y="860"/>
                  </a:lnTo>
                  <a:lnTo>
                    <a:pt x="434" y="838"/>
                  </a:lnTo>
                  <a:lnTo>
                    <a:pt x="418" y="814"/>
                  </a:lnTo>
                  <a:lnTo>
                    <a:pt x="406" y="788"/>
                  </a:lnTo>
                  <a:lnTo>
                    <a:pt x="396" y="762"/>
                  </a:lnTo>
                  <a:lnTo>
                    <a:pt x="390" y="734"/>
                  </a:lnTo>
                  <a:lnTo>
                    <a:pt x="384" y="704"/>
                  </a:lnTo>
                  <a:lnTo>
                    <a:pt x="384" y="674"/>
                  </a:lnTo>
                  <a:lnTo>
                    <a:pt x="384" y="674"/>
                  </a:lnTo>
                  <a:lnTo>
                    <a:pt x="384" y="644"/>
                  </a:lnTo>
                  <a:lnTo>
                    <a:pt x="390" y="616"/>
                  </a:lnTo>
                  <a:lnTo>
                    <a:pt x="396" y="588"/>
                  </a:lnTo>
                  <a:lnTo>
                    <a:pt x="406" y="562"/>
                  </a:lnTo>
                  <a:lnTo>
                    <a:pt x="418" y="536"/>
                  </a:lnTo>
                  <a:lnTo>
                    <a:pt x="434" y="512"/>
                  </a:lnTo>
                  <a:lnTo>
                    <a:pt x="450" y="488"/>
                  </a:lnTo>
                  <a:lnTo>
                    <a:pt x="468" y="468"/>
                  </a:lnTo>
                  <a:lnTo>
                    <a:pt x="490" y="450"/>
                  </a:lnTo>
                  <a:lnTo>
                    <a:pt x="512" y="432"/>
                  </a:lnTo>
                  <a:lnTo>
                    <a:pt x="536" y="418"/>
                  </a:lnTo>
                  <a:lnTo>
                    <a:pt x="562" y="406"/>
                  </a:lnTo>
                  <a:lnTo>
                    <a:pt x="588" y="396"/>
                  </a:lnTo>
                  <a:lnTo>
                    <a:pt x="616" y="388"/>
                  </a:lnTo>
                  <a:lnTo>
                    <a:pt x="646" y="384"/>
                  </a:lnTo>
                  <a:lnTo>
                    <a:pt x="676" y="382"/>
                  </a:lnTo>
                  <a:lnTo>
                    <a:pt x="676" y="382"/>
                  </a:lnTo>
                  <a:lnTo>
                    <a:pt x="706" y="384"/>
                  </a:lnTo>
                  <a:lnTo>
                    <a:pt x="734" y="388"/>
                  </a:lnTo>
                  <a:lnTo>
                    <a:pt x="762" y="396"/>
                  </a:lnTo>
                  <a:lnTo>
                    <a:pt x="788" y="406"/>
                  </a:lnTo>
                  <a:lnTo>
                    <a:pt x="814" y="418"/>
                  </a:lnTo>
                  <a:lnTo>
                    <a:pt x="838" y="432"/>
                  </a:lnTo>
                  <a:lnTo>
                    <a:pt x="862" y="450"/>
                  </a:lnTo>
                  <a:lnTo>
                    <a:pt x="882" y="468"/>
                  </a:lnTo>
                  <a:lnTo>
                    <a:pt x="900" y="488"/>
                  </a:lnTo>
                  <a:lnTo>
                    <a:pt x="918" y="512"/>
                  </a:lnTo>
                  <a:lnTo>
                    <a:pt x="932" y="536"/>
                  </a:lnTo>
                  <a:lnTo>
                    <a:pt x="944" y="562"/>
                  </a:lnTo>
                  <a:lnTo>
                    <a:pt x="954" y="588"/>
                  </a:lnTo>
                  <a:lnTo>
                    <a:pt x="962" y="616"/>
                  </a:lnTo>
                  <a:lnTo>
                    <a:pt x="966" y="644"/>
                  </a:lnTo>
                  <a:lnTo>
                    <a:pt x="968" y="674"/>
                  </a:lnTo>
                  <a:lnTo>
                    <a:pt x="968" y="674"/>
                  </a:lnTo>
                  <a:lnTo>
                    <a:pt x="966" y="704"/>
                  </a:lnTo>
                  <a:lnTo>
                    <a:pt x="962" y="734"/>
                  </a:lnTo>
                  <a:lnTo>
                    <a:pt x="954" y="762"/>
                  </a:lnTo>
                  <a:lnTo>
                    <a:pt x="944" y="788"/>
                  </a:lnTo>
                  <a:lnTo>
                    <a:pt x="932" y="814"/>
                  </a:lnTo>
                  <a:lnTo>
                    <a:pt x="918" y="838"/>
                  </a:lnTo>
                  <a:lnTo>
                    <a:pt x="900" y="860"/>
                  </a:lnTo>
                  <a:lnTo>
                    <a:pt x="882" y="882"/>
                  </a:lnTo>
                  <a:lnTo>
                    <a:pt x="862" y="900"/>
                  </a:lnTo>
                  <a:lnTo>
                    <a:pt x="838" y="916"/>
                  </a:lnTo>
                  <a:lnTo>
                    <a:pt x="814" y="932"/>
                  </a:lnTo>
                  <a:lnTo>
                    <a:pt x="788" y="944"/>
                  </a:lnTo>
                  <a:lnTo>
                    <a:pt x="762" y="954"/>
                  </a:lnTo>
                  <a:lnTo>
                    <a:pt x="734" y="960"/>
                  </a:lnTo>
                  <a:lnTo>
                    <a:pt x="706" y="966"/>
                  </a:lnTo>
                  <a:lnTo>
                    <a:pt x="676" y="966"/>
                  </a:lnTo>
                  <a:lnTo>
                    <a:pt x="676" y="966"/>
                  </a:lnTo>
                  <a:close/>
                </a:path>
              </a:pathLst>
            </a:custGeom>
            <a:grpFill/>
            <a:ln w="25400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3" name="Freeform 6"/>
            <p:cNvSpPr>
              <a:spLocks noEditPoints="1"/>
            </p:cNvSpPr>
            <p:nvPr/>
          </p:nvSpPr>
          <p:spPr bwMode="auto">
            <a:xfrm>
              <a:off x="5957888" y="2100263"/>
              <a:ext cx="1390650" cy="1393825"/>
            </a:xfrm>
            <a:custGeom>
              <a:avLst/>
              <a:gdLst>
                <a:gd name="T0" fmla="*/ 762 w 876"/>
                <a:gd name="T1" fmla="*/ 584 h 878"/>
                <a:gd name="T2" fmla="*/ 784 w 876"/>
                <a:gd name="T3" fmla="*/ 516 h 878"/>
                <a:gd name="T4" fmla="*/ 862 w 876"/>
                <a:gd name="T5" fmla="*/ 328 h 878"/>
                <a:gd name="T6" fmla="*/ 770 w 876"/>
                <a:gd name="T7" fmla="*/ 312 h 878"/>
                <a:gd name="T8" fmla="*/ 738 w 876"/>
                <a:gd name="T9" fmla="*/ 248 h 878"/>
                <a:gd name="T10" fmla="*/ 660 w 876"/>
                <a:gd name="T11" fmla="*/ 62 h 878"/>
                <a:gd name="T12" fmla="*/ 584 w 876"/>
                <a:gd name="T13" fmla="*/ 116 h 878"/>
                <a:gd name="T14" fmla="*/ 516 w 876"/>
                <a:gd name="T15" fmla="*/ 92 h 878"/>
                <a:gd name="T16" fmla="*/ 328 w 876"/>
                <a:gd name="T17" fmla="*/ 16 h 878"/>
                <a:gd name="T18" fmla="*/ 312 w 876"/>
                <a:gd name="T19" fmla="*/ 108 h 878"/>
                <a:gd name="T20" fmla="*/ 248 w 876"/>
                <a:gd name="T21" fmla="*/ 140 h 878"/>
                <a:gd name="T22" fmla="*/ 60 w 876"/>
                <a:gd name="T23" fmla="*/ 218 h 878"/>
                <a:gd name="T24" fmla="*/ 116 w 876"/>
                <a:gd name="T25" fmla="*/ 294 h 878"/>
                <a:gd name="T26" fmla="*/ 92 w 876"/>
                <a:gd name="T27" fmla="*/ 362 h 878"/>
                <a:gd name="T28" fmla="*/ 14 w 876"/>
                <a:gd name="T29" fmla="*/ 550 h 878"/>
                <a:gd name="T30" fmla="*/ 108 w 876"/>
                <a:gd name="T31" fmla="*/ 566 h 878"/>
                <a:gd name="T32" fmla="*/ 140 w 876"/>
                <a:gd name="T33" fmla="*/ 630 h 878"/>
                <a:gd name="T34" fmla="*/ 216 w 876"/>
                <a:gd name="T35" fmla="*/ 816 h 878"/>
                <a:gd name="T36" fmla="*/ 294 w 876"/>
                <a:gd name="T37" fmla="*/ 762 h 878"/>
                <a:gd name="T38" fmla="*/ 362 w 876"/>
                <a:gd name="T39" fmla="*/ 786 h 878"/>
                <a:gd name="T40" fmla="*/ 548 w 876"/>
                <a:gd name="T41" fmla="*/ 862 h 878"/>
                <a:gd name="T42" fmla="*/ 564 w 876"/>
                <a:gd name="T43" fmla="*/ 770 h 878"/>
                <a:gd name="T44" fmla="*/ 628 w 876"/>
                <a:gd name="T45" fmla="*/ 738 h 878"/>
                <a:gd name="T46" fmla="*/ 816 w 876"/>
                <a:gd name="T47" fmla="*/ 660 h 878"/>
                <a:gd name="T48" fmla="*/ 360 w 876"/>
                <a:gd name="T49" fmla="*/ 610 h 878"/>
                <a:gd name="T50" fmla="*/ 344 w 876"/>
                <a:gd name="T51" fmla="*/ 602 h 878"/>
                <a:gd name="T52" fmla="*/ 314 w 876"/>
                <a:gd name="T53" fmla="*/ 580 h 878"/>
                <a:gd name="T54" fmla="*/ 288 w 876"/>
                <a:gd name="T55" fmla="*/ 552 h 878"/>
                <a:gd name="T56" fmla="*/ 270 w 876"/>
                <a:gd name="T57" fmla="*/ 522 h 878"/>
                <a:gd name="T58" fmla="*/ 256 w 876"/>
                <a:gd name="T59" fmla="*/ 488 h 878"/>
                <a:gd name="T60" fmla="*/ 250 w 876"/>
                <a:gd name="T61" fmla="*/ 452 h 878"/>
                <a:gd name="T62" fmla="*/ 252 w 876"/>
                <a:gd name="T63" fmla="*/ 416 h 878"/>
                <a:gd name="T64" fmla="*/ 260 w 876"/>
                <a:gd name="T65" fmla="*/ 380 h 878"/>
                <a:gd name="T66" fmla="*/ 266 w 876"/>
                <a:gd name="T67" fmla="*/ 362 h 878"/>
                <a:gd name="T68" fmla="*/ 286 w 876"/>
                <a:gd name="T69" fmla="*/ 328 h 878"/>
                <a:gd name="T70" fmla="*/ 310 w 876"/>
                <a:gd name="T71" fmla="*/ 300 h 878"/>
                <a:gd name="T72" fmla="*/ 340 w 876"/>
                <a:gd name="T73" fmla="*/ 278 h 878"/>
                <a:gd name="T74" fmla="*/ 372 w 876"/>
                <a:gd name="T75" fmla="*/ 262 h 878"/>
                <a:gd name="T76" fmla="*/ 406 w 876"/>
                <a:gd name="T77" fmla="*/ 254 h 878"/>
                <a:gd name="T78" fmla="*/ 444 w 876"/>
                <a:gd name="T79" fmla="*/ 250 h 878"/>
                <a:gd name="T80" fmla="*/ 480 w 876"/>
                <a:gd name="T81" fmla="*/ 256 h 878"/>
                <a:gd name="T82" fmla="*/ 516 w 876"/>
                <a:gd name="T83" fmla="*/ 268 h 878"/>
                <a:gd name="T84" fmla="*/ 534 w 876"/>
                <a:gd name="T85" fmla="*/ 276 h 878"/>
                <a:gd name="T86" fmla="*/ 564 w 876"/>
                <a:gd name="T87" fmla="*/ 298 h 878"/>
                <a:gd name="T88" fmla="*/ 588 w 876"/>
                <a:gd name="T89" fmla="*/ 326 h 878"/>
                <a:gd name="T90" fmla="*/ 608 w 876"/>
                <a:gd name="T91" fmla="*/ 356 h 878"/>
                <a:gd name="T92" fmla="*/ 620 w 876"/>
                <a:gd name="T93" fmla="*/ 390 h 878"/>
                <a:gd name="T94" fmla="*/ 626 w 876"/>
                <a:gd name="T95" fmla="*/ 426 h 878"/>
                <a:gd name="T96" fmla="*/ 626 w 876"/>
                <a:gd name="T97" fmla="*/ 462 h 878"/>
                <a:gd name="T98" fmla="*/ 618 w 876"/>
                <a:gd name="T99" fmla="*/ 498 h 878"/>
                <a:gd name="T100" fmla="*/ 610 w 876"/>
                <a:gd name="T101" fmla="*/ 516 h 878"/>
                <a:gd name="T102" fmla="*/ 590 w 876"/>
                <a:gd name="T103" fmla="*/ 550 h 878"/>
                <a:gd name="T104" fmla="*/ 566 w 876"/>
                <a:gd name="T105" fmla="*/ 578 h 878"/>
                <a:gd name="T106" fmla="*/ 538 w 876"/>
                <a:gd name="T107" fmla="*/ 600 h 878"/>
                <a:gd name="T108" fmla="*/ 504 w 876"/>
                <a:gd name="T109" fmla="*/ 616 h 878"/>
                <a:gd name="T110" fmla="*/ 470 w 876"/>
                <a:gd name="T111" fmla="*/ 624 h 878"/>
                <a:gd name="T112" fmla="*/ 434 w 876"/>
                <a:gd name="T113" fmla="*/ 628 h 878"/>
                <a:gd name="T114" fmla="*/ 396 w 876"/>
                <a:gd name="T115" fmla="*/ 622 h 878"/>
                <a:gd name="T116" fmla="*/ 360 w 876"/>
                <a:gd name="T117" fmla="*/ 610 h 8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76" h="878">
                  <a:moveTo>
                    <a:pt x="762" y="584"/>
                  </a:moveTo>
                  <a:lnTo>
                    <a:pt x="762" y="584"/>
                  </a:lnTo>
                  <a:lnTo>
                    <a:pt x="776" y="550"/>
                  </a:lnTo>
                  <a:lnTo>
                    <a:pt x="784" y="516"/>
                  </a:lnTo>
                  <a:lnTo>
                    <a:pt x="876" y="476"/>
                  </a:lnTo>
                  <a:lnTo>
                    <a:pt x="862" y="328"/>
                  </a:lnTo>
                  <a:lnTo>
                    <a:pt x="770" y="312"/>
                  </a:lnTo>
                  <a:lnTo>
                    <a:pt x="770" y="312"/>
                  </a:lnTo>
                  <a:lnTo>
                    <a:pt x="756" y="280"/>
                  </a:lnTo>
                  <a:lnTo>
                    <a:pt x="738" y="248"/>
                  </a:lnTo>
                  <a:lnTo>
                    <a:pt x="774" y="156"/>
                  </a:lnTo>
                  <a:lnTo>
                    <a:pt x="660" y="62"/>
                  </a:lnTo>
                  <a:lnTo>
                    <a:pt x="584" y="116"/>
                  </a:lnTo>
                  <a:lnTo>
                    <a:pt x="584" y="116"/>
                  </a:lnTo>
                  <a:lnTo>
                    <a:pt x="550" y="102"/>
                  </a:lnTo>
                  <a:lnTo>
                    <a:pt x="516" y="92"/>
                  </a:lnTo>
                  <a:lnTo>
                    <a:pt x="476" y="0"/>
                  </a:lnTo>
                  <a:lnTo>
                    <a:pt x="328" y="16"/>
                  </a:lnTo>
                  <a:lnTo>
                    <a:pt x="312" y="108"/>
                  </a:lnTo>
                  <a:lnTo>
                    <a:pt x="312" y="108"/>
                  </a:lnTo>
                  <a:lnTo>
                    <a:pt x="280" y="122"/>
                  </a:lnTo>
                  <a:lnTo>
                    <a:pt x="248" y="140"/>
                  </a:lnTo>
                  <a:lnTo>
                    <a:pt x="156" y="102"/>
                  </a:lnTo>
                  <a:lnTo>
                    <a:pt x="60" y="218"/>
                  </a:lnTo>
                  <a:lnTo>
                    <a:pt x="116" y="294"/>
                  </a:lnTo>
                  <a:lnTo>
                    <a:pt x="116" y="294"/>
                  </a:lnTo>
                  <a:lnTo>
                    <a:pt x="102" y="328"/>
                  </a:lnTo>
                  <a:lnTo>
                    <a:pt x="92" y="362"/>
                  </a:lnTo>
                  <a:lnTo>
                    <a:pt x="0" y="402"/>
                  </a:lnTo>
                  <a:lnTo>
                    <a:pt x="14" y="550"/>
                  </a:lnTo>
                  <a:lnTo>
                    <a:pt x="108" y="566"/>
                  </a:lnTo>
                  <a:lnTo>
                    <a:pt x="108" y="566"/>
                  </a:lnTo>
                  <a:lnTo>
                    <a:pt x="122" y="598"/>
                  </a:lnTo>
                  <a:lnTo>
                    <a:pt x="140" y="630"/>
                  </a:lnTo>
                  <a:lnTo>
                    <a:pt x="102" y="722"/>
                  </a:lnTo>
                  <a:lnTo>
                    <a:pt x="216" y="816"/>
                  </a:lnTo>
                  <a:lnTo>
                    <a:pt x="294" y="762"/>
                  </a:lnTo>
                  <a:lnTo>
                    <a:pt x="294" y="762"/>
                  </a:lnTo>
                  <a:lnTo>
                    <a:pt x="328" y="776"/>
                  </a:lnTo>
                  <a:lnTo>
                    <a:pt x="362" y="786"/>
                  </a:lnTo>
                  <a:lnTo>
                    <a:pt x="400" y="878"/>
                  </a:lnTo>
                  <a:lnTo>
                    <a:pt x="548" y="862"/>
                  </a:lnTo>
                  <a:lnTo>
                    <a:pt x="564" y="770"/>
                  </a:lnTo>
                  <a:lnTo>
                    <a:pt x="564" y="770"/>
                  </a:lnTo>
                  <a:lnTo>
                    <a:pt x="598" y="756"/>
                  </a:lnTo>
                  <a:lnTo>
                    <a:pt x="628" y="738"/>
                  </a:lnTo>
                  <a:lnTo>
                    <a:pt x="722" y="776"/>
                  </a:lnTo>
                  <a:lnTo>
                    <a:pt x="816" y="660"/>
                  </a:lnTo>
                  <a:lnTo>
                    <a:pt x="762" y="584"/>
                  </a:lnTo>
                  <a:close/>
                  <a:moveTo>
                    <a:pt x="360" y="610"/>
                  </a:moveTo>
                  <a:lnTo>
                    <a:pt x="360" y="610"/>
                  </a:lnTo>
                  <a:lnTo>
                    <a:pt x="344" y="602"/>
                  </a:lnTo>
                  <a:lnTo>
                    <a:pt x="328" y="592"/>
                  </a:lnTo>
                  <a:lnTo>
                    <a:pt x="314" y="580"/>
                  </a:lnTo>
                  <a:lnTo>
                    <a:pt x="300" y="566"/>
                  </a:lnTo>
                  <a:lnTo>
                    <a:pt x="288" y="552"/>
                  </a:lnTo>
                  <a:lnTo>
                    <a:pt x="278" y="538"/>
                  </a:lnTo>
                  <a:lnTo>
                    <a:pt x="270" y="522"/>
                  </a:lnTo>
                  <a:lnTo>
                    <a:pt x="262" y="506"/>
                  </a:lnTo>
                  <a:lnTo>
                    <a:pt x="256" y="488"/>
                  </a:lnTo>
                  <a:lnTo>
                    <a:pt x="252" y="470"/>
                  </a:lnTo>
                  <a:lnTo>
                    <a:pt x="250" y="452"/>
                  </a:lnTo>
                  <a:lnTo>
                    <a:pt x="250" y="434"/>
                  </a:lnTo>
                  <a:lnTo>
                    <a:pt x="252" y="416"/>
                  </a:lnTo>
                  <a:lnTo>
                    <a:pt x="254" y="398"/>
                  </a:lnTo>
                  <a:lnTo>
                    <a:pt x="260" y="380"/>
                  </a:lnTo>
                  <a:lnTo>
                    <a:pt x="266" y="362"/>
                  </a:lnTo>
                  <a:lnTo>
                    <a:pt x="266" y="362"/>
                  </a:lnTo>
                  <a:lnTo>
                    <a:pt x="276" y="344"/>
                  </a:lnTo>
                  <a:lnTo>
                    <a:pt x="286" y="328"/>
                  </a:lnTo>
                  <a:lnTo>
                    <a:pt x="298" y="314"/>
                  </a:lnTo>
                  <a:lnTo>
                    <a:pt x="310" y="300"/>
                  </a:lnTo>
                  <a:lnTo>
                    <a:pt x="324" y="288"/>
                  </a:lnTo>
                  <a:lnTo>
                    <a:pt x="340" y="278"/>
                  </a:lnTo>
                  <a:lnTo>
                    <a:pt x="356" y="270"/>
                  </a:lnTo>
                  <a:lnTo>
                    <a:pt x="372" y="262"/>
                  </a:lnTo>
                  <a:lnTo>
                    <a:pt x="390" y="258"/>
                  </a:lnTo>
                  <a:lnTo>
                    <a:pt x="406" y="254"/>
                  </a:lnTo>
                  <a:lnTo>
                    <a:pt x="424" y="252"/>
                  </a:lnTo>
                  <a:lnTo>
                    <a:pt x="444" y="250"/>
                  </a:lnTo>
                  <a:lnTo>
                    <a:pt x="462" y="252"/>
                  </a:lnTo>
                  <a:lnTo>
                    <a:pt x="480" y="256"/>
                  </a:lnTo>
                  <a:lnTo>
                    <a:pt x="498" y="260"/>
                  </a:lnTo>
                  <a:lnTo>
                    <a:pt x="516" y="268"/>
                  </a:lnTo>
                  <a:lnTo>
                    <a:pt x="516" y="268"/>
                  </a:lnTo>
                  <a:lnTo>
                    <a:pt x="534" y="276"/>
                  </a:lnTo>
                  <a:lnTo>
                    <a:pt x="550" y="286"/>
                  </a:lnTo>
                  <a:lnTo>
                    <a:pt x="564" y="298"/>
                  </a:lnTo>
                  <a:lnTo>
                    <a:pt x="576" y="312"/>
                  </a:lnTo>
                  <a:lnTo>
                    <a:pt x="588" y="326"/>
                  </a:lnTo>
                  <a:lnTo>
                    <a:pt x="598" y="340"/>
                  </a:lnTo>
                  <a:lnTo>
                    <a:pt x="608" y="356"/>
                  </a:lnTo>
                  <a:lnTo>
                    <a:pt x="614" y="372"/>
                  </a:lnTo>
                  <a:lnTo>
                    <a:pt x="620" y="390"/>
                  </a:lnTo>
                  <a:lnTo>
                    <a:pt x="624" y="408"/>
                  </a:lnTo>
                  <a:lnTo>
                    <a:pt x="626" y="426"/>
                  </a:lnTo>
                  <a:lnTo>
                    <a:pt x="626" y="444"/>
                  </a:lnTo>
                  <a:lnTo>
                    <a:pt x="626" y="462"/>
                  </a:lnTo>
                  <a:lnTo>
                    <a:pt x="622" y="480"/>
                  </a:lnTo>
                  <a:lnTo>
                    <a:pt x="618" y="498"/>
                  </a:lnTo>
                  <a:lnTo>
                    <a:pt x="610" y="516"/>
                  </a:lnTo>
                  <a:lnTo>
                    <a:pt x="610" y="516"/>
                  </a:lnTo>
                  <a:lnTo>
                    <a:pt x="602" y="534"/>
                  </a:lnTo>
                  <a:lnTo>
                    <a:pt x="590" y="550"/>
                  </a:lnTo>
                  <a:lnTo>
                    <a:pt x="580" y="564"/>
                  </a:lnTo>
                  <a:lnTo>
                    <a:pt x="566" y="578"/>
                  </a:lnTo>
                  <a:lnTo>
                    <a:pt x="552" y="590"/>
                  </a:lnTo>
                  <a:lnTo>
                    <a:pt x="538" y="600"/>
                  </a:lnTo>
                  <a:lnTo>
                    <a:pt x="522" y="608"/>
                  </a:lnTo>
                  <a:lnTo>
                    <a:pt x="504" y="616"/>
                  </a:lnTo>
                  <a:lnTo>
                    <a:pt x="488" y="620"/>
                  </a:lnTo>
                  <a:lnTo>
                    <a:pt x="470" y="624"/>
                  </a:lnTo>
                  <a:lnTo>
                    <a:pt x="452" y="626"/>
                  </a:lnTo>
                  <a:lnTo>
                    <a:pt x="434" y="628"/>
                  </a:lnTo>
                  <a:lnTo>
                    <a:pt x="416" y="626"/>
                  </a:lnTo>
                  <a:lnTo>
                    <a:pt x="396" y="622"/>
                  </a:lnTo>
                  <a:lnTo>
                    <a:pt x="378" y="618"/>
                  </a:lnTo>
                  <a:lnTo>
                    <a:pt x="360" y="610"/>
                  </a:lnTo>
                  <a:lnTo>
                    <a:pt x="360" y="6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264" name="Freeform 7"/>
            <p:cNvSpPr>
              <a:spLocks noEditPoints="1"/>
            </p:cNvSpPr>
            <p:nvPr/>
          </p:nvSpPr>
          <p:spPr bwMode="auto">
            <a:xfrm>
              <a:off x="6313488" y="4614863"/>
              <a:ext cx="987425" cy="987425"/>
            </a:xfrm>
            <a:custGeom>
              <a:avLst/>
              <a:gdLst>
                <a:gd name="T0" fmla="*/ 556 w 622"/>
                <a:gd name="T1" fmla="*/ 372 h 622"/>
                <a:gd name="T2" fmla="*/ 562 w 622"/>
                <a:gd name="T3" fmla="*/ 322 h 622"/>
                <a:gd name="T4" fmla="*/ 594 w 622"/>
                <a:gd name="T5" fmla="*/ 182 h 622"/>
                <a:gd name="T6" fmla="*/ 528 w 622"/>
                <a:gd name="T7" fmla="*/ 182 h 622"/>
                <a:gd name="T8" fmla="*/ 496 w 622"/>
                <a:gd name="T9" fmla="*/ 140 h 622"/>
                <a:gd name="T10" fmla="*/ 420 w 622"/>
                <a:gd name="T11" fmla="*/ 20 h 622"/>
                <a:gd name="T12" fmla="*/ 374 w 622"/>
                <a:gd name="T13" fmla="*/ 66 h 622"/>
                <a:gd name="T14" fmla="*/ 322 w 622"/>
                <a:gd name="T15" fmla="*/ 60 h 622"/>
                <a:gd name="T16" fmla="*/ 182 w 622"/>
                <a:gd name="T17" fmla="*/ 28 h 622"/>
                <a:gd name="T18" fmla="*/ 182 w 622"/>
                <a:gd name="T19" fmla="*/ 94 h 622"/>
                <a:gd name="T20" fmla="*/ 142 w 622"/>
                <a:gd name="T21" fmla="*/ 126 h 622"/>
                <a:gd name="T22" fmla="*/ 20 w 622"/>
                <a:gd name="T23" fmla="*/ 202 h 622"/>
                <a:gd name="T24" fmla="*/ 68 w 622"/>
                <a:gd name="T25" fmla="*/ 250 h 622"/>
                <a:gd name="T26" fmla="*/ 60 w 622"/>
                <a:gd name="T27" fmla="*/ 300 h 622"/>
                <a:gd name="T28" fmla="*/ 28 w 622"/>
                <a:gd name="T29" fmla="*/ 440 h 622"/>
                <a:gd name="T30" fmla="*/ 96 w 622"/>
                <a:gd name="T31" fmla="*/ 440 h 622"/>
                <a:gd name="T32" fmla="*/ 126 w 622"/>
                <a:gd name="T33" fmla="*/ 480 h 622"/>
                <a:gd name="T34" fmla="*/ 202 w 622"/>
                <a:gd name="T35" fmla="*/ 602 h 622"/>
                <a:gd name="T36" fmla="*/ 250 w 622"/>
                <a:gd name="T37" fmla="*/ 554 h 622"/>
                <a:gd name="T38" fmla="*/ 300 w 622"/>
                <a:gd name="T39" fmla="*/ 562 h 622"/>
                <a:gd name="T40" fmla="*/ 440 w 622"/>
                <a:gd name="T41" fmla="*/ 594 h 622"/>
                <a:gd name="T42" fmla="*/ 440 w 622"/>
                <a:gd name="T43" fmla="*/ 526 h 622"/>
                <a:gd name="T44" fmla="*/ 482 w 622"/>
                <a:gd name="T45" fmla="*/ 496 h 622"/>
                <a:gd name="T46" fmla="*/ 602 w 622"/>
                <a:gd name="T47" fmla="*/ 420 h 622"/>
                <a:gd name="T48" fmla="*/ 278 w 622"/>
                <a:gd name="T49" fmla="*/ 440 h 622"/>
                <a:gd name="T50" fmla="*/ 266 w 622"/>
                <a:gd name="T51" fmla="*/ 436 h 622"/>
                <a:gd name="T52" fmla="*/ 242 w 622"/>
                <a:gd name="T53" fmla="*/ 424 h 622"/>
                <a:gd name="T54" fmla="*/ 220 w 622"/>
                <a:gd name="T55" fmla="*/ 408 h 622"/>
                <a:gd name="T56" fmla="*/ 204 w 622"/>
                <a:gd name="T57" fmla="*/ 390 h 622"/>
                <a:gd name="T58" fmla="*/ 190 w 622"/>
                <a:gd name="T59" fmla="*/ 368 h 622"/>
                <a:gd name="T60" fmla="*/ 182 w 622"/>
                <a:gd name="T61" fmla="*/ 344 h 622"/>
                <a:gd name="T62" fmla="*/ 178 w 622"/>
                <a:gd name="T63" fmla="*/ 318 h 622"/>
                <a:gd name="T64" fmla="*/ 180 w 622"/>
                <a:gd name="T65" fmla="*/ 290 h 622"/>
                <a:gd name="T66" fmla="*/ 182 w 622"/>
                <a:gd name="T67" fmla="*/ 278 h 622"/>
                <a:gd name="T68" fmla="*/ 192 w 622"/>
                <a:gd name="T69" fmla="*/ 252 h 622"/>
                <a:gd name="T70" fmla="*/ 206 w 622"/>
                <a:gd name="T71" fmla="*/ 230 h 622"/>
                <a:gd name="T72" fmla="*/ 222 w 622"/>
                <a:gd name="T73" fmla="*/ 210 h 622"/>
                <a:gd name="T74" fmla="*/ 244 w 622"/>
                <a:gd name="T75" fmla="*/ 196 h 622"/>
                <a:gd name="T76" fmla="*/ 266 w 622"/>
                <a:gd name="T77" fmla="*/ 184 h 622"/>
                <a:gd name="T78" fmla="*/ 292 w 622"/>
                <a:gd name="T79" fmla="*/ 178 h 622"/>
                <a:gd name="T80" fmla="*/ 318 w 622"/>
                <a:gd name="T81" fmla="*/ 178 h 622"/>
                <a:gd name="T82" fmla="*/ 344 w 622"/>
                <a:gd name="T83" fmla="*/ 182 h 622"/>
                <a:gd name="T84" fmla="*/ 358 w 622"/>
                <a:gd name="T85" fmla="*/ 186 h 622"/>
                <a:gd name="T86" fmla="*/ 382 w 622"/>
                <a:gd name="T87" fmla="*/ 196 h 622"/>
                <a:gd name="T88" fmla="*/ 402 w 622"/>
                <a:gd name="T89" fmla="*/ 212 h 622"/>
                <a:gd name="T90" fmla="*/ 420 w 622"/>
                <a:gd name="T91" fmla="*/ 232 h 622"/>
                <a:gd name="T92" fmla="*/ 432 w 622"/>
                <a:gd name="T93" fmla="*/ 254 h 622"/>
                <a:gd name="T94" fmla="*/ 442 w 622"/>
                <a:gd name="T95" fmla="*/ 278 h 622"/>
                <a:gd name="T96" fmla="*/ 446 w 622"/>
                <a:gd name="T97" fmla="*/ 304 h 622"/>
                <a:gd name="T98" fmla="*/ 444 w 622"/>
                <a:gd name="T99" fmla="*/ 330 h 622"/>
                <a:gd name="T100" fmla="*/ 440 w 622"/>
                <a:gd name="T101" fmla="*/ 344 h 622"/>
                <a:gd name="T102" fmla="*/ 432 w 622"/>
                <a:gd name="T103" fmla="*/ 370 h 622"/>
                <a:gd name="T104" fmla="*/ 418 w 622"/>
                <a:gd name="T105" fmla="*/ 392 h 622"/>
                <a:gd name="T106" fmla="*/ 400 w 622"/>
                <a:gd name="T107" fmla="*/ 410 h 622"/>
                <a:gd name="T108" fmla="*/ 380 w 622"/>
                <a:gd name="T109" fmla="*/ 426 h 622"/>
                <a:gd name="T110" fmla="*/ 356 w 622"/>
                <a:gd name="T111" fmla="*/ 436 h 622"/>
                <a:gd name="T112" fmla="*/ 332 w 622"/>
                <a:gd name="T113" fmla="*/ 442 h 622"/>
                <a:gd name="T114" fmla="*/ 306 w 622"/>
                <a:gd name="T115" fmla="*/ 444 h 622"/>
                <a:gd name="T116" fmla="*/ 278 w 622"/>
                <a:gd name="T117" fmla="*/ 440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22" h="622">
                  <a:moveTo>
                    <a:pt x="556" y="372"/>
                  </a:moveTo>
                  <a:lnTo>
                    <a:pt x="556" y="372"/>
                  </a:lnTo>
                  <a:lnTo>
                    <a:pt x="560" y="346"/>
                  </a:lnTo>
                  <a:lnTo>
                    <a:pt x="562" y="322"/>
                  </a:lnTo>
                  <a:lnTo>
                    <a:pt x="622" y="284"/>
                  </a:lnTo>
                  <a:lnTo>
                    <a:pt x="594" y="182"/>
                  </a:lnTo>
                  <a:lnTo>
                    <a:pt x="528" y="182"/>
                  </a:lnTo>
                  <a:lnTo>
                    <a:pt x="528" y="182"/>
                  </a:lnTo>
                  <a:lnTo>
                    <a:pt x="514" y="160"/>
                  </a:lnTo>
                  <a:lnTo>
                    <a:pt x="496" y="140"/>
                  </a:lnTo>
                  <a:lnTo>
                    <a:pt x="512" y="72"/>
                  </a:lnTo>
                  <a:lnTo>
                    <a:pt x="420" y="20"/>
                  </a:lnTo>
                  <a:lnTo>
                    <a:pt x="374" y="66"/>
                  </a:lnTo>
                  <a:lnTo>
                    <a:pt x="374" y="66"/>
                  </a:lnTo>
                  <a:lnTo>
                    <a:pt x="348" y="62"/>
                  </a:lnTo>
                  <a:lnTo>
                    <a:pt x="322" y="60"/>
                  </a:lnTo>
                  <a:lnTo>
                    <a:pt x="284" y="0"/>
                  </a:lnTo>
                  <a:lnTo>
                    <a:pt x="182" y="28"/>
                  </a:lnTo>
                  <a:lnTo>
                    <a:pt x="182" y="94"/>
                  </a:lnTo>
                  <a:lnTo>
                    <a:pt x="182" y="94"/>
                  </a:lnTo>
                  <a:lnTo>
                    <a:pt x="162" y="108"/>
                  </a:lnTo>
                  <a:lnTo>
                    <a:pt x="142" y="126"/>
                  </a:lnTo>
                  <a:lnTo>
                    <a:pt x="72" y="110"/>
                  </a:lnTo>
                  <a:lnTo>
                    <a:pt x="20" y="202"/>
                  </a:lnTo>
                  <a:lnTo>
                    <a:pt x="68" y="250"/>
                  </a:lnTo>
                  <a:lnTo>
                    <a:pt x="68" y="250"/>
                  </a:lnTo>
                  <a:lnTo>
                    <a:pt x="62" y="274"/>
                  </a:lnTo>
                  <a:lnTo>
                    <a:pt x="60" y="300"/>
                  </a:lnTo>
                  <a:lnTo>
                    <a:pt x="0" y="338"/>
                  </a:lnTo>
                  <a:lnTo>
                    <a:pt x="28" y="440"/>
                  </a:lnTo>
                  <a:lnTo>
                    <a:pt x="96" y="440"/>
                  </a:lnTo>
                  <a:lnTo>
                    <a:pt x="96" y="440"/>
                  </a:lnTo>
                  <a:lnTo>
                    <a:pt x="110" y="460"/>
                  </a:lnTo>
                  <a:lnTo>
                    <a:pt x="126" y="480"/>
                  </a:lnTo>
                  <a:lnTo>
                    <a:pt x="112" y="550"/>
                  </a:lnTo>
                  <a:lnTo>
                    <a:pt x="202" y="602"/>
                  </a:lnTo>
                  <a:lnTo>
                    <a:pt x="250" y="554"/>
                  </a:lnTo>
                  <a:lnTo>
                    <a:pt x="250" y="554"/>
                  </a:lnTo>
                  <a:lnTo>
                    <a:pt x="276" y="560"/>
                  </a:lnTo>
                  <a:lnTo>
                    <a:pt x="300" y="562"/>
                  </a:lnTo>
                  <a:lnTo>
                    <a:pt x="338" y="622"/>
                  </a:lnTo>
                  <a:lnTo>
                    <a:pt x="440" y="594"/>
                  </a:lnTo>
                  <a:lnTo>
                    <a:pt x="440" y="526"/>
                  </a:lnTo>
                  <a:lnTo>
                    <a:pt x="440" y="526"/>
                  </a:lnTo>
                  <a:lnTo>
                    <a:pt x="462" y="512"/>
                  </a:lnTo>
                  <a:lnTo>
                    <a:pt x="482" y="496"/>
                  </a:lnTo>
                  <a:lnTo>
                    <a:pt x="550" y="510"/>
                  </a:lnTo>
                  <a:lnTo>
                    <a:pt x="602" y="420"/>
                  </a:lnTo>
                  <a:lnTo>
                    <a:pt x="556" y="372"/>
                  </a:lnTo>
                  <a:close/>
                  <a:moveTo>
                    <a:pt x="278" y="440"/>
                  </a:moveTo>
                  <a:lnTo>
                    <a:pt x="278" y="440"/>
                  </a:lnTo>
                  <a:lnTo>
                    <a:pt x="266" y="436"/>
                  </a:lnTo>
                  <a:lnTo>
                    <a:pt x="252" y="430"/>
                  </a:lnTo>
                  <a:lnTo>
                    <a:pt x="242" y="424"/>
                  </a:lnTo>
                  <a:lnTo>
                    <a:pt x="230" y="416"/>
                  </a:lnTo>
                  <a:lnTo>
                    <a:pt x="220" y="408"/>
                  </a:lnTo>
                  <a:lnTo>
                    <a:pt x="212" y="400"/>
                  </a:lnTo>
                  <a:lnTo>
                    <a:pt x="204" y="390"/>
                  </a:lnTo>
                  <a:lnTo>
                    <a:pt x="196" y="378"/>
                  </a:lnTo>
                  <a:lnTo>
                    <a:pt x="190" y="368"/>
                  </a:lnTo>
                  <a:lnTo>
                    <a:pt x="186" y="356"/>
                  </a:lnTo>
                  <a:lnTo>
                    <a:pt x="182" y="344"/>
                  </a:lnTo>
                  <a:lnTo>
                    <a:pt x="180" y="330"/>
                  </a:lnTo>
                  <a:lnTo>
                    <a:pt x="178" y="318"/>
                  </a:lnTo>
                  <a:lnTo>
                    <a:pt x="178" y="304"/>
                  </a:lnTo>
                  <a:lnTo>
                    <a:pt x="180" y="290"/>
                  </a:lnTo>
                  <a:lnTo>
                    <a:pt x="182" y="278"/>
                  </a:lnTo>
                  <a:lnTo>
                    <a:pt x="182" y="278"/>
                  </a:lnTo>
                  <a:lnTo>
                    <a:pt x="186" y="264"/>
                  </a:lnTo>
                  <a:lnTo>
                    <a:pt x="192" y="252"/>
                  </a:lnTo>
                  <a:lnTo>
                    <a:pt x="198" y="240"/>
                  </a:lnTo>
                  <a:lnTo>
                    <a:pt x="206" y="230"/>
                  </a:lnTo>
                  <a:lnTo>
                    <a:pt x="214" y="220"/>
                  </a:lnTo>
                  <a:lnTo>
                    <a:pt x="222" y="210"/>
                  </a:lnTo>
                  <a:lnTo>
                    <a:pt x="232" y="202"/>
                  </a:lnTo>
                  <a:lnTo>
                    <a:pt x="244" y="196"/>
                  </a:lnTo>
                  <a:lnTo>
                    <a:pt x="254" y="190"/>
                  </a:lnTo>
                  <a:lnTo>
                    <a:pt x="266" y="184"/>
                  </a:lnTo>
                  <a:lnTo>
                    <a:pt x="280" y="180"/>
                  </a:lnTo>
                  <a:lnTo>
                    <a:pt x="292" y="178"/>
                  </a:lnTo>
                  <a:lnTo>
                    <a:pt x="304" y="178"/>
                  </a:lnTo>
                  <a:lnTo>
                    <a:pt x="318" y="178"/>
                  </a:lnTo>
                  <a:lnTo>
                    <a:pt x="332" y="178"/>
                  </a:lnTo>
                  <a:lnTo>
                    <a:pt x="344" y="182"/>
                  </a:lnTo>
                  <a:lnTo>
                    <a:pt x="344" y="182"/>
                  </a:lnTo>
                  <a:lnTo>
                    <a:pt x="358" y="186"/>
                  </a:lnTo>
                  <a:lnTo>
                    <a:pt x="370" y="190"/>
                  </a:lnTo>
                  <a:lnTo>
                    <a:pt x="382" y="196"/>
                  </a:lnTo>
                  <a:lnTo>
                    <a:pt x="392" y="204"/>
                  </a:lnTo>
                  <a:lnTo>
                    <a:pt x="402" y="212"/>
                  </a:lnTo>
                  <a:lnTo>
                    <a:pt x="412" y="222"/>
                  </a:lnTo>
                  <a:lnTo>
                    <a:pt x="420" y="232"/>
                  </a:lnTo>
                  <a:lnTo>
                    <a:pt x="426" y="242"/>
                  </a:lnTo>
                  <a:lnTo>
                    <a:pt x="432" y="254"/>
                  </a:lnTo>
                  <a:lnTo>
                    <a:pt x="438" y="266"/>
                  </a:lnTo>
                  <a:lnTo>
                    <a:pt x="442" y="278"/>
                  </a:lnTo>
                  <a:lnTo>
                    <a:pt x="444" y="290"/>
                  </a:lnTo>
                  <a:lnTo>
                    <a:pt x="446" y="304"/>
                  </a:lnTo>
                  <a:lnTo>
                    <a:pt x="446" y="316"/>
                  </a:lnTo>
                  <a:lnTo>
                    <a:pt x="444" y="330"/>
                  </a:lnTo>
                  <a:lnTo>
                    <a:pt x="440" y="344"/>
                  </a:lnTo>
                  <a:lnTo>
                    <a:pt x="440" y="344"/>
                  </a:lnTo>
                  <a:lnTo>
                    <a:pt x="436" y="356"/>
                  </a:lnTo>
                  <a:lnTo>
                    <a:pt x="432" y="370"/>
                  </a:lnTo>
                  <a:lnTo>
                    <a:pt x="426" y="380"/>
                  </a:lnTo>
                  <a:lnTo>
                    <a:pt x="418" y="392"/>
                  </a:lnTo>
                  <a:lnTo>
                    <a:pt x="410" y="402"/>
                  </a:lnTo>
                  <a:lnTo>
                    <a:pt x="400" y="410"/>
                  </a:lnTo>
                  <a:lnTo>
                    <a:pt x="390" y="418"/>
                  </a:lnTo>
                  <a:lnTo>
                    <a:pt x="380" y="426"/>
                  </a:lnTo>
                  <a:lnTo>
                    <a:pt x="368" y="432"/>
                  </a:lnTo>
                  <a:lnTo>
                    <a:pt x="356" y="436"/>
                  </a:lnTo>
                  <a:lnTo>
                    <a:pt x="344" y="440"/>
                  </a:lnTo>
                  <a:lnTo>
                    <a:pt x="332" y="442"/>
                  </a:lnTo>
                  <a:lnTo>
                    <a:pt x="318" y="444"/>
                  </a:lnTo>
                  <a:lnTo>
                    <a:pt x="306" y="444"/>
                  </a:lnTo>
                  <a:lnTo>
                    <a:pt x="292" y="442"/>
                  </a:lnTo>
                  <a:lnTo>
                    <a:pt x="278" y="440"/>
                  </a:lnTo>
                  <a:lnTo>
                    <a:pt x="278" y="4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65" name="Group 264"/>
          <p:cNvGrpSpPr/>
          <p:nvPr/>
        </p:nvGrpSpPr>
        <p:grpSpPr>
          <a:xfrm>
            <a:off x="953485" y="5738119"/>
            <a:ext cx="292554" cy="558271"/>
            <a:chOff x="6887593" y="2831205"/>
            <a:chExt cx="2165972" cy="3082978"/>
          </a:xfrm>
        </p:grpSpPr>
        <p:sp>
          <p:nvSpPr>
            <p:cNvPr id="266" name="Flowchart: Process 265"/>
            <p:cNvSpPr/>
            <p:nvPr/>
          </p:nvSpPr>
          <p:spPr bwMode="auto">
            <a:xfrm>
              <a:off x="6963508" y="2983241"/>
              <a:ext cx="2019718" cy="2851168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sp>
          <p:nvSpPr>
            <p:cNvPr id="267" name="Freeform 72"/>
            <p:cNvSpPr>
              <a:spLocks noEditPoints="1"/>
            </p:cNvSpPr>
            <p:nvPr/>
          </p:nvSpPr>
          <p:spPr bwMode="auto">
            <a:xfrm>
              <a:off x="6887593" y="2831205"/>
              <a:ext cx="2165972" cy="3082978"/>
            </a:xfrm>
            <a:custGeom>
              <a:avLst/>
              <a:gdLst>
                <a:gd name="T0" fmla="*/ 86 w 1318"/>
                <a:gd name="T1" fmla="*/ 0 h 1876"/>
                <a:gd name="T2" fmla="*/ 68 w 1318"/>
                <a:gd name="T3" fmla="*/ 2 h 1876"/>
                <a:gd name="T4" fmla="*/ 38 w 1318"/>
                <a:gd name="T5" fmla="*/ 16 h 1876"/>
                <a:gd name="T6" fmla="*/ 14 w 1318"/>
                <a:gd name="T7" fmla="*/ 38 h 1876"/>
                <a:gd name="T8" fmla="*/ 2 w 1318"/>
                <a:gd name="T9" fmla="*/ 68 h 1876"/>
                <a:gd name="T10" fmla="*/ 0 w 1318"/>
                <a:gd name="T11" fmla="*/ 1790 h 1876"/>
                <a:gd name="T12" fmla="*/ 2 w 1318"/>
                <a:gd name="T13" fmla="*/ 1808 h 1876"/>
                <a:gd name="T14" fmla="*/ 14 w 1318"/>
                <a:gd name="T15" fmla="*/ 1838 h 1876"/>
                <a:gd name="T16" fmla="*/ 38 w 1318"/>
                <a:gd name="T17" fmla="*/ 1862 h 1876"/>
                <a:gd name="T18" fmla="*/ 68 w 1318"/>
                <a:gd name="T19" fmla="*/ 1874 h 1876"/>
                <a:gd name="T20" fmla="*/ 1232 w 1318"/>
                <a:gd name="T21" fmla="*/ 1876 h 1876"/>
                <a:gd name="T22" fmla="*/ 1250 w 1318"/>
                <a:gd name="T23" fmla="*/ 1874 h 1876"/>
                <a:gd name="T24" fmla="*/ 1280 w 1318"/>
                <a:gd name="T25" fmla="*/ 1862 h 1876"/>
                <a:gd name="T26" fmla="*/ 1302 w 1318"/>
                <a:gd name="T27" fmla="*/ 1838 h 1876"/>
                <a:gd name="T28" fmla="*/ 1316 w 1318"/>
                <a:gd name="T29" fmla="*/ 1808 h 1876"/>
                <a:gd name="T30" fmla="*/ 1318 w 1318"/>
                <a:gd name="T31" fmla="*/ 86 h 1876"/>
                <a:gd name="T32" fmla="*/ 1316 w 1318"/>
                <a:gd name="T33" fmla="*/ 68 h 1876"/>
                <a:gd name="T34" fmla="*/ 1302 w 1318"/>
                <a:gd name="T35" fmla="*/ 38 h 1876"/>
                <a:gd name="T36" fmla="*/ 1280 w 1318"/>
                <a:gd name="T37" fmla="*/ 16 h 1876"/>
                <a:gd name="T38" fmla="*/ 1250 w 1318"/>
                <a:gd name="T39" fmla="*/ 2 h 1876"/>
                <a:gd name="T40" fmla="*/ 1232 w 1318"/>
                <a:gd name="T41" fmla="*/ 0 h 1876"/>
                <a:gd name="T42" fmla="*/ 722 w 1318"/>
                <a:gd name="T43" fmla="*/ 1786 h 1876"/>
                <a:gd name="T44" fmla="*/ 716 w 1318"/>
                <a:gd name="T45" fmla="*/ 1802 h 1876"/>
                <a:gd name="T46" fmla="*/ 700 w 1318"/>
                <a:gd name="T47" fmla="*/ 1808 h 1876"/>
                <a:gd name="T48" fmla="*/ 616 w 1318"/>
                <a:gd name="T49" fmla="*/ 1808 h 1876"/>
                <a:gd name="T50" fmla="*/ 602 w 1318"/>
                <a:gd name="T51" fmla="*/ 1802 h 1876"/>
                <a:gd name="T52" fmla="*/ 596 w 1318"/>
                <a:gd name="T53" fmla="*/ 1786 h 1876"/>
                <a:gd name="T54" fmla="*/ 596 w 1318"/>
                <a:gd name="T55" fmla="*/ 1702 h 1876"/>
                <a:gd name="T56" fmla="*/ 602 w 1318"/>
                <a:gd name="T57" fmla="*/ 1688 h 1876"/>
                <a:gd name="T58" fmla="*/ 616 w 1318"/>
                <a:gd name="T59" fmla="*/ 1682 h 1876"/>
                <a:gd name="T60" fmla="*/ 700 w 1318"/>
                <a:gd name="T61" fmla="*/ 1682 h 1876"/>
                <a:gd name="T62" fmla="*/ 716 w 1318"/>
                <a:gd name="T63" fmla="*/ 1688 h 1876"/>
                <a:gd name="T64" fmla="*/ 722 w 1318"/>
                <a:gd name="T65" fmla="*/ 1702 h 1876"/>
                <a:gd name="T66" fmla="*/ 1242 w 1318"/>
                <a:gd name="T67" fmla="*/ 1614 h 1876"/>
                <a:gd name="T68" fmla="*/ 76 w 1318"/>
                <a:gd name="T69" fmla="*/ 144 h 1876"/>
                <a:gd name="T70" fmla="*/ 1242 w 1318"/>
                <a:gd name="T71" fmla="*/ 1614 h 18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18" h="1876">
                  <a:moveTo>
                    <a:pt x="1232" y="0"/>
                  </a:moveTo>
                  <a:lnTo>
                    <a:pt x="86" y="0"/>
                  </a:lnTo>
                  <a:lnTo>
                    <a:pt x="86" y="0"/>
                  </a:lnTo>
                  <a:lnTo>
                    <a:pt x="68" y="2"/>
                  </a:lnTo>
                  <a:lnTo>
                    <a:pt x="52" y="8"/>
                  </a:lnTo>
                  <a:lnTo>
                    <a:pt x="38" y="16"/>
                  </a:lnTo>
                  <a:lnTo>
                    <a:pt x="24" y="26"/>
                  </a:lnTo>
                  <a:lnTo>
                    <a:pt x="14" y="38"/>
                  </a:lnTo>
                  <a:lnTo>
                    <a:pt x="6" y="52"/>
                  </a:lnTo>
                  <a:lnTo>
                    <a:pt x="2" y="68"/>
                  </a:lnTo>
                  <a:lnTo>
                    <a:pt x="0" y="86"/>
                  </a:lnTo>
                  <a:lnTo>
                    <a:pt x="0" y="1790"/>
                  </a:lnTo>
                  <a:lnTo>
                    <a:pt x="0" y="1790"/>
                  </a:lnTo>
                  <a:lnTo>
                    <a:pt x="2" y="1808"/>
                  </a:lnTo>
                  <a:lnTo>
                    <a:pt x="6" y="1824"/>
                  </a:lnTo>
                  <a:lnTo>
                    <a:pt x="14" y="1838"/>
                  </a:lnTo>
                  <a:lnTo>
                    <a:pt x="24" y="1850"/>
                  </a:lnTo>
                  <a:lnTo>
                    <a:pt x="38" y="1862"/>
                  </a:lnTo>
                  <a:lnTo>
                    <a:pt x="52" y="1868"/>
                  </a:lnTo>
                  <a:lnTo>
                    <a:pt x="68" y="1874"/>
                  </a:lnTo>
                  <a:lnTo>
                    <a:pt x="86" y="1876"/>
                  </a:lnTo>
                  <a:lnTo>
                    <a:pt x="1232" y="1876"/>
                  </a:lnTo>
                  <a:lnTo>
                    <a:pt x="1232" y="1876"/>
                  </a:lnTo>
                  <a:lnTo>
                    <a:pt x="1250" y="1874"/>
                  </a:lnTo>
                  <a:lnTo>
                    <a:pt x="1266" y="1868"/>
                  </a:lnTo>
                  <a:lnTo>
                    <a:pt x="1280" y="1862"/>
                  </a:lnTo>
                  <a:lnTo>
                    <a:pt x="1292" y="1850"/>
                  </a:lnTo>
                  <a:lnTo>
                    <a:pt x="1302" y="1838"/>
                  </a:lnTo>
                  <a:lnTo>
                    <a:pt x="1310" y="1824"/>
                  </a:lnTo>
                  <a:lnTo>
                    <a:pt x="1316" y="1808"/>
                  </a:lnTo>
                  <a:lnTo>
                    <a:pt x="1318" y="1790"/>
                  </a:lnTo>
                  <a:lnTo>
                    <a:pt x="1318" y="86"/>
                  </a:lnTo>
                  <a:lnTo>
                    <a:pt x="1318" y="86"/>
                  </a:lnTo>
                  <a:lnTo>
                    <a:pt x="1316" y="68"/>
                  </a:lnTo>
                  <a:lnTo>
                    <a:pt x="1310" y="52"/>
                  </a:lnTo>
                  <a:lnTo>
                    <a:pt x="1302" y="38"/>
                  </a:lnTo>
                  <a:lnTo>
                    <a:pt x="1292" y="26"/>
                  </a:lnTo>
                  <a:lnTo>
                    <a:pt x="1280" y="16"/>
                  </a:lnTo>
                  <a:lnTo>
                    <a:pt x="1266" y="8"/>
                  </a:lnTo>
                  <a:lnTo>
                    <a:pt x="1250" y="2"/>
                  </a:lnTo>
                  <a:lnTo>
                    <a:pt x="1232" y="0"/>
                  </a:lnTo>
                  <a:lnTo>
                    <a:pt x="1232" y="0"/>
                  </a:lnTo>
                  <a:close/>
                  <a:moveTo>
                    <a:pt x="722" y="1786"/>
                  </a:moveTo>
                  <a:lnTo>
                    <a:pt x="722" y="1786"/>
                  </a:lnTo>
                  <a:lnTo>
                    <a:pt x="720" y="1794"/>
                  </a:lnTo>
                  <a:lnTo>
                    <a:pt x="716" y="1802"/>
                  </a:lnTo>
                  <a:lnTo>
                    <a:pt x="710" y="1806"/>
                  </a:lnTo>
                  <a:lnTo>
                    <a:pt x="700" y="1808"/>
                  </a:lnTo>
                  <a:lnTo>
                    <a:pt x="616" y="1808"/>
                  </a:lnTo>
                  <a:lnTo>
                    <a:pt x="616" y="1808"/>
                  </a:lnTo>
                  <a:lnTo>
                    <a:pt x="608" y="1806"/>
                  </a:lnTo>
                  <a:lnTo>
                    <a:pt x="602" y="1802"/>
                  </a:lnTo>
                  <a:lnTo>
                    <a:pt x="598" y="1794"/>
                  </a:lnTo>
                  <a:lnTo>
                    <a:pt x="596" y="1786"/>
                  </a:lnTo>
                  <a:lnTo>
                    <a:pt x="596" y="1702"/>
                  </a:lnTo>
                  <a:lnTo>
                    <a:pt x="596" y="1702"/>
                  </a:lnTo>
                  <a:lnTo>
                    <a:pt x="598" y="1694"/>
                  </a:lnTo>
                  <a:lnTo>
                    <a:pt x="602" y="1688"/>
                  </a:lnTo>
                  <a:lnTo>
                    <a:pt x="608" y="1682"/>
                  </a:lnTo>
                  <a:lnTo>
                    <a:pt x="616" y="1682"/>
                  </a:lnTo>
                  <a:lnTo>
                    <a:pt x="700" y="1682"/>
                  </a:lnTo>
                  <a:lnTo>
                    <a:pt x="700" y="1682"/>
                  </a:lnTo>
                  <a:lnTo>
                    <a:pt x="710" y="1682"/>
                  </a:lnTo>
                  <a:lnTo>
                    <a:pt x="716" y="1688"/>
                  </a:lnTo>
                  <a:lnTo>
                    <a:pt x="720" y="1694"/>
                  </a:lnTo>
                  <a:lnTo>
                    <a:pt x="722" y="1702"/>
                  </a:lnTo>
                  <a:lnTo>
                    <a:pt x="722" y="1786"/>
                  </a:lnTo>
                  <a:close/>
                  <a:moveTo>
                    <a:pt x="1242" y="1614"/>
                  </a:moveTo>
                  <a:lnTo>
                    <a:pt x="76" y="1614"/>
                  </a:lnTo>
                  <a:lnTo>
                    <a:pt x="76" y="144"/>
                  </a:lnTo>
                  <a:lnTo>
                    <a:pt x="1242" y="144"/>
                  </a:lnTo>
                  <a:lnTo>
                    <a:pt x="1242" y="1614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704026" y="4501915"/>
            <a:ext cx="916279" cy="636709"/>
            <a:chOff x="704025" y="4456007"/>
            <a:chExt cx="916279" cy="636709"/>
          </a:xfrm>
        </p:grpSpPr>
        <p:sp>
          <p:nvSpPr>
            <p:cNvPr id="144" name="Flowchart: Process 143"/>
            <p:cNvSpPr/>
            <p:nvPr/>
          </p:nvSpPr>
          <p:spPr bwMode="auto">
            <a:xfrm>
              <a:off x="1160238" y="4743526"/>
              <a:ext cx="410635" cy="300674"/>
            </a:xfrm>
            <a:prstGeom prst="flowChartProcess">
              <a:avLst/>
            </a:prstGeom>
            <a:solidFill>
              <a:schemeClr val="bg1"/>
            </a:solidFill>
            <a:ln w="9525" algn="ctr">
              <a:noFill/>
              <a:round/>
              <a:headEnd/>
              <a:tailEnd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grpSp>
          <p:nvGrpSpPr>
            <p:cNvPr id="145" name="Group 144"/>
            <p:cNvGrpSpPr/>
            <p:nvPr/>
          </p:nvGrpSpPr>
          <p:grpSpPr>
            <a:xfrm>
              <a:off x="704025" y="4456007"/>
              <a:ext cx="916279" cy="636709"/>
              <a:chOff x="6094413" y="2437030"/>
              <a:chExt cx="3600450" cy="2501899"/>
            </a:xfrm>
          </p:grpSpPr>
          <p:sp>
            <p:nvSpPr>
              <p:cNvPr id="146" name="Freeform 26"/>
              <p:cNvSpPr>
                <a:spLocks noEditPoints="1"/>
              </p:cNvSpPr>
              <p:nvPr/>
            </p:nvSpPr>
            <p:spPr bwMode="auto">
              <a:xfrm>
                <a:off x="6094413" y="2881106"/>
                <a:ext cx="3600450" cy="1584324"/>
              </a:xfrm>
              <a:custGeom>
                <a:avLst/>
                <a:gdLst>
                  <a:gd name="T0" fmla="*/ 2268 w 2268"/>
                  <a:gd name="T1" fmla="*/ 38 h 998"/>
                  <a:gd name="T2" fmla="*/ 2266 w 2268"/>
                  <a:gd name="T3" fmla="*/ 0 h 998"/>
                  <a:gd name="T4" fmla="*/ 0 w 2268"/>
                  <a:gd name="T5" fmla="*/ 0 h 998"/>
                  <a:gd name="T6" fmla="*/ 0 w 2268"/>
                  <a:gd name="T7" fmla="*/ 40 h 998"/>
                  <a:gd name="T8" fmla="*/ 0 w 2268"/>
                  <a:gd name="T9" fmla="*/ 820 h 998"/>
                  <a:gd name="T10" fmla="*/ 2 w 2268"/>
                  <a:gd name="T11" fmla="*/ 860 h 998"/>
                  <a:gd name="T12" fmla="*/ 12 w 2268"/>
                  <a:gd name="T13" fmla="*/ 898 h 998"/>
                  <a:gd name="T14" fmla="*/ 26 w 2268"/>
                  <a:gd name="T15" fmla="*/ 928 h 998"/>
                  <a:gd name="T16" fmla="*/ 46 w 2268"/>
                  <a:gd name="T17" fmla="*/ 952 h 998"/>
                  <a:gd name="T18" fmla="*/ 72 w 2268"/>
                  <a:gd name="T19" fmla="*/ 972 h 998"/>
                  <a:gd name="T20" fmla="*/ 102 w 2268"/>
                  <a:gd name="T21" fmla="*/ 986 h 998"/>
                  <a:gd name="T22" fmla="*/ 138 w 2268"/>
                  <a:gd name="T23" fmla="*/ 996 h 998"/>
                  <a:gd name="T24" fmla="*/ 180 w 2268"/>
                  <a:gd name="T25" fmla="*/ 998 h 998"/>
                  <a:gd name="T26" fmla="*/ 2084 w 2268"/>
                  <a:gd name="T27" fmla="*/ 998 h 998"/>
                  <a:gd name="T28" fmla="*/ 2106 w 2268"/>
                  <a:gd name="T29" fmla="*/ 998 h 998"/>
                  <a:gd name="T30" fmla="*/ 2146 w 2268"/>
                  <a:gd name="T31" fmla="*/ 992 h 998"/>
                  <a:gd name="T32" fmla="*/ 2182 w 2268"/>
                  <a:gd name="T33" fmla="*/ 980 h 998"/>
                  <a:gd name="T34" fmla="*/ 2210 w 2268"/>
                  <a:gd name="T35" fmla="*/ 964 h 998"/>
                  <a:gd name="T36" fmla="*/ 2232 w 2268"/>
                  <a:gd name="T37" fmla="*/ 940 h 998"/>
                  <a:gd name="T38" fmla="*/ 2250 w 2268"/>
                  <a:gd name="T39" fmla="*/ 912 h 998"/>
                  <a:gd name="T40" fmla="*/ 2262 w 2268"/>
                  <a:gd name="T41" fmla="*/ 878 h 998"/>
                  <a:gd name="T42" fmla="*/ 2268 w 2268"/>
                  <a:gd name="T43" fmla="*/ 836 h 998"/>
                  <a:gd name="T44" fmla="*/ 2268 w 2268"/>
                  <a:gd name="T45" fmla="*/ 814 h 998"/>
                  <a:gd name="T46" fmla="*/ 2268 w 2268"/>
                  <a:gd name="T47" fmla="*/ 38 h 998"/>
                  <a:gd name="T48" fmla="*/ 1842 w 2268"/>
                  <a:gd name="T49" fmla="*/ 738 h 998"/>
                  <a:gd name="T50" fmla="*/ 1830 w 2268"/>
                  <a:gd name="T51" fmla="*/ 746 h 998"/>
                  <a:gd name="T52" fmla="*/ 1814 w 2268"/>
                  <a:gd name="T53" fmla="*/ 748 h 998"/>
                  <a:gd name="T54" fmla="*/ 1672 w 2268"/>
                  <a:gd name="T55" fmla="*/ 748 h 998"/>
                  <a:gd name="T56" fmla="*/ 1810 w 2268"/>
                  <a:gd name="T57" fmla="*/ 612 h 998"/>
                  <a:gd name="T58" fmla="*/ 1800 w 2268"/>
                  <a:gd name="T59" fmla="*/ 596 h 998"/>
                  <a:gd name="T60" fmla="*/ 1274 w 2268"/>
                  <a:gd name="T61" fmla="*/ 596 h 998"/>
                  <a:gd name="T62" fmla="*/ 1274 w 2268"/>
                  <a:gd name="T63" fmla="*/ 470 h 998"/>
                  <a:gd name="T64" fmla="*/ 1800 w 2268"/>
                  <a:gd name="T65" fmla="*/ 470 h 998"/>
                  <a:gd name="T66" fmla="*/ 1804 w 2268"/>
                  <a:gd name="T67" fmla="*/ 458 h 998"/>
                  <a:gd name="T68" fmla="*/ 1648 w 2268"/>
                  <a:gd name="T69" fmla="*/ 310 h 998"/>
                  <a:gd name="T70" fmla="*/ 1818 w 2268"/>
                  <a:gd name="T71" fmla="*/ 310 h 998"/>
                  <a:gd name="T72" fmla="*/ 1822 w 2268"/>
                  <a:gd name="T73" fmla="*/ 312 h 998"/>
                  <a:gd name="T74" fmla="*/ 1834 w 2268"/>
                  <a:gd name="T75" fmla="*/ 320 h 998"/>
                  <a:gd name="T76" fmla="*/ 2048 w 2268"/>
                  <a:gd name="T77" fmla="*/ 534 h 998"/>
                  <a:gd name="T78" fmla="*/ 1842 w 2268"/>
                  <a:gd name="T79" fmla="*/ 738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68" h="998">
                    <a:moveTo>
                      <a:pt x="2268" y="38"/>
                    </a:moveTo>
                    <a:lnTo>
                      <a:pt x="2268" y="38"/>
                    </a:lnTo>
                    <a:lnTo>
                      <a:pt x="2266" y="0"/>
                    </a:lnTo>
                    <a:lnTo>
                      <a:pt x="226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0" y="840"/>
                    </a:lnTo>
                    <a:lnTo>
                      <a:pt x="2" y="860"/>
                    </a:lnTo>
                    <a:lnTo>
                      <a:pt x="6" y="880"/>
                    </a:lnTo>
                    <a:lnTo>
                      <a:pt x="12" y="898"/>
                    </a:lnTo>
                    <a:lnTo>
                      <a:pt x="18" y="914"/>
                    </a:lnTo>
                    <a:lnTo>
                      <a:pt x="26" y="928"/>
                    </a:lnTo>
                    <a:lnTo>
                      <a:pt x="34" y="942"/>
                    </a:lnTo>
                    <a:lnTo>
                      <a:pt x="46" y="952"/>
                    </a:lnTo>
                    <a:lnTo>
                      <a:pt x="58" y="964"/>
                    </a:lnTo>
                    <a:lnTo>
                      <a:pt x="72" y="972"/>
                    </a:lnTo>
                    <a:lnTo>
                      <a:pt x="86" y="980"/>
                    </a:lnTo>
                    <a:lnTo>
                      <a:pt x="102" y="986"/>
                    </a:lnTo>
                    <a:lnTo>
                      <a:pt x="120" y="992"/>
                    </a:lnTo>
                    <a:lnTo>
                      <a:pt x="138" y="996"/>
                    </a:lnTo>
                    <a:lnTo>
                      <a:pt x="158" y="998"/>
                    </a:lnTo>
                    <a:lnTo>
                      <a:pt x="180" y="998"/>
                    </a:lnTo>
                    <a:lnTo>
                      <a:pt x="180" y="998"/>
                    </a:lnTo>
                    <a:lnTo>
                      <a:pt x="2084" y="998"/>
                    </a:lnTo>
                    <a:lnTo>
                      <a:pt x="2084" y="998"/>
                    </a:lnTo>
                    <a:lnTo>
                      <a:pt x="2106" y="998"/>
                    </a:lnTo>
                    <a:lnTo>
                      <a:pt x="2128" y="996"/>
                    </a:lnTo>
                    <a:lnTo>
                      <a:pt x="2146" y="992"/>
                    </a:lnTo>
                    <a:lnTo>
                      <a:pt x="2164" y="986"/>
                    </a:lnTo>
                    <a:lnTo>
                      <a:pt x="2182" y="980"/>
                    </a:lnTo>
                    <a:lnTo>
                      <a:pt x="2196" y="972"/>
                    </a:lnTo>
                    <a:lnTo>
                      <a:pt x="2210" y="964"/>
                    </a:lnTo>
                    <a:lnTo>
                      <a:pt x="2222" y="952"/>
                    </a:lnTo>
                    <a:lnTo>
                      <a:pt x="2232" y="940"/>
                    </a:lnTo>
                    <a:lnTo>
                      <a:pt x="2242" y="926"/>
                    </a:lnTo>
                    <a:lnTo>
                      <a:pt x="2250" y="912"/>
                    </a:lnTo>
                    <a:lnTo>
                      <a:pt x="2256" y="896"/>
                    </a:lnTo>
                    <a:lnTo>
                      <a:pt x="2262" y="878"/>
                    </a:lnTo>
                    <a:lnTo>
                      <a:pt x="2266" y="858"/>
                    </a:lnTo>
                    <a:lnTo>
                      <a:pt x="2268" y="836"/>
                    </a:lnTo>
                    <a:lnTo>
                      <a:pt x="2268" y="814"/>
                    </a:lnTo>
                    <a:lnTo>
                      <a:pt x="2268" y="814"/>
                    </a:lnTo>
                    <a:lnTo>
                      <a:pt x="2268" y="38"/>
                    </a:lnTo>
                    <a:lnTo>
                      <a:pt x="2268" y="38"/>
                    </a:lnTo>
                    <a:close/>
                    <a:moveTo>
                      <a:pt x="1842" y="738"/>
                    </a:moveTo>
                    <a:lnTo>
                      <a:pt x="1842" y="738"/>
                    </a:lnTo>
                    <a:lnTo>
                      <a:pt x="1836" y="742"/>
                    </a:lnTo>
                    <a:lnTo>
                      <a:pt x="1830" y="746"/>
                    </a:lnTo>
                    <a:lnTo>
                      <a:pt x="1814" y="748"/>
                    </a:lnTo>
                    <a:lnTo>
                      <a:pt x="1814" y="748"/>
                    </a:lnTo>
                    <a:lnTo>
                      <a:pt x="1742" y="748"/>
                    </a:lnTo>
                    <a:lnTo>
                      <a:pt x="1672" y="748"/>
                    </a:lnTo>
                    <a:lnTo>
                      <a:pt x="1672" y="748"/>
                    </a:lnTo>
                    <a:lnTo>
                      <a:pt x="1810" y="612"/>
                    </a:lnTo>
                    <a:lnTo>
                      <a:pt x="1810" y="612"/>
                    </a:lnTo>
                    <a:lnTo>
                      <a:pt x="1800" y="596"/>
                    </a:lnTo>
                    <a:lnTo>
                      <a:pt x="1800" y="596"/>
                    </a:lnTo>
                    <a:lnTo>
                      <a:pt x="1274" y="596"/>
                    </a:lnTo>
                    <a:lnTo>
                      <a:pt x="1274" y="596"/>
                    </a:lnTo>
                    <a:lnTo>
                      <a:pt x="1274" y="470"/>
                    </a:lnTo>
                    <a:lnTo>
                      <a:pt x="1274" y="470"/>
                    </a:lnTo>
                    <a:lnTo>
                      <a:pt x="1800" y="470"/>
                    </a:lnTo>
                    <a:lnTo>
                      <a:pt x="1800" y="470"/>
                    </a:lnTo>
                    <a:lnTo>
                      <a:pt x="1804" y="458"/>
                    </a:lnTo>
                    <a:lnTo>
                      <a:pt x="1804" y="458"/>
                    </a:lnTo>
                    <a:lnTo>
                      <a:pt x="1648" y="310"/>
                    </a:lnTo>
                    <a:lnTo>
                      <a:pt x="1648" y="310"/>
                    </a:lnTo>
                    <a:lnTo>
                      <a:pt x="1818" y="310"/>
                    </a:lnTo>
                    <a:lnTo>
                      <a:pt x="1818" y="310"/>
                    </a:lnTo>
                    <a:lnTo>
                      <a:pt x="1822" y="312"/>
                    </a:lnTo>
                    <a:lnTo>
                      <a:pt x="1826" y="314"/>
                    </a:lnTo>
                    <a:lnTo>
                      <a:pt x="1834" y="320"/>
                    </a:lnTo>
                    <a:lnTo>
                      <a:pt x="1834" y="320"/>
                    </a:lnTo>
                    <a:lnTo>
                      <a:pt x="2048" y="534"/>
                    </a:lnTo>
                    <a:lnTo>
                      <a:pt x="2048" y="534"/>
                    </a:lnTo>
                    <a:lnTo>
                      <a:pt x="1842" y="738"/>
                    </a:lnTo>
                    <a:lnTo>
                      <a:pt x="1842" y="73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7" name="Freeform 25"/>
              <p:cNvSpPr>
                <a:spLocks/>
              </p:cNvSpPr>
              <p:nvPr/>
            </p:nvSpPr>
            <p:spPr bwMode="auto">
              <a:xfrm>
                <a:off x="6097588" y="2437030"/>
                <a:ext cx="3597275" cy="485775"/>
              </a:xfrm>
              <a:custGeom>
                <a:avLst/>
                <a:gdLst>
                  <a:gd name="T0" fmla="*/ 2266 w 2266"/>
                  <a:gd name="T1" fmla="*/ 306 h 306"/>
                  <a:gd name="T2" fmla="*/ 2266 w 2266"/>
                  <a:gd name="T3" fmla="*/ 306 h 306"/>
                  <a:gd name="T4" fmla="*/ 2 w 2266"/>
                  <a:gd name="T5" fmla="*/ 306 h 306"/>
                  <a:gd name="T6" fmla="*/ 2 w 2266"/>
                  <a:gd name="T7" fmla="*/ 306 h 306"/>
                  <a:gd name="T8" fmla="*/ 0 w 2266"/>
                  <a:gd name="T9" fmla="*/ 210 h 306"/>
                  <a:gd name="T10" fmla="*/ 0 w 2266"/>
                  <a:gd name="T11" fmla="*/ 164 h 306"/>
                  <a:gd name="T12" fmla="*/ 4 w 2266"/>
                  <a:gd name="T13" fmla="*/ 118 h 306"/>
                  <a:gd name="T14" fmla="*/ 4 w 2266"/>
                  <a:gd name="T15" fmla="*/ 118 h 306"/>
                  <a:gd name="T16" fmla="*/ 6 w 2266"/>
                  <a:gd name="T17" fmla="*/ 106 h 306"/>
                  <a:gd name="T18" fmla="*/ 10 w 2266"/>
                  <a:gd name="T19" fmla="*/ 94 h 306"/>
                  <a:gd name="T20" fmla="*/ 14 w 2266"/>
                  <a:gd name="T21" fmla="*/ 84 h 306"/>
                  <a:gd name="T22" fmla="*/ 20 w 2266"/>
                  <a:gd name="T23" fmla="*/ 74 h 306"/>
                  <a:gd name="T24" fmla="*/ 34 w 2266"/>
                  <a:gd name="T25" fmla="*/ 54 h 306"/>
                  <a:gd name="T26" fmla="*/ 52 w 2266"/>
                  <a:gd name="T27" fmla="*/ 36 h 306"/>
                  <a:gd name="T28" fmla="*/ 72 w 2266"/>
                  <a:gd name="T29" fmla="*/ 22 h 306"/>
                  <a:gd name="T30" fmla="*/ 94 w 2266"/>
                  <a:gd name="T31" fmla="*/ 12 h 306"/>
                  <a:gd name="T32" fmla="*/ 118 w 2266"/>
                  <a:gd name="T33" fmla="*/ 4 h 306"/>
                  <a:gd name="T34" fmla="*/ 144 w 2266"/>
                  <a:gd name="T35" fmla="*/ 0 h 306"/>
                  <a:gd name="T36" fmla="*/ 144 w 2266"/>
                  <a:gd name="T37" fmla="*/ 0 h 306"/>
                  <a:gd name="T38" fmla="*/ 176 w 2266"/>
                  <a:gd name="T39" fmla="*/ 0 h 306"/>
                  <a:gd name="T40" fmla="*/ 176 w 2266"/>
                  <a:gd name="T41" fmla="*/ 0 h 306"/>
                  <a:gd name="T42" fmla="*/ 2086 w 2266"/>
                  <a:gd name="T43" fmla="*/ 0 h 306"/>
                  <a:gd name="T44" fmla="*/ 2086 w 2266"/>
                  <a:gd name="T45" fmla="*/ 0 h 306"/>
                  <a:gd name="T46" fmla="*/ 2108 w 2266"/>
                  <a:gd name="T47" fmla="*/ 0 h 306"/>
                  <a:gd name="T48" fmla="*/ 2128 w 2266"/>
                  <a:gd name="T49" fmla="*/ 2 h 306"/>
                  <a:gd name="T50" fmla="*/ 2146 w 2266"/>
                  <a:gd name="T51" fmla="*/ 6 h 306"/>
                  <a:gd name="T52" fmla="*/ 2164 w 2266"/>
                  <a:gd name="T53" fmla="*/ 12 h 306"/>
                  <a:gd name="T54" fmla="*/ 2180 w 2266"/>
                  <a:gd name="T55" fmla="*/ 18 h 306"/>
                  <a:gd name="T56" fmla="*/ 2194 w 2266"/>
                  <a:gd name="T57" fmla="*/ 26 h 306"/>
                  <a:gd name="T58" fmla="*/ 2208 w 2266"/>
                  <a:gd name="T59" fmla="*/ 34 h 306"/>
                  <a:gd name="T60" fmla="*/ 2220 w 2266"/>
                  <a:gd name="T61" fmla="*/ 46 h 306"/>
                  <a:gd name="T62" fmla="*/ 2230 w 2266"/>
                  <a:gd name="T63" fmla="*/ 58 h 306"/>
                  <a:gd name="T64" fmla="*/ 2240 w 2266"/>
                  <a:gd name="T65" fmla="*/ 70 h 306"/>
                  <a:gd name="T66" fmla="*/ 2248 w 2266"/>
                  <a:gd name="T67" fmla="*/ 86 h 306"/>
                  <a:gd name="T68" fmla="*/ 2254 w 2266"/>
                  <a:gd name="T69" fmla="*/ 102 h 306"/>
                  <a:gd name="T70" fmla="*/ 2260 w 2266"/>
                  <a:gd name="T71" fmla="*/ 118 h 306"/>
                  <a:gd name="T72" fmla="*/ 2262 w 2266"/>
                  <a:gd name="T73" fmla="*/ 138 h 306"/>
                  <a:gd name="T74" fmla="*/ 2266 w 2266"/>
                  <a:gd name="T75" fmla="*/ 158 h 306"/>
                  <a:gd name="T76" fmla="*/ 2266 w 2266"/>
                  <a:gd name="T77" fmla="*/ 180 h 306"/>
                  <a:gd name="T78" fmla="*/ 2266 w 2266"/>
                  <a:gd name="T79" fmla="*/ 180 h 306"/>
                  <a:gd name="T80" fmla="*/ 2266 w 2266"/>
                  <a:gd name="T81" fmla="*/ 306 h 306"/>
                  <a:gd name="T82" fmla="*/ 2266 w 2266"/>
                  <a:gd name="T83" fmla="*/ 306 h 3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2266" h="306">
                    <a:moveTo>
                      <a:pt x="2266" y="306"/>
                    </a:moveTo>
                    <a:lnTo>
                      <a:pt x="2266" y="306"/>
                    </a:lnTo>
                    <a:lnTo>
                      <a:pt x="2" y="306"/>
                    </a:lnTo>
                    <a:lnTo>
                      <a:pt x="2" y="306"/>
                    </a:lnTo>
                    <a:lnTo>
                      <a:pt x="0" y="210"/>
                    </a:lnTo>
                    <a:lnTo>
                      <a:pt x="0" y="164"/>
                    </a:lnTo>
                    <a:lnTo>
                      <a:pt x="4" y="118"/>
                    </a:lnTo>
                    <a:lnTo>
                      <a:pt x="4" y="118"/>
                    </a:lnTo>
                    <a:lnTo>
                      <a:pt x="6" y="106"/>
                    </a:lnTo>
                    <a:lnTo>
                      <a:pt x="10" y="94"/>
                    </a:lnTo>
                    <a:lnTo>
                      <a:pt x="14" y="84"/>
                    </a:lnTo>
                    <a:lnTo>
                      <a:pt x="20" y="74"/>
                    </a:lnTo>
                    <a:lnTo>
                      <a:pt x="34" y="54"/>
                    </a:lnTo>
                    <a:lnTo>
                      <a:pt x="52" y="36"/>
                    </a:lnTo>
                    <a:lnTo>
                      <a:pt x="72" y="22"/>
                    </a:lnTo>
                    <a:lnTo>
                      <a:pt x="94" y="12"/>
                    </a:lnTo>
                    <a:lnTo>
                      <a:pt x="118" y="4"/>
                    </a:lnTo>
                    <a:lnTo>
                      <a:pt x="144" y="0"/>
                    </a:lnTo>
                    <a:lnTo>
                      <a:pt x="144" y="0"/>
                    </a:lnTo>
                    <a:lnTo>
                      <a:pt x="176" y="0"/>
                    </a:lnTo>
                    <a:lnTo>
                      <a:pt x="176" y="0"/>
                    </a:lnTo>
                    <a:lnTo>
                      <a:pt x="2086" y="0"/>
                    </a:lnTo>
                    <a:lnTo>
                      <a:pt x="2086" y="0"/>
                    </a:lnTo>
                    <a:lnTo>
                      <a:pt x="2108" y="0"/>
                    </a:lnTo>
                    <a:lnTo>
                      <a:pt x="2128" y="2"/>
                    </a:lnTo>
                    <a:lnTo>
                      <a:pt x="2146" y="6"/>
                    </a:lnTo>
                    <a:lnTo>
                      <a:pt x="2164" y="12"/>
                    </a:lnTo>
                    <a:lnTo>
                      <a:pt x="2180" y="18"/>
                    </a:lnTo>
                    <a:lnTo>
                      <a:pt x="2194" y="26"/>
                    </a:lnTo>
                    <a:lnTo>
                      <a:pt x="2208" y="34"/>
                    </a:lnTo>
                    <a:lnTo>
                      <a:pt x="2220" y="46"/>
                    </a:lnTo>
                    <a:lnTo>
                      <a:pt x="2230" y="58"/>
                    </a:lnTo>
                    <a:lnTo>
                      <a:pt x="2240" y="70"/>
                    </a:lnTo>
                    <a:lnTo>
                      <a:pt x="2248" y="86"/>
                    </a:lnTo>
                    <a:lnTo>
                      <a:pt x="2254" y="102"/>
                    </a:lnTo>
                    <a:lnTo>
                      <a:pt x="2260" y="118"/>
                    </a:lnTo>
                    <a:lnTo>
                      <a:pt x="2262" y="138"/>
                    </a:lnTo>
                    <a:lnTo>
                      <a:pt x="2266" y="158"/>
                    </a:lnTo>
                    <a:lnTo>
                      <a:pt x="2266" y="180"/>
                    </a:lnTo>
                    <a:lnTo>
                      <a:pt x="2266" y="180"/>
                    </a:lnTo>
                    <a:lnTo>
                      <a:pt x="2266" y="306"/>
                    </a:lnTo>
                    <a:lnTo>
                      <a:pt x="2266" y="306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8" name="Freeform 26"/>
              <p:cNvSpPr>
                <a:spLocks noEditPoints="1"/>
              </p:cNvSpPr>
              <p:nvPr/>
            </p:nvSpPr>
            <p:spPr bwMode="auto">
              <a:xfrm>
                <a:off x="6094413" y="3354605"/>
                <a:ext cx="3600450" cy="1584324"/>
              </a:xfrm>
              <a:custGeom>
                <a:avLst/>
                <a:gdLst>
                  <a:gd name="T0" fmla="*/ 2268 w 2268"/>
                  <a:gd name="T1" fmla="*/ 38 h 998"/>
                  <a:gd name="T2" fmla="*/ 2266 w 2268"/>
                  <a:gd name="T3" fmla="*/ 0 h 998"/>
                  <a:gd name="T4" fmla="*/ 0 w 2268"/>
                  <a:gd name="T5" fmla="*/ 0 h 998"/>
                  <a:gd name="T6" fmla="*/ 0 w 2268"/>
                  <a:gd name="T7" fmla="*/ 40 h 998"/>
                  <a:gd name="T8" fmla="*/ 0 w 2268"/>
                  <a:gd name="T9" fmla="*/ 820 h 998"/>
                  <a:gd name="T10" fmla="*/ 2 w 2268"/>
                  <a:gd name="T11" fmla="*/ 860 h 998"/>
                  <a:gd name="T12" fmla="*/ 12 w 2268"/>
                  <a:gd name="T13" fmla="*/ 898 h 998"/>
                  <a:gd name="T14" fmla="*/ 26 w 2268"/>
                  <a:gd name="T15" fmla="*/ 928 h 998"/>
                  <a:gd name="T16" fmla="*/ 46 w 2268"/>
                  <a:gd name="T17" fmla="*/ 952 h 998"/>
                  <a:gd name="T18" fmla="*/ 72 w 2268"/>
                  <a:gd name="T19" fmla="*/ 972 h 998"/>
                  <a:gd name="T20" fmla="*/ 102 w 2268"/>
                  <a:gd name="T21" fmla="*/ 986 h 998"/>
                  <a:gd name="T22" fmla="*/ 138 w 2268"/>
                  <a:gd name="T23" fmla="*/ 996 h 998"/>
                  <a:gd name="T24" fmla="*/ 180 w 2268"/>
                  <a:gd name="T25" fmla="*/ 998 h 998"/>
                  <a:gd name="T26" fmla="*/ 2084 w 2268"/>
                  <a:gd name="T27" fmla="*/ 998 h 998"/>
                  <a:gd name="T28" fmla="*/ 2106 w 2268"/>
                  <a:gd name="T29" fmla="*/ 998 h 998"/>
                  <a:gd name="T30" fmla="*/ 2146 w 2268"/>
                  <a:gd name="T31" fmla="*/ 992 h 998"/>
                  <a:gd name="T32" fmla="*/ 2182 w 2268"/>
                  <a:gd name="T33" fmla="*/ 980 h 998"/>
                  <a:gd name="T34" fmla="*/ 2210 w 2268"/>
                  <a:gd name="T35" fmla="*/ 964 h 998"/>
                  <a:gd name="T36" fmla="*/ 2232 w 2268"/>
                  <a:gd name="T37" fmla="*/ 940 h 998"/>
                  <a:gd name="T38" fmla="*/ 2250 w 2268"/>
                  <a:gd name="T39" fmla="*/ 912 h 998"/>
                  <a:gd name="T40" fmla="*/ 2262 w 2268"/>
                  <a:gd name="T41" fmla="*/ 878 h 998"/>
                  <a:gd name="T42" fmla="*/ 2268 w 2268"/>
                  <a:gd name="T43" fmla="*/ 836 h 998"/>
                  <a:gd name="T44" fmla="*/ 2268 w 2268"/>
                  <a:gd name="T45" fmla="*/ 814 h 998"/>
                  <a:gd name="T46" fmla="*/ 2268 w 2268"/>
                  <a:gd name="T47" fmla="*/ 38 h 998"/>
                  <a:gd name="T48" fmla="*/ 1842 w 2268"/>
                  <a:gd name="T49" fmla="*/ 738 h 998"/>
                  <a:gd name="T50" fmla="*/ 1830 w 2268"/>
                  <a:gd name="T51" fmla="*/ 746 h 998"/>
                  <a:gd name="T52" fmla="*/ 1814 w 2268"/>
                  <a:gd name="T53" fmla="*/ 748 h 998"/>
                  <a:gd name="T54" fmla="*/ 1672 w 2268"/>
                  <a:gd name="T55" fmla="*/ 748 h 998"/>
                  <a:gd name="T56" fmla="*/ 1810 w 2268"/>
                  <a:gd name="T57" fmla="*/ 612 h 998"/>
                  <a:gd name="T58" fmla="*/ 1800 w 2268"/>
                  <a:gd name="T59" fmla="*/ 596 h 998"/>
                  <a:gd name="T60" fmla="*/ 1274 w 2268"/>
                  <a:gd name="T61" fmla="*/ 596 h 998"/>
                  <a:gd name="T62" fmla="*/ 1274 w 2268"/>
                  <a:gd name="T63" fmla="*/ 470 h 998"/>
                  <a:gd name="T64" fmla="*/ 1800 w 2268"/>
                  <a:gd name="T65" fmla="*/ 470 h 998"/>
                  <a:gd name="T66" fmla="*/ 1804 w 2268"/>
                  <a:gd name="T67" fmla="*/ 458 h 998"/>
                  <a:gd name="T68" fmla="*/ 1648 w 2268"/>
                  <a:gd name="T69" fmla="*/ 310 h 998"/>
                  <a:gd name="T70" fmla="*/ 1818 w 2268"/>
                  <a:gd name="T71" fmla="*/ 310 h 998"/>
                  <a:gd name="T72" fmla="*/ 1822 w 2268"/>
                  <a:gd name="T73" fmla="*/ 312 h 998"/>
                  <a:gd name="T74" fmla="*/ 1834 w 2268"/>
                  <a:gd name="T75" fmla="*/ 320 h 998"/>
                  <a:gd name="T76" fmla="*/ 2048 w 2268"/>
                  <a:gd name="T77" fmla="*/ 534 h 998"/>
                  <a:gd name="T78" fmla="*/ 1842 w 2268"/>
                  <a:gd name="T79" fmla="*/ 738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268" h="998">
                    <a:moveTo>
                      <a:pt x="2268" y="38"/>
                    </a:moveTo>
                    <a:lnTo>
                      <a:pt x="2268" y="38"/>
                    </a:lnTo>
                    <a:lnTo>
                      <a:pt x="2266" y="0"/>
                    </a:lnTo>
                    <a:lnTo>
                      <a:pt x="2266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0" y="40"/>
                    </a:lnTo>
                    <a:lnTo>
                      <a:pt x="0" y="40"/>
                    </a:lnTo>
                    <a:lnTo>
                      <a:pt x="0" y="820"/>
                    </a:lnTo>
                    <a:lnTo>
                      <a:pt x="0" y="820"/>
                    </a:lnTo>
                    <a:lnTo>
                      <a:pt x="0" y="840"/>
                    </a:lnTo>
                    <a:lnTo>
                      <a:pt x="2" y="860"/>
                    </a:lnTo>
                    <a:lnTo>
                      <a:pt x="6" y="880"/>
                    </a:lnTo>
                    <a:lnTo>
                      <a:pt x="12" y="898"/>
                    </a:lnTo>
                    <a:lnTo>
                      <a:pt x="18" y="914"/>
                    </a:lnTo>
                    <a:lnTo>
                      <a:pt x="26" y="928"/>
                    </a:lnTo>
                    <a:lnTo>
                      <a:pt x="34" y="942"/>
                    </a:lnTo>
                    <a:lnTo>
                      <a:pt x="46" y="952"/>
                    </a:lnTo>
                    <a:lnTo>
                      <a:pt x="58" y="964"/>
                    </a:lnTo>
                    <a:lnTo>
                      <a:pt x="72" y="972"/>
                    </a:lnTo>
                    <a:lnTo>
                      <a:pt x="86" y="980"/>
                    </a:lnTo>
                    <a:lnTo>
                      <a:pt x="102" y="986"/>
                    </a:lnTo>
                    <a:lnTo>
                      <a:pt x="120" y="992"/>
                    </a:lnTo>
                    <a:lnTo>
                      <a:pt x="138" y="996"/>
                    </a:lnTo>
                    <a:lnTo>
                      <a:pt x="158" y="998"/>
                    </a:lnTo>
                    <a:lnTo>
                      <a:pt x="180" y="998"/>
                    </a:lnTo>
                    <a:lnTo>
                      <a:pt x="180" y="998"/>
                    </a:lnTo>
                    <a:lnTo>
                      <a:pt x="2084" y="998"/>
                    </a:lnTo>
                    <a:lnTo>
                      <a:pt x="2084" y="998"/>
                    </a:lnTo>
                    <a:lnTo>
                      <a:pt x="2106" y="998"/>
                    </a:lnTo>
                    <a:lnTo>
                      <a:pt x="2128" y="996"/>
                    </a:lnTo>
                    <a:lnTo>
                      <a:pt x="2146" y="992"/>
                    </a:lnTo>
                    <a:lnTo>
                      <a:pt x="2164" y="986"/>
                    </a:lnTo>
                    <a:lnTo>
                      <a:pt x="2182" y="980"/>
                    </a:lnTo>
                    <a:lnTo>
                      <a:pt x="2196" y="972"/>
                    </a:lnTo>
                    <a:lnTo>
                      <a:pt x="2210" y="964"/>
                    </a:lnTo>
                    <a:lnTo>
                      <a:pt x="2222" y="952"/>
                    </a:lnTo>
                    <a:lnTo>
                      <a:pt x="2232" y="940"/>
                    </a:lnTo>
                    <a:lnTo>
                      <a:pt x="2242" y="926"/>
                    </a:lnTo>
                    <a:lnTo>
                      <a:pt x="2250" y="912"/>
                    </a:lnTo>
                    <a:lnTo>
                      <a:pt x="2256" y="896"/>
                    </a:lnTo>
                    <a:lnTo>
                      <a:pt x="2262" y="878"/>
                    </a:lnTo>
                    <a:lnTo>
                      <a:pt x="2266" y="858"/>
                    </a:lnTo>
                    <a:lnTo>
                      <a:pt x="2268" y="836"/>
                    </a:lnTo>
                    <a:lnTo>
                      <a:pt x="2268" y="814"/>
                    </a:lnTo>
                    <a:lnTo>
                      <a:pt x="2268" y="814"/>
                    </a:lnTo>
                    <a:lnTo>
                      <a:pt x="2268" y="38"/>
                    </a:lnTo>
                    <a:lnTo>
                      <a:pt x="2268" y="38"/>
                    </a:lnTo>
                    <a:close/>
                    <a:moveTo>
                      <a:pt x="1842" y="738"/>
                    </a:moveTo>
                    <a:lnTo>
                      <a:pt x="1842" y="738"/>
                    </a:lnTo>
                    <a:lnTo>
                      <a:pt x="1836" y="742"/>
                    </a:lnTo>
                    <a:lnTo>
                      <a:pt x="1830" y="746"/>
                    </a:lnTo>
                    <a:lnTo>
                      <a:pt x="1814" y="748"/>
                    </a:lnTo>
                    <a:lnTo>
                      <a:pt x="1814" y="748"/>
                    </a:lnTo>
                    <a:lnTo>
                      <a:pt x="1742" y="748"/>
                    </a:lnTo>
                    <a:lnTo>
                      <a:pt x="1672" y="748"/>
                    </a:lnTo>
                    <a:lnTo>
                      <a:pt x="1672" y="748"/>
                    </a:lnTo>
                    <a:lnTo>
                      <a:pt x="1810" y="612"/>
                    </a:lnTo>
                    <a:lnTo>
                      <a:pt x="1810" y="612"/>
                    </a:lnTo>
                    <a:lnTo>
                      <a:pt x="1800" y="596"/>
                    </a:lnTo>
                    <a:lnTo>
                      <a:pt x="1800" y="596"/>
                    </a:lnTo>
                    <a:lnTo>
                      <a:pt x="1274" y="596"/>
                    </a:lnTo>
                    <a:lnTo>
                      <a:pt x="1274" y="596"/>
                    </a:lnTo>
                    <a:lnTo>
                      <a:pt x="1274" y="470"/>
                    </a:lnTo>
                    <a:lnTo>
                      <a:pt x="1274" y="470"/>
                    </a:lnTo>
                    <a:lnTo>
                      <a:pt x="1800" y="470"/>
                    </a:lnTo>
                    <a:lnTo>
                      <a:pt x="1800" y="470"/>
                    </a:lnTo>
                    <a:lnTo>
                      <a:pt x="1804" y="458"/>
                    </a:lnTo>
                    <a:lnTo>
                      <a:pt x="1804" y="458"/>
                    </a:lnTo>
                    <a:lnTo>
                      <a:pt x="1648" y="310"/>
                    </a:lnTo>
                    <a:lnTo>
                      <a:pt x="1648" y="310"/>
                    </a:lnTo>
                    <a:lnTo>
                      <a:pt x="1818" y="310"/>
                    </a:lnTo>
                    <a:lnTo>
                      <a:pt x="1818" y="310"/>
                    </a:lnTo>
                    <a:lnTo>
                      <a:pt x="1822" y="312"/>
                    </a:lnTo>
                    <a:lnTo>
                      <a:pt x="1826" y="314"/>
                    </a:lnTo>
                    <a:lnTo>
                      <a:pt x="1834" y="320"/>
                    </a:lnTo>
                    <a:lnTo>
                      <a:pt x="1834" y="320"/>
                    </a:lnTo>
                    <a:lnTo>
                      <a:pt x="2048" y="534"/>
                    </a:lnTo>
                    <a:lnTo>
                      <a:pt x="2048" y="534"/>
                    </a:lnTo>
                    <a:lnTo>
                      <a:pt x="1842" y="738"/>
                    </a:lnTo>
                    <a:lnTo>
                      <a:pt x="1842" y="738"/>
                    </a:ln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49" name="Freeform 27"/>
              <p:cNvSpPr>
                <a:spLocks/>
              </p:cNvSpPr>
              <p:nvPr/>
            </p:nvSpPr>
            <p:spPr bwMode="auto">
              <a:xfrm>
                <a:off x="6465888" y="4002305"/>
                <a:ext cx="165100" cy="384175"/>
              </a:xfrm>
              <a:custGeom>
                <a:avLst/>
                <a:gdLst>
                  <a:gd name="T0" fmla="*/ 104 w 104"/>
                  <a:gd name="T1" fmla="*/ 242 h 242"/>
                  <a:gd name="T2" fmla="*/ 58 w 104"/>
                  <a:gd name="T3" fmla="*/ 242 h 242"/>
                  <a:gd name="T4" fmla="*/ 58 w 104"/>
                  <a:gd name="T5" fmla="*/ 68 h 242"/>
                  <a:gd name="T6" fmla="*/ 58 w 104"/>
                  <a:gd name="T7" fmla="*/ 68 h 242"/>
                  <a:gd name="T8" fmla="*/ 46 w 104"/>
                  <a:gd name="T9" fmla="*/ 78 h 242"/>
                  <a:gd name="T10" fmla="*/ 32 w 104"/>
                  <a:gd name="T11" fmla="*/ 88 h 242"/>
                  <a:gd name="T12" fmla="*/ 16 w 104"/>
                  <a:gd name="T13" fmla="*/ 96 h 242"/>
                  <a:gd name="T14" fmla="*/ 0 w 104"/>
                  <a:gd name="T15" fmla="*/ 102 h 242"/>
                  <a:gd name="T16" fmla="*/ 0 w 104"/>
                  <a:gd name="T17" fmla="*/ 60 h 242"/>
                  <a:gd name="T18" fmla="*/ 0 w 104"/>
                  <a:gd name="T19" fmla="*/ 60 h 242"/>
                  <a:gd name="T20" fmla="*/ 18 w 104"/>
                  <a:gd name="T21" fmla="*/ 52 h 242"/>
                  <a:gd name="T22" fmla="*/ 38 w 104"/>
                  <a:gd name="T23" fmla="*/ 38 h 242"/>
                  <a:gd name="T24" fmla="*/ 38 w 104"/>
                  <a:gd name="T25" fmla="*/ 38 h 242"/>
                  <a:gd name="T26" fmla="*/ 48 w 104"/>
                  <a:gd name="T27" fmla="*/ 30 h 242"/>
                  <a:gd name="T28" fmla="*/ 56 w 104"/>
                  <a:gd name="T29" fmla="*/ 20 h 242"/>
                  <a:gd name="T30" fmla="*/ 62 w 104"/>
                  <a:gd name="T31" fmla="*/ 10 h 242"/>
                  <a:gd name="T32" fmla="*/ 68 w 104"/>
                  <a:gd name="T33" fmla="*/ 0 h 242"/>
                  <a:gd name="T34" fmla="*/ 104 w 104"/>
                  <a:gd name="T35" fmla="*/ 0 h 242"/>
                  <a:gd name="T36" fmla="*/ 104 w 104"/>
                  <a:gd name="T37" fmla="*/ 242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4" h="242">
                    <a:moveTo>
                      <a:pt x="104" y="242"/>
                    </a:moveTo>
                    <a:lnTo>
                      <a:pt x="58" y="242"/>
                    </a:lnTo>
                    <a:lnTo>
                      <a:pt x="58" y="68"/>
                    </a:lnTo>
                    <a:lnTo>
                      <a:pt x="58" y="68"/>
                    </a:lnTo>
                    <a:lnTo>
                      <a:pt x="46" y="78"/>
                    </a:lnTo>
                    <a:lnTo>
                      <a:pt x="32" y="88"/>
                    </a:lnTo>
                    <a:lnTo>
                      <a:pt x="16" y="96"/>
                    </a:lnTo>
                    <a:lnTo>
                      <a:pt x="0" y="102"/>
                    </a:lnTo>
                    <a:lnTo>
                      <a:pt x="0" y="60"/>
                    </a:lnTo>
                    <a:lnTo>
                      <a:pt x="0" y="60"/>
                    </a:lnTo>
                    <a:lnTo>
                      <a:pt x="18" y="52"/>
                    </a:lnTo>
                    <a:lnTo>
                      <a:pt x="38" y="38"/>
                    </a:lnTo>
                    <a:lnTo>
                      <a:pt x="38" y="38"/>
                    </a:lnTo>
                    <a:lnTo>
                      <a:pt x="48" y="30"/>
                    </a:lnTo>
                    <a:lnTo>
                      <a:pt x="56" y="20"/>
                    </a:lnTo>
                    <a:lnTo>
                      <a:pt x="62" y="10"/>
                    </a:lnTo>
                    <a:lnTo>
                      <a:pt x="68" y="0"/>
                    </a:lnTo>
                    <a:lnTo>
                      <a:pt x="104" y="0"/>
                    </a:lnTo>
                    <a:lnTo>
                      <a:pt x="104" y="2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0" name="Freeform 28"/>
              <p:cNvSpPr>
                <a:spLocks noEditPoints="1"/>
              </p:cNvSpPr>
              <p:nvPr/>
            </p:nvSpPr>
            <p:spPr bwMode="auto">
              <a:xfrm>
                <a:off x="6767513" y="4002305"/>
                <a:ext cx="247650" cy="390525"/>
              </a:xfrm>
              <a:custGeom>
                <a:avLst/>
                <a:gdLst>
                  <a:gd name="T0" fmla="*/ 78 w 156"/>
                  <a:gd name="T1" fmla="*/ 0 h 246"/>
                  <a:gd name="T2" fmla="*/ 108 w 156"/>
                  <a:gd name="T3" fmla="*/ 6 h 246"/>
                  <a:gd name="T4" fmla="*/ 132 w 156"/>
                  <a:gd name="T5" fmla="*/ 24 h 246"/>
                  <a:gd name="T6" fmla="*/ 138 w 156"/>
                  <a:gd name="T7" fmla="*/ 32 h 246"/>
                  <a:gd name="T8" fmla="*/ 150 w 156"/>
                  <a:gd name="T9" fmla="*/ 64 h 246"/>
                  <a:gd name="T10" fmla="*/ 156 w 156"/>
                  <a:gd name="T11" fmla="*/ 122 h 246"/>
                  <a:gd name="T12" fmla="*/ 154 w 156"/>
                  <a:gd name="T13" fmla="*/ 154 h 246"/>
                  <a:gd name="T14" fmla="*/ 142 w 156"/>
                  <a:gd name="T15" fmla="*/ 204 h 246"/>
                  <a:gd name="T16" fmla="*/ 132 w 156"/>
                  <a:gd name="T17" fmla="*/ 220 h 246"/>
                  <a:gd name="T18" fmla="*/ 122 w 156"/>
                  <a:gd name="T19" fmla="*/ 232 h 246"/>
                  <a:gd name="T20" fmla="*/ 94 w 156"/>
                  <a:gd name="T21" fmla="*/ 244 h 246"/>
                  <a:gd name="T22" fmla="*/ 78 w 156"/>
                  <a:gd name="T23" fmla="*/ 246 h 246"/>
                  <a:gd name="T24" fmla="*/ 46 w 156"/>
                  <a:gd name="T25" fmla="*/ 238 h 246"/>
                  <a:gd name="T26" fmla="*/ 20 w 156"/>
                  <a:gd name="T27" fmla="*/ 218 h 246"/>
                  <a:gd name="T28" fmla="*/ 16 w 156"/>
                  <a:gd name="T29" fmla="*/ 212 h 246"/>
                  <a:gd name="T30" fmla="*/ 4 w 156"/>
                  <a:gd name="T31" fmla="*/ 182 h 246"/>
                  <a:gd name="T32" fmla="*/ 0 w 156"/>
                  <a:gd name="T33" fmla="*/ 122 h 246"/>
                  <a:gd name="T34" fmla="*/ 0 w 156"/>
                  <a:gd name="T35" fmla="*/ 90 h 246"/>
                  <a:gd name="T36" fmla="*/ 12 w 156"/>
                  <a:gd name="T37" fmla="*/ 42 h 246"/>
                  <a:gd name="T38" fmla="*/ 24 w 156"/>
                  <a:gd name="T39" fmla="*/ 24 h 246"/>
                  <a:gd name="T40" fmla="*/ 34 w 156"/>
                  <a:gd name="T41" fmla="*/ 14 h 246"/>
                  <a:gd name="T42" fmla="*/ 62 w 156"/>
                  <a:gd name="T43" fmla="*/ 2 h 246"/>
                  <a:gd name="T44" fmla="*/ 78 w 156"/>
                  <a:gd name="T45" fmla="*/ 0 h 246"/>
                  <a:gd name="T46" fmla="*/ 78 w 156"/>
                  <a:gd name="T47" fmla="*/ 38 h 246"/>
                  <a:gd name="T48" fmla="*/ 62 w 156"/>
                  <a:gd name="T49" fmla="*/ 44 h 246"/>
                  <a:gd name="T50" fmla="*/ 56 w 156"/>
                  <a:gd name="T51" fmla="*/ 50 h 246"/>
                  <a:gd name="T52" fmla="*/ 52 w 156"/>
                  <a:gd name="T53" fmla="*/ 62 h 246"/>
                  <a:gd name="T54" fmla="*/ 48 w 156"/>
                  <a:gd name="T55" fmla="*/ 122 h 246"/>
                  <a:gd name="T56" fmla="*/ 48 w 156"/>
                  <a:gd name="T57" fmla="*/ 158 h 246"/>
                  <a:gd name="T58" fmla="*/ 52 w 156"/>
                  <a:gd name="T59" fmla="*/ 182 h 246"/>
                  <a:gd name="T60" fmla="*/ 62 w 156"/>
                  <a:gd name="T61" fmla="*/ 202 h 246"/>
                  <a:gd name="T62" fmla="*/ 70 w 156"/>
                  <a:gd name="T63" fmla="*/ 206 h 246"/>
                  <a:gd name="T64" fmla="*/ 78 w 156"/>
                  <a:gd name="T65" fmla="*/ 208 h 246"/>
                  <a:gd name="T66" fmla="*/ 92 w 156"/>
                  <a:gd name="T67" fmla="*/ 202 h 246"/>
                  <a:gd name="T68" fmla="*/ 98 w 156"/>
                  <a:gd name="T69" fmla="*/ 194 h 246"/>
                  <a:gd name="T70" fmla="*/ 102 w 156"/>
                  <a:gd name="T71" fmla="*/ 182 h 246"/>
                  <a:gd name="T72" fmla="*/ 108 w 156"/>
                  <a:gd name="T73" fmla="*/ 122 h 246"/>
                  <a:gd name="T74" fmla="*/ 106 w 156"/>
                  <a:gd name="T75" fmla="*/ 88 h 246"/>
                  <a:gd name="T76" fmla="*/ 104 w 156"/>
                  <a:gd name="T77" fmla="*/ 64 h 246"/>
                  <a:gd name="T78" fmla="*/ 92 w 156"/>
                  <a:gd name="T79" fmla="*/ 44 h 246"/>
                  <a:gd name="T80" fmla="*/ 86 w 156"/>
                  <a:gd name="T81" fmla="*/ 40 h 246"/>
                  <a:gd name="T82" fmla="*/ 78 w 156"/>
                  <a:gd name="T83" fmla="*/ 38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6" h="246">
                    <a:moveTo>
                      <a:pt x="78" y="0"/>
                    </a:moveTo>
                    <a:lnTo>
                      <a:pt x="78" y="0"/>
                    </a:lnTo>
                    <a:lnTo>
                      <a:pt x="94" y="2"/>
                    </a:lnTo>
                    <a:lnTo>
                      <a:pt x="108" y="6"/>
                    </a:lnTo>
                    <a:lnTo>
                      <a:pt x="122" y="14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38" y="32"/>
                    </a:lnTo>
                    <a:lnTo>
                      <a:pt x="142" y="42"/>
                    </a:lnTo>
                    <a:lnTo>
                      <a:pt x="150" y="64"/>
                    </a:lnTo>
                    <a:lnTo>
                      <a:pt x="154" y="92"/>
                    </a:lnTo>
                    <a:lnTo>
                      <a:pt x="156" y="122"/>
                    </a:lnTo>
                    <a:lnTo>
                      <a:pt x="156" y="122"/>
                    </a:lnTo>
                    <a:lnTo>
                      <a:pt x="154" y="154"/>
                    </a:lnTo>
                    <a:lnTo>
                      <a:pt x="150" y="182"/>
                    </a:lnTo>
                    <a:lnTo>
                      <a:pt x="142" y="204"/>
                    </a:lnTo>
                    <a:lnTo>
                      <a:pt x="138" y="212"/>
                    </a:lnTo>
                    <a:lnTo>
                      <a:pt x="132" y="220"/>
                    </a:lnTo>
                    <a:lnTo>
                      <a:pt x="132" y="220"/>
                    </a:lnTo>
                    <a:lnTo>
                      <a:pt x="122" y="232"/>
                    </a:lnTo>
                    <a:lnTo>
                      <a:pt x="108" y="240"/>
                    </a:lnTo>
                    <a:lnTo>
                      <a:pt x="94" y="244"/>
                    </a:lnTo>
                    <a:lnTo>
                      <a:pt x="78" y="246"/>
                    </a:lnTo>
                    <a:lnTo>
                      <a:pt x="78" y="246"/>
                    </a:lnTo>
                    <a:lnTo>
                      <a:pt x="60" y="244"/>
                    </a:lnTo>
                    <a:lnTo>
                      <a:pt x="46" y="238"/>
                    </a:lnTo>
                    <a:lnTo>
                      <a:pt x="32" y="230"/>
                    </a:lnTo>
                    <a:lnTo>
                      <a:pt x="20" y="218"/>
                    </a:lnTo>
                    <a:lnTo>
                      <a:pt x="20" y="218"/>
                    </a:lnTo>
                    <a:lnTo>
                      <a:pt x="16" y="212"/>
                    </a:lnTo>
                    <a:lnTo>
                      <a:pt x="12" y="202"/>
                    </a:lnTo>
                    <a:lnTo>
                      <a:pt x="4" y="182"/>
                    </a:lnTo>
                    <a:lnTo>
                      <a:pt x="0" y="154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90"/>
                    </a:lnTo>
                    <a:lnTo>
                      <a:pt x="6" y="64"/>
                    </a:lnTo>
                    <a:lnTo>
                      <a:pt x="12" y="42"/>
                    </a:lnTo>
                    <a:lnTo>
                      <a:pt x="18" y="32"/>
                    </a:lnTo>
                    <a:lnTo>
                      <a:pt x="24" y="24"/>
                    </a:lnTo>
                    <a:lnTo>
                      <a:pt x="24" y="24"/>
                    </a:lnTo>
                    <a:lnTo>
                      <a:pt x="34" y="14"/>
                    </a:lnTo>
                    <a:lnTo>
                      <a:pt x="46" y="6"/>
                    </a:lnTo>
                    <a:lnTo>
                      <a:pt x="62" y="2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  <a:moveTo>
                      <a:pt x="78" y="38"/>
                    </a:moveTo>
                    <a:lnTo>
                      <a:pt x="78" y="38"/>
                    </a:lnTo>
                    <a:lnTo>
                      <a:pt x="70" y="40"/>
                    </a:lnTo>
                    <a:lnTo>
                      <a:pt x="62" y="44"/>
                    </a:lnTo>
                    <a:lnTo>
                      <a:pt x="62" y="44"/>
                    </a:lnTo>
                    <a:lnTo>
                      <a:pt x="56" y="50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48" y="86"/>
                    </a:lnTo>
                    <a:lnTo>
                      <a:pt x="48" y="122"/>
                    </a:lnTo>
                    <a:lnTo>
                      <a:pt x="48" y="122"/>
                    </a:lnTo>
                    <a:lnTo>
                      <a:pt x="48" y="158"/>
                    </a:lnTo>
                    <a:lnTo>
                      <a:pt x="52" y="182"/>
                    </a:lnTo>
                    <a:lnTo>
                      <a:pt x="52" y="182"/>
                    </a:lnTo>
                    <a:lnTo>
                      <a:pt x="56" y="194"/>
                    </a:lnTo>
                    <a:lnTo>
                      <a:pt x="62" y="202"/>
                    </a:lnTo>
                    <a:lnTo>
                      <a:pt x="62" y="202"/>
                    </a:lnTo>
                    <a:lnTo>
                      <a:pt x="70" y="206"/>
                    </a:lnTo>
                    <a:lnTo>
                      <a:pt x="78" y="208"/>
                    </a:lnTo>
                    <a:lnTo>
                      <a:pt x="78" y="208"/>
                    </a:lnTo>
                    <a:lnTo>
                      <a:pt x="86" y="206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8" y="194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06" y="160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6" y="88"/>
                    </a:lnTo>
                    <a:lnTo>
                      <a:pt x="104" y="64"/>
                    </a:lnTo>
                    <a:lnTo>
                      <a:pt x="104" y="64"/>
                    </a:lnTo>
                    <a:lnTo>
                      <a:pt x="98" y="52"/>
                    </a:lnTo>
                    <a:lnTo>
                      <a:pt x="92" y="44"/>
                    </a:lnTo>
                    <a:lnTo>
                      <a:pt x="92" y="44"/>
                    </a:lnTo>
                    <a:lnTo>
                      <a:pt x="86" y="40"/>
                    </a:lnTo>
                    <a:lnTo>
                      <a:pt x="78" y="38"/>
                    </a:lnTo>
                    <a:lnTo>
                      <a:pt x="78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1" name="Freeform 29"/>
              <p:cNvSpPr>
                <a:spLocks/>
              </p:cNvSpPr>
              <p:nvPr/>
            </p:nvSpPr>
            <p:spPr bwMode="auto">
              <a:xfrm>
                <a:off x="7104063" y="4002305"/>
                <a:ext cx="257175" cy="384175"/>
              </a:xfrm>
              <a:custGeom>
                <a:avLst/>
                <a:gdLst>
                  <a:gd name="T0" fmla="*/ 162 w 162"/>
                  <a:gd name="T1" fmla="*/ 242 h 242"/>
                  <a:gd name="T2" fmla="*/ 0 w 162"/>
                  <a:gd name="T3" fmla="*/ 242 h 242"/>
                  <a:gd name="T4" fmla="*/ 6 w 162"/>
                  <a:gd name="T5" fmla="*/ 218 h 242"/>
                  <a:gd name="T6" fmla="*/ 16 w 162"/>
                  <a:gd name="T7" fmla="*/ 196 h 242"/>
                  <a:gd name="T8" fmla="*/ 24 w 162"/>
                  <a:gd name="T9" fmla="*/ 184 h 242"/>
                  <a:gd name="T10" fmla="*/ 68 w 162"/>
                  <a:gd name="T11" fmla="*/ 138 h 242"/>
                  <a:gd name="T12" fmla="*/ 94 w 162"/>
                  <a:gd name="T13" fmla="*/ 114 h 242"/>
                  <a:gd name="T14" fmla="*/ 106 w 162"/>
                  <a:gd name="T15" fmla="*/ 98 h 242"/>
                  <a:gd name="T16" fmla="*/ 116 w 162"/>
                  <a:gd name="T17" fmla="*/ 70 h 242"/>
                  <a:gd name="T18" fmla="*/ 114 w 162"/>
                  <a:gd name="T19" fmla="*/ 56 h 242"/>
                  <a:gd name="T20" fmla="*/ 108 w 162"/>
                  <a:gd name="T21" fmla="*/ 46 h 242"/>
                  <a:gd name="T22" fmla="*/ 104 w 162"/>
                  <a:gd name="T23" fmla="*/ 42 h 242"/>
                  <a:gd name="T24" fmla="*/ 84 w 162"/>
                  <a:gd name="T25" fmla="*/ 38 h 242"/>
                  <a:gd name="T26" fmla="*/ 72 w 162"/>
                  <a:gd name="T27" fmla="*/ 40 h 242"/>
                  <a:gd name="T28" fmla="*/ 62 w 162"/>
                  <a:gd name="T29" fmla="*/ 46 h 242"/>
                  <a:gd name="T30" fmla="*/ 58 w 162"/>
                  <a:gd name="T31" fmla="*/ 52 h 242"/>
                  <a:gd name="T32" fmla="*/ 52 w 162"/>
                  <a:gd name="T33" fmla="*/ 76 h 242"/>
                  <a:gd name="T34" fmla="*/ 6 w 162"/>
                  <a:gd name="T35" fmla="*/ 72 h 242"/>
                  <a:gd name="T36" fmla="*/ 14 w 162"/>
                  <a:gd name="T37" fmla="*/ 38 h 242"/>
                  <a:gd name="T38" fmla="*/ 32 w 162"/>
                  <a:gd name="T39" fmla="*/ 16 h 242"/>
                  <a:gd name="T40" fmla="*/ 44 w 162"/>
                  <a:gd name="T41" fmla="*/ 10 h 242"/>
                  <a:gd name="T42" fmla="*/ 70 w 162"/>
                  <a:gd name="T43" fmla="*/ 2 h 242"/>
                  <a:gd name="T44" fmla="*/ 86 w 162"/>
                  <a:gd name="T45" fmla="*/ 0 h 242"/>
                  <a:gd name="T46" fmla="*/ 118 w 162"/>
                  <a:gd name="T47" fmla="*/ 4 h 242"/>
                  <a:gd name="T48" fmla="*/ 142 w 162"/>
                  <a:gd name="T49" fmla="*/ 20 h 242"/>
                  <a:gd name="T50" fmla="*/ 150 w 162"/>
                  <a:gd name="T51" fmla="*/ 30 h 242"/>
                  <a:gd name="T52" fmla="*/ 160 w 162"/>
                  <a:gd name="T53" fmla="*/ 54 h 242"/>
                  <a:gd name="T54" fmla="*/ 162 w 162"/>
                  <a:gd name="T55" fmla="*/ 66 h 242"/>
                  <a:gd name="T56" fmla="*/ 156 w 162"/>
                  <a:gd name="T57" fmla="*/ 98 h 242"/>
                  <a:gd name="T58" fmla="*/ 148 w 162"/>
                  <a:gd name="T59" fmla="*/ 112 h 242"/>
                  <a:gd name="T60" fmla="*/ 138 w 162"/>
                  <a:gd name="T61" fmla="*/ 128 h 242"/>
                  <a:gd name="T62" fmla="*/ 108 w 162"/>
                  <a:gd name="T63" fmla="*/ 160 h 242"/>
                  <a:gd name="T64" fmla="*/ 80 w 162"/>
                  <a:gd name="T65" fmla="*/ 186 h 242"/>
                  <a:gd name="T66" fmla="*/ 70 w 162"/>
                  <a:gd name="T67" fmla="*/ 198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" h="242">
                    <a:moveTo>
                      <a:pt x="162" y="198"/>
                    </a:moveTo>
                    <a:lnTo>
                      <a:pt x="162" y="242"/>
                    </a:lnTo>
                    <a:lnTo>
                      <a:pt x="0" y="242"/>
                    </a:lnTo>
                    <a:lnTo>
                      <a:pt x="0" y="242"/>
                    </a:lnTo>
                    <a:lnTo>
                      <a:pt x="2" y="230"/>
                    </a:lnTo>
                    <a:lnTo>
                      <a:pt x="6" y="218"/>
                    </a:lnTo>
                    <a:lnTo>
                      <a:pt x="10" y="206"/>
                    </a:lnTo>
                    <a:lnTo>
                      <a:pt x="16" y="196"/>
                    </a:lnTo>
                    <a:lnTo>
                      <a:pt x="16" y="196"/>
                    </a:lnTo>
                    <a:lnTo>
                      <a:pt x="24" y="184"/>
                    </a:lnTo>
                    <a:lnTo>
                      <a:pt x="36" y="170"/>
                    </a:lnTo>
                    <a:lnTo>
                      <a:pt x="68" y="138"/>
                    </a:lnTo>
                    <a:lnTo>
                      <a:pt x="68" y="138"/>
                    </a:lnTo>
                    <a:lnTo>
                      <a:pt x="94" y="114"/>
                    </a:lnTo>
                    <a:lnTo>
                      <a:pt x="106" y="98"/>
                    </a:lnTo>
                    <a:lnTo>
                      <a:pt x="106" y="98"/>
                    </a:lnTo>
                    <a:lnTo>
                      <a:pt x="114" y="84"/>
                    </a:lnTo>
                    <a:lnTo>
                      <a:pt x="116" y="70"/>
                    </a:lnTo>
                    <a:lnTo>
                      <a:pt x="116" y="70"/>
                    </a:lnTo>
                    <a:lnTo>
                      <a:pt x="114" y="56"/>
                    </a:lnTo>
                    <a:lnTo>
                      <a:pt x="112" y="52"/>
                    </a:lnTo>
                    <a:lnTo>
                      <a:pt x="108" y="46"/>
                    </a:lnTo>
                    <a:lnTo>
                      <a:pt x="108" y="46"/>
                    </a:lnTo>
                    <a:lnTo>
                      <a:pt x="104" y="42"/>
                    </a:lnTo>
                    <a:lnTo>
                      <a:pt x="98" y="40"/>
                    </a:lnTo>
                    <a:lnTo>
                      <a:pt x="84" y="38"/>
                    </a:lnTo>
                    <a:lnTo>
                      <a:pt x="84" y="38"/>
                    </a:lnTo>
                    <a:lnTo>
                      <a:pt x="72" y="40"/>
                    </a:lnTo>
                    <a:lnTo>
                      <a:pt x="66" y="44"/>
                    </a:lnTo>
                    <a:lnTo>
                      <a:pt x="62" y="46"/>
                    </a:lnTo>
                    <a:lnTo>
                      <a:pt x="62" y="46"/>
                    </a:lnTo>
                    <a:lnTo>
                      <a:pt x="58" y="52"/>
                    </a:lnTo>
                    <a:lnTo>
                      <a:pt x="56" y="58"/>
                    </a:lnTo>
                    <a:lnTo>
                      <a:pt x="52" y="76"/>
                    </a:lnTo>
                    <a:lnTo>
                      <a:pt x="6" y="72"/>
                    </a:lnTo>
                    <a:lnTo>
                      <a:pt x="6" y="72"/>
                    </a:lnTo>
                    <a:lnTo>
                      <a:pt x="10" y="54"/>
                    </a:lnTo>
                    <a:lnTo>
                      <a:pt x="14" y="38"/>
                    </a:lnTo>
                    <a:lnTo>
                      <a:pt x="22" y="26"/>
                    </a:lnTo>
                    <a:lnTo>
                      <a:pt x="32" y="16"/>
                    </a:lnTo>
                    <a:lnTo>
                      <a:pt x="32" y="16"/>
                    </a:lnTo>
                    <a:lnTo>
                      <a:pt x="44" y="10"/>
                    </a:lnTo>
                    <a:lnTo>
                      <a:pt x="56" y="4"/>
                    </a:lnTo>
                    <a:lnTo>
                      <a:pt x="70" y="2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102" y="2"/>
                    </a:lnTo>
                    <a:lnTo>
                      <a:pt x="118" y="4"/>
                    </a:lnTo>
                    <a:lnTo>
                      <a:pt x="130" y="10"/>
                    </a:lnTo>
                    <a:lnTo>
                      <a:pt x="142" y="20"/>
                    </a:lnTo>
                    <a:lnTo>
                      <a:pt x="142" y="20"/>
                    </a:lnTo>
                    <a:lnTo>
                      <a:pt x="150" y="30"/>
                    </a:lnTo>
                    <a:lnTo>
                      <a:pt x="158" y="40"/>
                    </a:lnTo>
                    <a:lnTo>
                      <a:pt x="160" y="54"/>
                    </a:lnTo>
                    <a:lnTo>
                      <a:pt x="162" y="66"/>
                    </a:lnTo>
                    <a:lnTo>
                      <a:pt x="162" y="66"/>
                    </a:lnTo>
                    <a:lnTo>
                      <a:pt x="160" y="82"/>
                    </a:lnTo>
                    <a:lnTo>
                      <a:pt x="156" y="98"/>
                    </a:lnTo>
                    <a:lnTo>
                      <a:pt x="156" y="98"/>
                    </a:lnTo>
                    <a:lnTo>
                      <a:pt x="148" y="112"/>
                    </a:lnTo>
                    <a:lnTo>
                      <a:pt x="138" y="128"/>
                    </a:lnTo>
                    <a:lnTo>
                      <a:pt x="138" y="128"/>
                    </a:lnTo>
                    <a:lnTo>
                      <a:pt x="126" y="142"/>
                    </a:lnTo>
                    <a:lnTo>
                      <a:pt x="108" y="160"/>
                    </a:lnTo>
                    <a:lnTo>
                      <a:pt x="108" y="160"/>
                    </a:lnTo>
                    <a:lnTo>
                      <a:pt x="80" y="186"/>
                    </a:lnTo>
                    <a:lnTo>
                      <a:pt x="80" y="186"/>
                    </a:lnTo>
                    <a:lnTo>
                      <a:pt x="70" y="198"/>
                    </a:lnTo>
                    <a:lnTo>
                      <a:pt x="162" y="19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152" name="Freeform 30"/>
              <p:cNvSpPr>
                <a:spLocks noEditPoints="1"/>
              </p:cNvSpPr>
              <p:nvPr/>
            </p:nvSpPr>
            <p:spPr bwMode="auto">
              <a:xfrm>
                <a:off x="7462838" y="4002305"/>
                <a:ext cx="247650" cy="390525"/>
              </a:xfrm>
              <a:custGeom>
                <a:avLst/>
                <a:gdLst>
                  <a:gd name="T0" fmla="*/ 78 w 156"/>
                  <a:gd name="T1" fmla="*/ 0 h 246"/>
                  <a:gd name="T2" fmla="*/ 108 w 156"/>
                  <a:gd name="T3" fmla="*/ 6 h 246"/>
                  <a:gd name="T4" fmla="*/ 132 w 156"/>
                  <a:gd name="T5" fmla="*/ 24 h 246"/>
                  <a:gd name="T6" fmla="*/ 138 w 156"/>
                  <a:gd name="T7" fmla="*/ 32 h 246"/>
                  <a:gd name="T8" fmla="*/ 150 w 156"/>
                  <a:gd name="T9" fmla="*/ 64 h 246"/>
                  <a:gd name="T10" fmla="*/ 156 w 156"/>
                  <a:gd name="T11" fmla="*/ 122 h 246"/>
                  <a:gd name="T12" fmla="*/ 154 w 156"/>
                  <a:gd name="T13" fmla="*/ 154 h 246"/>
                  <a:gd name="T14" fmla="*/ 142 w 156"/>
                  <a:gd name="T15" fmla="*/ 204 h 246"/>
                  <a:gd name="T16" fmla="*/ 132 w 156"/>
                  <a:gd name="T17" fmla="*/ 220 h 246"/>
                  <a:gd name="T18" fmla="*/ 120 w 156"/>
                  <a:gd name="T19" fmla="*/ 232 h 246"/>
                  <a:gd name="T20" fmla="*/ 94 w 156"/>
                  <a:gd name="T21" fmla="*/ 244 h 246"/>
                  <a:gd name="T22" fmla="*/ 78 w 156"/>
                  <a:gd name="T23" fmla="*/ 246 h 246"/>
                  <a:gd name="T24" fmla="*/ 46 w 156"/>
                  <a:gd name="T25" fmla="*/ 238 h 246"/>
                  <a:gd name="T26" fmla="*/ 20 w 156"/>
                  <a:gd name="T27" fmla="*/ 218 h 246"/>
                  <a:gd name="T28" fmla="*/ 16 w 156"/>
                  <a:gd name="T29" fmla="*/ 212 h 246"/>
                  <a:gd name="T30" fmla="*/ 4 w 156"/>
                  <a:gd name="T31" fmla="*/ 182 h 246"/>
                  <a:gd name="T32" fmla="*/ 0 w 156"/>
                  <a:gd name="T33" fmla="*/ 122 h 246"/>
                  <a:gd name="T34" fmla="*/ 0 w 156"/>
                  <a:gd name="T35" fmla="*/ 90 h 246"/>
                  <a:gd name="T36" fmla="*/ 12 w 156"/>
                  <a:gd name="T37" fmla="*/ 42 h 246"/>
                  <a:gd name="T38" fmla="*/ 22 w 156"/>
                  <a:gd name="T39" fmla="*/ 24 h 246"/>
                  <a:gd name="T40" fmla="*/ 34 w 156"/>
                  <a:gd name="T41" fmla="*/ 14 h 246"/>
                  <a:gd name="T42" fmla="*/ 60 w 156"/>
                  <a:gd name="T43" fmla="*/ 2 h 246"/>
                  <a:gd name="T44" fmla="*/ 78 w 156"/>
                  <a:gd name="T45" fmla="*/ 0 h 246"/>
                  <a:gd name="T46" fmla="*/ 78 w 156"/>
                  <a:gd name="T47" fmla="*/ 38 h 246"/>
                  <a:gd name="T48" fmla="*/ 62 w 156"/>
                  <a:gd name="T49" fmla="*/ 44 h 246"/>
                  <a:gd name="T50" fmla="*/ 56 w 156"/>
                  <a:gd name="T51" fmla="*/ 50 h 246"/>
                  <a:gd name="T52" fmla="*/ 52 w 156"/>
                  <a:gd name="T53" fmla="*/ 62 h 246"/>
                  <a:gd name="T54" fmla="*/ 48 w 156"/>
                  <a:gd name="T55" fmla="*/ 122 h 246"/>
                  <a:gd name="T56" fmla="*/ 48 w 156"/>
                  <a:gd name="T57" fmla="*/ 158 h 246"/>
                  <a:gd name="T58" fmla="*/ 52 w 156"/>
                  <a:gd name="T59" fmla="*/ 182 h 246"/>
                  <a:gd name="T60" fmla="*/ 62 w 156"/>
                  <a:gd name="T61" fmla="*/ 202 h 246"/>
                  <a:gd name="T62" fmla="*/ 70 w 156"/>
                  <a:gd name="T63" fmla="*/ 206 h 246"/>
                  <a:gd name="T64" fmla="*/ 78 w 156"/>
                  <a:gd name="T65" fmla="*/ 208 h 246"/>
                  <a:gd name="T66" fmla="*/ 92 w 156"/>
                  <a:gd name="T67" fmla="*/ 202 h 246"/>
                  <a:gd name="T68" fmla="*/ 98 w 156"/>
                  <a:gd name="T69" fmla="*/ 194 h 246"/>
                  <a:gd name="T70" fmla="*/ 102 w 156"/>
                  <a:gd name="T71" fmla="*/ 182 h 246"/>
                  <a:gd name="T72" fmla="*/ 108 w 156"/>
                  <a:gd name="T73" fmla="*/ 122 h 246"/>
                  <a:gd name="T74" fmla="*/ 106 w 156"/>
                  <a:gd name="T75" fmla="*/ 88 h 246"/>
                  <a:gd name="T76" fmla="*/ 102 w 156"/>
                  <a:gd name="T77" fmla="*/ 64 h 246"/>
                  <a:gd name="T78" fmla="*/ 92 w 156"/>
                  <a:gd name="T79" fmla="*/ 44 h 246"/>
                  <a:gd name="T80" fmla="*/ 86 w 156"/>
                  <a:gd name="T81" fmla="*/ 40 h 246"/>
                  <a:gd name="T82" fmla="*/ 78 w 156"/>
                  <a:gd name="T83" fmla="*/ 38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56" h="246">
                    <a:moveTo>
                      <a:pt x="78" y="0"/>
                    </a:moveTo>
                    <a:lnTo>
                      <a:pt x="78" y="0"/>
                    </a:lnTo>
                    <a:lnTo>
                      <a:pt x="94" y="2"/>
                    </a:lnTo>
                    <a:lnTo>
                      <a:pt x="108" y="6"/>
                    </a:lnTo>
                    <a:lnTo>
                      <a:pt x="122" y="14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38" y="32"/>
                    </a:lnTo>
                    <a:lnTo>
                      <a:pt x="142" y="42"/>
                    </a:lnTo>
                    <a:lnTo>
                      <a:pt x="150" y="64"/>
                    </a:lnTo>
                    <a:lnTo>
                      <a:pt x="154" y="92"/>
                    </a:lnTo>
                    <a:lnTo>
                      <a:pt x="156" y="122"/>
                    </a:lnTo>
                    <a:lnTo>
                      <a:pt x="156" y="122"/>
                    </a:lnTo>
                    <a:lnTo>
                      <a:pt x="154" y="154"/>
                    </a:lnTo>
                    <a:lnTo>
                      <a:pt x="150" y="182"/>
                    </a:lnTo>
                    <a:lnTo>
                      <a:pt x="142" y="204"/>
                    </a:lnTo>
                    <a:lnTo>
                      <a:pt x="138" y="212"/>
                    </a:lnTo>
                    <a:lnTo>
                      <a:pt x="132" y="220"/>
                    </a:lnTo>
                    <a:lnTo>
                      <a:pt x="132" y="220"/>
                    </a:lnTo>
                    <a:lnTo>
                      <a:pt x="120" y="232"/>
                    </a:lnTo>
                    <a:lnTo>
                      <a:pt x="108" y="240"/>
                    </a:lnTo>
                    <a:lnTo>
                      <a:pt x="94" y="244"/>
                    </a:lnTo>
                    <a:lnTo>
                      <a:pt x="78" y="246"/>
                    </a:lnTo>
                    <a:lnTo>
                      <a:pt x="78" y="246"/>
                    </a:lnTo>
                    <a:lnTo>
                      <a:pt x="60" y="244"/>
                    </a:lnTo>
                    <a:lnTo>
                      <a:pt x="46" y="238"/>
                    </a:lnTo>
                    <a:lnTo>
                      <a:pt x="32" y="230"/>
                    </a:lnTo>
                    <a:lnTo>
                      <a:pt x="20" y="218"/>
                    </a:lnTo>
                    <a:lnTo>
                      <a:pt x="20" y="218"/>
                    </a:lnTo>
                    <a:lnTo>
                      <a:pt x="16" y="212"/>
                    </a:lnTo>
                    <a:lnTo>
                      <a:pt x="12" y="202"/>
                    </a:lnTo>
                    <a:lnTo>
                      <a:pt x="4" y="182"/>
                    </a:lnTo>
                    <a:lnTo>
                      <a:pt x="0" y="154"/>
                    </a:lnTo>
                    <a:lnTo>
                      <a:pt x="0" y="122"/>
                    </a:lnTo>
                    <a:lnTo>
                      <a:pt x="0" y="122"/>
                    </a:lnTo>
                    <a:lnTo>
                      <a:pt x="0" y="90"/>
                    </a:lnTo>
                    <a:lnTo>
                      <a:pt x="6" y="64"/>
                    </a:lnTo>
                    <a:lnTo>
                      <a:pt x="12" y="42"/>
                    </a:lnTo>
                    <a:lnTo>
                      <a:pt x="18" y="32"/>
                    </a:lnTo>
                    <a:lnTo>
                      <a:pt x="22" y="24"/>
                    </a:lnTo>
                    <a:lnTo>
                      <a:pt x="22" y="24"/>
                    </a:lnTo>
                    <a:lnTo>
                      <a:pt x="34" y="14"/>
                    </a:lnTo>
                    <a:lnTo>
                      <a:pt x="46" y="6"/>
                    </a:lnTo>
                    <a:lnTo>
                      <a:pt x="60" y="2"/>
                    </a:lnTo>
                    <a:lnTo>
                      <a:pt x="78" y="0"/>
                    </a:lnTo>
                    <a:lnTo>
                      <a:pt x="78" y="0"/>
                    </a:lnTo>
                    <a:close/>
                    <a:moveTo>
                      <a:pt x="78" y="38"/>
                    </a:moveTo>
                    <a:lnTo>
                      <a:pt x="78" y="38"/>
                    </a:lnTo>
                    <a:lnTo>
                      <a:pt x="70" y="40"/>
                    </a:lnTo>
                    <a:lnTo>
                      <a:pt x="62" y="44"/>
                    </a:lnTo>
                    <a:lnTo>
                      <a:pt x="62" y="44"/>
                    </a:lnTo>
                    <a:lnTo>
                      <a:pt x="56" y="50"/>
                    </a:lnTo>
                    <a:lnTo>
                      <a:pt x="52" y="62"/>
                    </a:lnTo>
                    <a:lnTo>
                      <a:pt x="52" y="62"/>
                    </a:lnTo>
                    <a:lnTo>
                      <a:pt x="48" y="86"/>
                    </a:lnTo>
                    <a:lnTo>
                      <a:pt x="48" y="122"/>
                    </a:lnTo>
                    <a:lnTo>
                      <a:pt x="48" y="122"/>
                    </a:lnTo>
                    <a:lnTo>
                      <a:pt x="48" y="158"/>
                    </a:lnTo>
                    <a:lnTo>
                      <a:pt x="52" y="182"/>
                    </a:lnTo>
                    <a:lnTo>
                      <a:pt x="52" y="182"/>
                    </a:lnTo>
                    <a:lnTo>
                      <a:pt x="56" y="194"/>
                    </a:lnTo>
                    <a:lnTo>
                      <a:pt x="62" y="202"/>
                    </a:lnTo>
                    <a:lnTo>
                      <a:pt x="62" y="202"/>
                    </a:lnTo>
                    <a:lnTo>
                      <a:pt x="70" y="206"/>
                    </a:lnTo>
                    <a:lnTo>
                      <a:pt x="78" y="208"/>
                    </a:lnTo>
                    <a:lnTo>
                      <a:pt x="78" y="208"/>
                    </a:lnTo>
                    <a:lnTo>
                      <a:pt x="86" y="206"/>
                    </a:lnTo>
                    <a:lnTo>
                      <a:pt x="92" y="202"/>
                    </a:lnTo>
                    <a:lnTo>
                      <a:pt x="92" y="202"/>
                    </a:lnTo>
                    <a:lnTo>
                      <a:pt x="98" y="194"/>
                    </a:lnTo>
                    <a:lnTo>
                      <a:pt x="102" y="182"/>
                    </a:lnTo>
                    <a:lnTo>
                      <a:pt x="102" y="182"/>
                    </a:lnTo>
                    <a:lnTo>
                      <a:pt x="106" y="160"/>
                    </a:lnTo>
                    <a:lnTo>
                      <a:pt x="108" y="122"/>
                    </a:lnTo>
                    <a:lnTo>
                      <a:pt x="108" y="122"/>
                    </a:lnTo>
                    <a:lnTo>
                      <a:pt x="106" y="88"/>
                    </a:lnTo>
                    <a:lnTo>
                      <a:pt x="102" y="64"/>
                    </a:lnTo>
                    <a:lnTo>
                      <a:pt x="102" y="64"/>
                    </a:lnTo>
                    <a:lnTo>
                      <a:pt x="98" y="52"/>
                    </a:lnTo>
                    <a:lnTo>
                      <a:pt x="92" y="44"/>
                    </a:lnTo>
                    <a:lnTo>
                      <a:pt x="92" y="44"/>
                    </a:lnTo>
                    <a:lnTo>
                      <a:pt x="86" y="40"/>
                    </a:lnTo>
                    <a:lnTo>
                      <a:pt x="78" y="38"/>
                    </a:lnTo>
                    <a:lnTo>
                      <a:pt x="78" y="3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pic>
        <p:nvPicPr>
          <p:cNvPr id="166" name="Picture 16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9683" y="3491353"/>
            <a:ext cx="807962" cy="711127"/>
          </a:xfrm>
          <a:prstGeom prst="rect">
            <a:avLst/>
          </a:prstGeom>
        </p:spPr>
      </p:pic>
      <p:grpSp>
        <p:nvGrpSpPr>
          <p:cNvPr id="167" name="Group 166"/>
          <p:cNvGrpSpPr/>
          <p:nvPr/>
        </p:nvGrpSpPr>
        <p:grpSpPr>
          <a:xfrm>
            <a:off x="7885629" y="2416340"/>
            <a:ext cx="1350655" cy="894560"/>
            <a:chOff x="2823425" y="5217507"/>
            <a:chExt cx="1147282" cy="759863"/>
          </a:xfrm>
          <a:solidFill>
            <a:schemeClr val="tx2">
              <a:lumMod val="50000"/>
            </a:schemeClr>
          </a:solidFill>
        </p:grpSpPr>
        <p:sp>
          <p:nvSpPr>
            <p:cNvPr id="168" name="Shape 605"/>
            <p:cNvSpPr>
              <a:spLocks noChangeAspect="1"/>
            </p:cNvSpPr>
            <p:nvPr/>
          </p:nvSpPr>
          <p:spPr>
            <a:xfrm>
              <a:off x="2823425" y="5217507"/>
              <a:ext cx="1147282" cy="759863"/>
            </a:xfrm>
            <a:prstGeom prst="rect">
              <a:avLst/>
            </a:prstGeom>
            <a:grpFill/>
            <a:ln w="50800">
              <a:noFill/>
              <a:miter lim="800000"/>
            </a:ln>
          </p:spPr>
          <p:txBody>
            <a:bodyPr lIns="0" tIns="91440" rIns="0" bIns="0" anchor="t" anchorCtr="0">
              <a:noAutofit/>
            </a:bodyPr>
            <a:lstStyle/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r>
                <a:rPr lang="en" sz="1600">
                  <a:solidFill>
                    <a:srgbClr val="FFFFFF"/>
                  </a:solidFill>
                  <a:ea typeface="Arial"/>
                  <a:cs typeface="Arial"/>
                  <a:sym typeface="Arial"/>
                </a:rPr>
                <a:t>MapR-</a:t>
              </a:r>
              <a:r>
                <a:rPr lang="en" sz="1600">
                  <a:solidFill>
                    <a:srgbClr val="FFFFFF"/>
                  </a:solidFill>
                </a:rPr>
                <a:t>FS</a:t>
              </a:r>
              <a:endParaRPr lang="en-US" sz="1600">
                <a:solidFill>
                  <a:srgbClr val="FFFFFF"/>
                </a:solidFill>
              </a:endParaRPr>
            </a:p>
            <a:p>
              <a:pPr algn="ctr">
                <a:lnSpc>
                  <a:spcPct val="95000"/>
                </a:lnSpc>
                <a:buClr>
                  <a:prstClr val="black"/>
                </a:buClr>
              </a:pPr>
              <a:endParaRPr sz="1600">
                <a:solidFill>
                  <a:srgbClr val="FFFFFF"/>
                </a:solidFill>
                <a:ea typeface="Arial"/>
                <a:cs typeface="Arial"/>
                <a:sym typeface="Arial"/>
              </a:endParaRPr>
            </a:p>
          </p:txBody>
        </p:sp>
        <p:pic>
          <p:nvPicPr>
            <p:cNvPr id="169" name="Shape 6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38841" y="5530747"/>
              <a:ext cx="516451" cy="348064"/>
            </a:xfrm>
            <a:prstGeom prst="rect">
              <a:avLst/>
            </a:prstGeom>
            <a:grpFill/>
            <a:ln>
              <a:noFill/>
            </a:ln>
          </p:spPr>
        </p:pic>
      </p:grpSp>
      <p:pic>
        <p:nvPicPr>
          <p:cNvPr id="170" name="Picture 16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00" y="4944295"/>
            <a:ext cx="1353311" cy="515335"/>
          </a:xfrm>
          <a:prstGeom prst="rect">
            <a:avLst/>
          </a:prstGeom>
        </p:spPr>
      </p:pic>
      <p:grpSp>
        <p:nvGrpSpPr>
          <p:cNvPr id="173" name="Group 172"/>
          <p:cNvGrpSpPr/>
          <p:nvPr/>
        </p:nvGrpSpPr>
        <p:grpSpPr>
          <a:xfrm>
            <a:off x="7986975" y="3554175"/>
            <a:ext cx="1147964" cy="1146844"/>
            <a:chOff x="7986974" y="3541622"/>
            <a:chExt cx="1147963" cy="1146844"/>
          </a:xfrm>
        </p:grpSpPr>
        <p:grpSp>
          <p:nvGrpSpPr>
            <p:cNvPr id="224" name="Group 223"/>
            <p:cNvGrpSpPr/>
            <p:nvPr/>
          </p:nvGrpSpPr>
          <p:grpSpPr>
            <a:xfrm>
              <a:off x="7986974" y="3541622"/>
              <a:ext cx="1147963" cy="1146844"/>
              <a:chOff x="4465638" y="1801813"/>
              <a:chExt cx="3257550" cy="3254375"/>
            </a:xfrm>
            <a:solidFill>
              <a:schemeClr val="tx2">
                <a:lumMod val="50000"/>
              </a:schemeClr>
            </a:solidFill>
          </p:grpSpPr>
          <p:sp>
            <p:nvSpPr>
              <p:cNvPr id="228" name="Freeform 15"/>
              <p:cNvSpPr>
                <a:spLocks/>
              </p:cNvSpPr>
              <p:nvPr/>
            </p:nvSpPr>
            <p:spPr bwMode="auto">
              <a:xfrm>
                <a:off x="4465638" y="1801813"/>
                <a:ext cx="3254375" cy="1425575"/>
              </a:xfrm>
              <a:custGeom>
                <a:avLst/>
                <a:gdLst>
                  <a:gd name="T0" fmla="*/ 1058 w 2050"/>
                  <a:gd name="T1" fmla="*/ 0 h 898"/>
                  <a:gd name="T2" fmla="*/ 1232 w 2050"/>
                  <a:gd name="T3" fmla="*/ 6 h 898"/>
                  <a:gd name="T4" fmla="*/ 1412 w 2050"/>
                  <a:gd name="T5" fmla="*/ 22 h 898"/>
                  <a:gd name="T6" fmla="*/ 1596 w 2050"/>
                  <a:gd name="T7" fmla="*/ 54 h 898"/>
                  <a:gd name="T8" fmla="*/ 1688 w 2050"/>
                  <a:gd name="T9" fmla="*/ 76 h 898"/>
                  <a:gd name="T10" fmla="*/ 1780 w 2050"/>
                  <a:gd name="T11" fmla="*/ 106 h 898"/>
                  <a:gd name="T12" fmla="*/ 1806 w 2050"/>
                  <a:gd name="T13" fmla="*/ 116 h 898"/>
                  <a:gd name="T14" fmla="*/ 1884 w 2050"/>
                  <a:gd name="T15" fmla="*/ 150 h 898"/>
                  <a:gd name="T16" fmla="*/ 1982 w 2050"/>
                  <a:gd name="T17" fmla="*/ 208 h 898"/>
                  <a:gd name="T18" fmla="*/ 2000 w 2050"/>
                  <a:gd name="T19" fmla="*/ 220 h 898"/>
                  <a:gd name="T20" fmla="*/ 2026 w 2050"/>
                  <a:gd name="T21" fmla="*/ 248 h 898"/>
                  <a:gd name="T22" fmla="*/ 2044 w 2050"/>
                  <a:gd name="T23" fmla="*/ 284 h 898"/>
                  <a:gd name="T24" fmla="*/ 2050 w 2050"/>
                  <a:gd name="T25" fmla="*/ 324 h 898"/>
                  <a:gd name="T26" fmla="*/ 2050 w 2050"/>
                  <a:gd name="T27" fmla="*/ 348 h 898"/>
                  <a:gd name="T28" fmla="*/ 2048 w 2050"/>
                  <a:gd name="T29" fmla="*/ 488 h 898"/>
                  <a:gd name="T30" fmla="*/ 2050 w 2050"/>
                  <a:gd name="T31" fmla="*/ 536 h 898"/>
                  <a:gd name="T32" fmla="*/ 2048 w 2050"/>
                  <a:gd name="T33" fmla="*/ 590 h 898"/>
                  <a:gd name="T34" fmla="*/ 2030 w 2050"/>
                  <a:gd name="T35" fmla="*/ 636 h 898"/>
                  <a:gd name="T36" fmla="*/ 2000 w 2050"/>
                  <a:gd name="T37" fmla="*/ 674 h 898"/>
                  <a:gd name="T38" fmla="*/ 1958 w 2050"/>
                  <a:gd name="T39" fmla="*/ 708 h 898"/>
                  <a:gd name="T40" fmla="*/ 1918 w 2050"/>
                  <a:gd name="T41" fmla="*/ 732 h 898"/>
                  <a:gd name="T42" fmla="*/ 1838 w 2050"/>
                  <a:gd name="T43" fmla="*/ 772 h 898"/>
                  <a:gd name="T44" fmla="*/ 1754 w 2050"/>
                  <a:gd name="T45" fmla="*/ 802 h 898"/>
                  <a:gd name="T46" fmla="*/ 1668 w 2050"/>
                  <a:gd name="T47" fmla="*/ 826 h 898"/>
                  <a:gd name="T48" fmla="*/ 1624 w 2050"/>
                  <a:gd name="T49" fmla="*/ 834 h 898"/>
                  <a:gd name="T50" fmla="*/ 1460 w 2050"/>
                  <a:gd name="T51" fmla="*/ 864 h 898"/>
                  <a:gd name="T52" fmla="*/ 1296 w 2050"/>
                  <a:gd name="T53" fmla="*/ 884 h 898"/>
                  <a:gd name="T54" fmla="*/ 1134 w 2050"/>
                  <a:gd name="T55" fmla="*/ 896 h 898"/>
                  <a:gd name="T56" fmla="*/ 970 w 2050"/>
                  <a:gd name="T57" fmla="*/ 898 h 898"/>
                  <a:gd name="T58" fmla="*/ 808 w 2050"/>
                  <a:gd name="T59" fmla="*/ 890 h 898"/>
                  <a:gd name="T60" fmla="*/ 646 w 2050"/>
                  <a:gd name="T61" fmla="*/ 872 h 898"/>
                  <a:gd name="T62" fmla="*/ 484 w 2050"/>
                  <a:gd name="T63" fmla="*/ 844 h 898"/>
                  <a:gd name="T64" fmla="*/ 322 w 2050"/>
                  <a:gd name="T65" fmla="*/ 806 h 898"/>
                  <a:gd name="T66" fmla="*/ 294 w 2050"/>
                  <a:gd name="T67" fmla="*/ 798 h 898"/>
                  <a:gd name="T68" fmla="*/ 212 w 2050"/>
                  <a:gd name="T69" fmla="*/ 766 h 898"/>
                  <a:gd name="T70" fmla="*/ 106 w 2050"/>
                  <a:gd name="T71" fmla="*/ 714 h 898"/>
                  <a:gd name="T72" fmla="*/ 80 w 2050"/>
                  <a:gd name="T73" fmla="*/ 700 h 898"/>
                  <a:gd name="T74" fmla="*/ 38 w 2050"/>
                  <a:gd name="T75" fmla="*/ 662 h 898"/>
                  <a:gd name="T76" fmla="*/ 12 w 2050"/>
                  <a:gd name="T77" fmla="*/ 616 h 898"/>
                  <a:gd name="T78" fmla="*/ 0 w 2050"/>
                  <a:gd name="T79" fmla="*/ 560 h 898"/>
                  <a:gd name="T80" fmla="*/ 2 w 2050"/>
                  <a:gd name="T81" fmla="*/ 528 h 898"/>
                  <a:gd name="T82" fmla="*/ 4 w 2050"/>
                  <a:gd name="T83" fmla="*/ 444 h 898"/>
                  <a:gd name="T84" fmla="*/ 2 w 2050"/>
                  <a:gd name="T85" fmla="*/ 360 h 898"/>
                  <a:gd name="T86" fmla="*/ 0 w 2050"/>
                  <a:gd name="T87" fmla="*/ 332 h 898"/>
                  <a:gd name="T88" fmla="*/ 12 w 2050"/>
                  <a:gd name="T89" fmla="*/ 282 h 898"/>
                  <a:gd name="T90" fmla="*/ 36 w 2050"/>
                  <a:gd name="T91" fmla="*/ 240 h 898"/>
                  <a:gd name="T92" fmla="*/ 72 w 2050"/>
                  <a:gd name="T93" fmla="*/ 204 h 898"/>
                  <a:gd name="T94" fmla="*/ 94 w 2050"/>
                  <a:gd name="T95" fmla="*/ 188 h 898"/>
                  <a:gd name="T96" fmla="*/ 178 w 2050"/>
                  <a:gd name="T97" fmla="*/ 140 h 898"/>
                  <a:gd name="T98" fmla="*/ 264 w 2050"/>
                  <a:gd name="T99" fmla="*/ 106 h 898"/>
                  <a:gd name="T100" fmla="*/ 356 w 2050"/>
                  <a:gd name="T101" fmla="*/ 78 h 898"/>
                  <a:gd name="T102" fmla="*/ 448 w 2050"/>
                  <a:gd name="T103" fmla="*/ 56 h 898"/>
                  <a:gd name="T104" fmla="*/ 592 w 2050"/>
                  <a:gd name="T105" fmla="*/ 30 h 898"/>
                  <a:gd name="T106" fmla="*/ 740 w 2050"/>
                  <a:gd name="T107" fmla="*/ 12 h 898"/>
                  <a:gd name="T108" fmla="*/ 894 w 2050"/>
                  <a:gd name="T109" fmla="*/ 4 h 898"/>
                  <a:gd name="T110" fmla="*/ 1058 w 2050"/>
                  <a:gd name="T111" fmla="*/ 0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50" h="898">
                    <a:moveTo>
                      <a:pt x="1058" y="0"/>
                    </a:moveTo>
                    <a:lnTo>
                      <a:pt x="1058" y="0"/>
                    </a:lnTo>
                    <a:lnTo>
                      <a:pt x="1144" y="2"/>
                    </a:lnTo>
                    <a:lnTo>
                      <a:pt x="1232" y="6"/>
                    </a:lnTo>
                    <a:lnTo>
                      <a:pt x="1322" y="12"/>
                    </a:lnTo>
                    <a:lnTo>
                      <a:pt x="1412" y="22"/>
                    </a:lnTo>
                    <a:lnTo>
                      <a:pt x="1504" y="36"/>
                    </a:lnTo>
                    <a:lnTo>
                      <a:pt x="1596" y="54"/>
                    </a:lnTo>
                    <a:lnTo>
                      <a:pt x="1642" y="64"/>
                    </a:lnTo>
                    <a:lnTo>
                      <a:pt x="1688" y="76"/>
                    </a:lnTo>
                    <a:lnTo>
                      <a:pt x="1734" y="90"/>
                    </a:lnTo>
                    <a:lnTo>
                      <a:pt x="1780" y="106"/>
                    </a:lnTo>
                    <a:lnTo>
                      <a:pt x="1780" y="106"/>
                    </a:lnTo>
                    <a:lnTo>
                      <a:pt x="1806" y="116"/>
                    </a:lnTo>
                    <a:lnTo>
                      <a:pt x="1832" y="126"/>
                    </a:lnTo>
                    <a:lnTo>
                      <a:pt x="1884" y="150"/>
                    </a:lnTo>
                    <a:lnTo>
                      <a:pt x="1934" y="178"/>
                    </a:lnTo>
                    <a:lnTo>
                      <a:pt x="1982" y="208"/>
                    </a:lnTo>
                    <a:lnTo>
                      <a:pt x="1982" y="208"/>
                    </a:lnTo>
                    <a:lnTo>
                      <a:pt x="2000" y="220"/>
                    </a:lnTo>
                    <a:lnTo>
                      <a:pt x="2014" y="234"/>
                    </a:lnTo>
                    <a:lnTo>
                      <a:pt x="2026" y="248"/>
                    </a:lnTo>
                    <a:lnTo>
                      <a:pt x="2036" y="266"/>
                    </a:lnTo>
                    <a:lnTo>
                      <a:pt x="2044" y="284"/>
                    </a:lnTo>
                    <a:lnTo>
                      <a:pt x="2048" y="304"/>
                    </a:lnTo>
                    <a:lnTo>
                      <a:pt x="2050" y="324"/>
                    </a:lnTo>
                    <a:lnTo>
                      <a:pt x="2050" y="348"/>
                    </a:lnTo>
                    <a:lnTo>
                      <a:pt x="2050" y="348"/>
                    </a:lnTo>
                    <a:lnTo>
                      <a:pt x="2048" y="442"/>
                    </a:lnTo>
                    <a:lnTo>
                      <a:pt x="2048" y="488"/>
                    </a:lnTo>
                    <a:lnTo>
                      <a:pt x="2050" y="536"/>
                    </a:lnTo>
                    <a:lnTo>
                      <a:pt x="2050" y="536"/>
                    </a:lnTo>
                    <a:lnTo>
                      <a:pt x="2050" y="564"/>
                    </a:lnTo>
                    <a:lnTo>
                      <a:pt x="2048" y="590"/>
                    </a:lnTo>
                    <a:lnTo>
                      <a:pt x="2040" y="614"/>
                    </a:lnTo>
                    <a:lnTo>
                      <a:pt x="2030" y="636"/>
                    </a:lnTo>
                    <a:lnTo>
                      <a:pt x="2016" y="656"/>
                    </a:lnTo>
                    <a:lnTo>
                      <a:pt x="2000" y="674"/>
                    </a:lnTo>
                    <a:lnTo>
                      <a:pt x="1980" y="692"/>
                    </a:lnTo>
                    <a:lnTo>
                      <a:pt x="1958" y="708"/>
                    </a:lnTo>
                    <a:lnTo>
                      <a:pt x="1958" y="708"/>
                    </a:lnTo>
                    <a:lnTo>
                      <a:pt x="1918" y="732"/>
                    </a:lnTo>
                    <a:lnTo>
                      <a:pt x="1880" y="752"/>
                    </a:lnTo>
                    <a:lnTo>
                      <a:pt x="1838" y="772"/>
                    </a:lnTo>
                    <a:lnTo>
                      <a:pt x="1796" y="788"/>
                    </a:lnTo>
                    <a:lnTo>
                      <a:pt x="1754" y="802"/>
                    </a:lnTo>
                    <a:lnTo>
                      <a:pt x="1712" y="814"/>
                    </a:lnTo>
                    <a:lnTo>
                      <a:pt x="1668" y="826"/>
                    </a:lnTo>
                    <a:lnTo>
                      <a:pt x="1624" y="834"/>
                    </a:lnTo>
                    <a:lnTo>
                      <a:pt x="1624" y="834"/>
                    </a:lnTo>
                    <a:lnTo>
                      <a:pt x="1542" y="850"/>
                    </a:lnTo>
                    <a:lnTo>
                      <a:pt x="1460" y="864"/>
                    </a:lnTo>
                    <a:lnTo>
                      <a:pt x="1378" y="874"/>
                    </a:lnTo>
                    <a:lnTo>
                      <a:pt x="1296" y="884"/>
                    </a:lnTo>
                    <a:lnTo>
                      <a:pt x="1216" y="890"/>
                    </a:lnTo>
                    <a:lnTo>
                      <a:pt x="1134" y="896"/>
                    </a:lnTo>
                    <a:lnTo>
                      <a:pt x="1052" y="898"/>
                    </a:lnTo>
                    <a:lnTo>
                      <a:pt x="970" y="898"/>
                    </a:lnTo>
                    <a:lnTo>
                      <a:pt x="890" y="894"/>
                    </a:lnTo>
                    <a:lnTo>
                      <a:pt x="808" y="890"/>
                    </a:lnTo>
                    <a:lnTo>
                      <a:pt x="726" y="882"/>
                    </a:lnTo>
                    <a:lnTo>
                      <a:pt x="646" y="872"/>
                    </a:lnTo>
                    <a:lnTo>
                      <a:pt x="564" y="860"/>
                    </a:lnTo>
                    <a:lnTo>
                      <a:pt x="484" y="844"/>
                    </a:lnTo>
                    <a:lnTo>
                      <a:pt x="402" y="828"/>
                    </a:lnTo>
                    <a:lnTo>
                      <a:pt x="322" y="806"/>
                    </a:lnTo>
                    <a:lnTo>
                      <a:pt x="322" y="806"/>
                    </a:lnTo>
                    <a:lnTo>
                      <a:pt x="294" y="798"/>
                    </a:lnTo>
                    <a:lnTo>
                      <a:pt x="266" y="788"/>
                    </a:lnTo>
                    <a:lnTo>
                      <a:pt x="212" y="766"/>
                    </a:lnTo>
                    <a:lnTo>
                      <a:pt x="158" y="742"/>
                    </a:lnTo>
                    <a:lnTo>
                      <a:pt x="106" y="714"/>
                    </a:lnTo>
                    <a:lnTo>
                      <a:pt x="106" y="714"/>
                    </a:lnTo>
                    <a:lnTo>
                      <a:pt x="80" y="700"/>
                    </a:lnTo>
                    <a:lnTo>
                      <a:pt x="58" y="682"/>
                    </a:lnTo>
                    <a:lnTo>
                      <a:pt x="38" y="662"/>
                    </a:lnTo>
                    <a:lnTo>
                      <a:pt x="24" y="640"/>
                    </a:lnTo>
                    <a:lnTo>
                      <a:pt x="12" y="616"/>
                    </a:lnTo>
                    <a:lnTo>
                      <a:pt x="4" y="590"/>
                    </a:lnTo>
                    <a:lnTo>
                      <a:pt x="0" y="560"/>
                    </a:lnTo>
                    <a:lnTo>
                      <a:pt x="2" y="528"/>
                    </a:lnTo>
                    <a:lnTo>
                      <a:pt x="2" y="528"/>
                    </a:lnTo>
                    <a:lnTo>
                      <a:pt x="4" y="486"/>
                    </a:lnTo>
                    <a:lnTo>
                      <a:pt x="4" y="444"/>
                    </a:lnTo>
                    <a:lnTo>
                      <a:pt x="4" y="402"/>
                    </a:lnTo>
                    <a:lnTo>
                      <a:pt x="2" y="360"/>
                    </a:lnTo>
                    <a:lnTo>
                      <a:pt x="2" y="360"/>
                    </a:lnTo>
                    <a:lnTo>
                      <a:pt x="0" y="332"/>
                    </a:lnTo>
                    <a:lnTo>
                      <a:pt x="4" y="306"/>
                    </a:lnTo>
                    <a:lnTo>
                      <a:pt x="12" y="282"/>
                    </a:lnTo>
                    <a:lnTo>
                      <a:pt x="22" y="260"/>
                    </a:lnTo>
                    <a:lnTo>
                      <a:pt x="36" y="240"/>
                    </a:lnTo>
                    <a:lnTo>
                      <a:pt x="52" y="220"/>
                    </a:lnTo>
                    <a:lnTo>
                      <a:pt x="72" y="204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136" y="162"/>
                    </a:lnTo>
                    <a:lnTo>
                      <a:pt x="178" y="140"/>
                    </a:lnTo>
                    <a:lnTo>
                      <a:pt x="220" y="122"/>
                    </a:lnTo>
                    <a:lnTo>
                      <a:pt x="264" y="106"/>
                    </a:lnTo>
                    <a:lnTo>
                      <a:pt x="310" y="90"/>
                    </a:lnTo>
                    <a:lnTo>
                      <a:pt x="356" y="78"/>
                    </a:lnTo>
                    <a:lnTo>
                      <a:pt x="448" y="56"/>
                    </a:lnTo>
                    <a:lnTo>
                      <a:pt x="448" y="56"/>
                    </a:lnTo>
                    <a:lnTo>
                      <a:pt x="520" y="42"/>
                    </a:lnTo>
                    <a:lnTo>
                      <a:pt x="592" y="30"/>
                    </a:lnTo>
                    <a:lnTo>
                      <a:pt x="666" y="20"/>
                    </a:lnTo>
                    <a:lnTo>
                      <a:pt x="740" y="12"/>
                    </a:lnTo>
                    <a:lnTo>
                      <a:pt x="816" y="8"/>
                    </a:lnTo>
                    <a:lnTo>
                      <a:pt x="894" y="4"/>
                    </a:lnTo>
                    <a:lnTo>
                      <a:pt x="976" y="0"/>
                    </a:lnTo>
                    <a:lnTo>
                      <a:pt x="1058" y="0"/>
                    </a:lnTo>
                    <a:lnTo>
                      <a:pt x="105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229" name="Freeform 16"/>
              <p:cNvSpPr>
                <a:spLocks/>
              </p:cNvSpPr>
              <p:nvPr/>
            </p:nvSpPr>
            <p:spPr bwMode="auto">
              <a:xfrm>
                <a:off x="4465638" y="3992563"/>
                <a:ext cx="3257550" cy="1063625"/>
              </a:xfrm>
              <a:custGeom>
                <a:avLst/>
                <a:gdLst>
                  <a:gd name="T0" fmla="*/ 6 w 2052"/>
                  <a:gd name="T1" fmla="*/ 0 h 670"/>
                  <a:gd name="T2" fmla="*/ 28 w 2052"/>
                  <a:gd name="T3" fmla="*/ 34 h 670"/>
                  <a:gd name="T4" fmla="*/ 54 w 2052"/>
                  <a:gd name="T5" fmla="*/ 64 h 670"/>
                  <a:gd name="T6" fmla="*/ 82 w 2052"/>
                  <a:gd name="T7" fmla="*/ 88 h 670"/>
                  <a:gd name="T8" fmla="*/ 146 w 2052"/>
                  <a:gd name="T9" fmla="*/ 128 h 670"/>
                  <a:gd name="T10" fmla="*/ 216 w 2052"/>
                  <a:gd name="T11" fmla="*/ 158 h 670"/>
                  <a:gd name="T12" fmla="*/ 252 w 2052"/>
                  <a:gd name="T13" fmla="*/ 172 h 670"/>
                  <a:gd name="T14" fmla="*/ 376 w 2052"/>
                  <a:gd name="T15" fmla="*/ 212 h 670"/>
                  <a:gd name="T16" fmla="*/ 504 w 2052"/>
                  <a:gd name="T17" fmla="*/ 240 h 670"/>
                  <a:gd name="T18" fmla="*/ 634 w 2052"/>
                  <a:gd name="T19" fmla="*/ 260 h 670"/>
                  <a:gd name="T20" fmla="*/ 764 w 2052"/>
                  <a:gd name="T21" fmla="*/ 272 h 670"/>
                  <a:gd name="T22" fmla="*/ 878 w 2052"/>
                  <a:gd name="T23" fmla="*/ 280 h 670"/>
                  <a:gd name="T24" fmla="*/ 1106 w 2052"/>
                  <a:gd name="T25" fmla="*/ 284 h 670"/>
                  <a:gd name="T26" fmla="*/ 1278 w 2052"/>
                  <a:gd name="T27" fmla="*/ 276 h 670"/>
                  <a:gd name="T28" fmla="*/ 1390 w 2052"/>
                  <a:gd name="T29" fmla="*/ 264 h 670"/>
                  <a:gd name="T30" fmla="*/ 1504 w 2052"/>
                  <a:gd name="T31" fmla="*/ 246 h 670"/>
                  <a:gd name="T32" fmla="*/ 1616 w 2052"/>
                  <a:gd name="T33" fmla="*/ 224 h 670"/>
                  <a:gd name="T34" fmla="*/ 1672 w 2052"/>
                  <a:gd name="T35" fmla="*/ 210 h 670"/>
                  <a:gd name="T36" fmla="*/ 1740 w 2052"/>
                  <a:gd name="T37" fmla="*/ 190 h 670"/>
                  <a:gd name="T38" fmla="*/ 1874 w 2052"/>
                  <a:gd name="T39" fmla="*/ 136 h 670"/>
                  <a:gd name="T40" fmla="*/ 1938 w 2052"/>
                  <a:gd name="T41" fmla="*/ 106 h 670"/>
                  <a:gd name="T42" fmla="*/ 1970 w 2052"/>
                  <a:gd name="T43" fmla="*/ 86 h 670"/>
                  <a:gd name="T44" fmla="*/ 2024 w 2052"/>
                  <a:gd name="T45" fmla="*/ 36 h 670"/>
                  <a:gd name="T46" fmla="*/ 2050 w 2052"/>
                  <a:gd name="T47" fmla="*/ 10 h 670"/>
                  <a:gd name="T48" fmla="*/ 2050 w 2052"/>
                  <a:gd name="T49" fmla="*/ 106 h 670"/>
                  <a:gd name="T50" fmla="*/ 2048 w 2052"/>
                  <a:gd name="T51" fmla="*/ 256 h 670"/>
                  <a:gd name="T52" fmla="*/ 2050 w 2052"/>
                  <a:gd name="T53" fmla="*/ 306 h 670"/>
                  <a:gd name="T54" fmla="*/ 2048 w 2052"/>
                  <a:gd name="T55" fmla="*/ 362 h 670"/>
                  <a:gd name="T56" fmla="*/ 2030 w 2052"/>
                  <a:gd name="T57" fmla="*/ 408 h 670"/>
                  <a:gd name="T58" fmla="*/ 1998 w 2052"/>
                  <a:gd name="T59" fmla="*/ 448 h 670"/>
                  <a:gd name="T60" fmla="*/ 1956 w 2052"/>
                  <a:gd name="T61" fmla="*/ 482 h 670"/>
                  <a:gd name="T62" fmla="*/ 1916 w 2052"/>
                  <a:gd name="T63" fmla="*/ 504 h 670"/>
                  <a:gd name="T64" fmla="*/ 1836 w 2052"/>
                  <a:gd name="T65" fmla="*/ 544 h 670"/>
                  <a:gd name="T66" fmla="*/ 1752 w 2052"/>
                  <a:gd name="T67" fmla="*/ 574 h 670"/>
                  <a:gd name="T68" fmla="*/ 1666 w 2052"/>
                  <a:gd name="T69" fmla="*/ 598 h 670"/>
                  <a:gd name="T70" fmla="*/ 1622 w 2052"/>
                  <a:gd name="T71" fmla="*/ 608 h 670"/>
                  <a:gd name="T72" fmla="*/ 1458 w 2052"/>
                  <a:gd name="T73" fmla="*/ 636 h 670"/>
                  <a:gd name="T74" fmla="*/ 1294 w 2052"/>
                  <a:gd name="T75" fmla="*/ 656 h 670"/>
                  <a:gd name="T76" fmla="*/ 1132 w 2052"/>
                  <a:gd name="T77" fmla="*/ 668 h 670"/>
                  <a:gd name="T78" fmla="*/ 968 w 2052"/>
                  <a:gd name="T79" fmla="*/ 670 h 670"/>
                  <a:gd name="T80" fmla="*/ 806 w 2052"/>
                  <a:gd name="T81" fmla="*/ 662 h 670"/>
                  <a:gd name="T82" fmla="*/ 644 w 2052"/>
                  <a:gd name="T83" fmla="*/ 644 h 670"/>
                  <a:gd name="T84" fmla="*/ 482 w 2052"/>
                  <a:gd name="T85" fmla="*/ 616 h 670"/>
                  <a:gd name="T86" fmla="*/ 320 w 2052"/>
                  <a:gd name="T87" fmla="*/ 578 h 670"/>
                  <a:gd name="T88" fmla="*/ 290 w 2052"/>
                  <a:gd name="T89" fmla="*/ 568 h 670"/>
                  <a:gd name="T90" fmla="*/ 204 w 2052"/>
                  <a:gd name="T91" fmla="*/ 534 h 670"/>
                  <a:gd name="T92" fmla="*/ 94 w 2052"/>
                  <a:gd name="T93" fmla="*/ 478 h 670"/>
                  <a:gd name="T94" fmla="*/ 70 w 2052"/>
                  <a:gd name="T95" fmla="*/ 464 h 670"/>
                  <a:gd name="T96" fmla="*/ 34 w 2052"/>
                  <a:gd name="T97" fmla="*/ 430 h 670"/>
                  <a:gd name="T98" fmla="*/ 12 w 2052"/>
                  <a:gd name="T99" fmla="*/ 386 h 670"/>
                  <a:gd name="T100" fmla="*/ 0 w 2052"/>
                  <a:gd name="T101" fmla="*/ 336 h 670"/>
                  <a:gd name="T102" fmla="*/ 0 w 2052"/>
                  <a:gd name="T103" fmla="*/ 306 h 670"/>
                  <a:gd name="T104" fmla="*/ 4 w 2052"/>
                  <a:gd name="T105" fmla="*/ 156 h 670"/>
                  <a:gd name="T106" fmla="*/ 2 w 2052"/>
                  <a:gd name="T107" fmla="*/ 6 h 670"/>
                  <a:gd name="T108" fmla="*/ 6 w 2052"/>
                  <a:gd name="T109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52" h="670">
                    <a:moveTo>
                      <a:pt x="6" y="0"/>
                    </a:moveTo>
                    <a:lnTo>
                      <a:pt x="6" y="0"/>
                    </a:lnTo>
                    <a:lnTo>
                      <a:pt x="16" y="18"/>
                    </a:lnTo>
                    <a:lnTo>
                      <a:pt x="28" y="34"/>
                    </a:lnTo>
                    <a:lnTo>
                      <a:pt x="40" y="50"/>
                    </a:lnTo>
                    <a:lnTo>
                      <a:pt x="54" y="64"/>
                    </a:lnTo>
                    <a:lnTo>
                      <a:pt x="68" y="76"/>
                    </a:lnTo>
                    <a:lnTo>
                      <a:pt x="82" y="88"/>
                    </a:lnTo>
                    <a:lnTo>
                      <a:pt x="112" y="110"/>
                    </a:lnTo>
                    <a:lnTo>
                      <a:pt x="146" y="128"/>
                    </a:lnTo>
                    <a:lnTo>
                      <a:pt x="180" y="144"/>
                    </a:lnTo>
                    <a:lnTo>
                      <a:pt x="216" y="158"/>
                    </a:lnTo>
                    <a:lnTo>
                      <a:pt x="252" y="172"/>
                    </a:lnTo>
                    <a:lnTo>
                      <a:pt x="252" y="172"/>
                    </a:lnTo>
                    <a:lnTo>
                      <a:pt x="314" y="194"/>
                    </a:lnTo>
                    <a:lnTo>
                      <a:pt x="376" y="212"/>
                    </a:lnTo>
                    <a:lnTo>
                      <a:pt x="440" y="226"/>
                    </a:lnTo>
                    <a:lnTo>
                      <a:pt x="504" y="240"/>
                    </a:lnTo>
                    <a:lnTo>
                      <a:pt x="568" y="250"/>
                    </a:lnTo>
                    <a:lnTo>
                      <a:pt x="634" y="260"/>
                    </a:lnTo>
                    <a:lnTo>
                      <a:pt x="698" y="268"/>
                    </a:lnTo>
                    <a:lnTo>
                      <a:pt x="764" y="272"/>
                    </a:lnTo>
                    <a:lnTo>
                      <a:pt x="764" y="272"/>
                    </a:lnTo>
                    <a:lnTo>
                      <a:pt x="878" y="280"/>
                    </a:lnTo>
                    <a:lnTo>
                      <a:pt x="992" y="284"/>
                    </a:lnTo>
                    <a:lnTo>
                      <a:pt x="1106" y="284"/>
                    </a:lnTo>
                    <a:lnTo>
                      <a:pt x="1220" y="280"/>
                    </a:lnTo>
                    <a:lnTo>
                      <a:pt x="1278" y="276"/>
                    </a:lnTo>
                    <a:lnTo>
                      <a:pt x="1334" y="270"/>
                    </a:lnTo>
                    <a:lnTo>
                      <a:pt x="1390" y="264"/>
                    </a:lnTo>
                    <a:lnTo>
                      <a:pt x="1448" y="256"/>
                    </a:lnTo>
                    <a:lnTo>
                      <a:pt x="1504" y="246"/>
                    </a:lnTo>
                    <a:lnTo>
                      <a:pt x="1560" y="236"/>
                    </a:lnTo>
                    <a:lnTo>
                      <a:pt x="1616" y="224"/>
                    </a:lnTo>
                    <a:lnTo>
                      <a:pt x="1672" y="210"/>
                    </a:lnTo>
                    <a:lnTo>
                      <a:pt x="1672" y="210"/>
                    </a:lnTo>
                    <a:lnTo>
                      <a:pt x="1706" y="200"/>
                    </a:lnTo>
                    <a:lnTo>
                      <a:pt x="1740" y="190"/>
                    </a:lnTo>
                    <a:lnTo>
                      <a:pt x="1808" y="164"/>
                    </a:lnTo>
                    <a:lnTo>
                      <a:pt x="1874" y="136"/>
                    </a:lnTo>
                    <a:lnTo>
                      <a:pt x="1938" y="106"/>
                    </a:lnTo>
                    <a:lnTo>
                      <a:pt x="1938" y="106"/>
                    </a:lnTo>
                    <a:lnTo>
                      <a:pt x="1954" y="98"/>
                    </a:lnTo>
                    <a:lnTo>
                      <a:pt x="1970" y="86"/>
                    </a:lnTo>
                    <a:lnTo>
                      <a:pt x="1998" y="62"/>
                    </a:lnTo>
                    <a:lnTo>
                      <a:pt x="2024" y="36"/>
                    </a:lnTo>
                    <a:lnTo>
                      <a:pt x="2050" y="10"/>
                    </a:lnTo>
                    <a:lnTo>
                      <a:pt x="2050" y="10"/>
                    </a:lnTo>
                    <a:lnTo>
                      <a:pt x="2050" y="106"/>
                    </a:lnTo>
                    <a:lnTo>
                      <a:pt x="2050" y="106"/>
                    </a:lnTo>
                    <a:lnTo>
                      <a:pt x="2048" y="206"/>
                    </a:lnTo>
                    <a:lnTo>
                      <a:pt x="2048" y="256"/>
                    </a:lnTo>
                    <a:lnTo>
                      <a:pt x="2050" y="306"/>
                    </a:lnTo>
                    <a:lnTo>
                      <a:pt x="2050" y="306"/>
                    </a:lnTo>
                    <a:lnTo>
                      <a:pt x="2052" y="334"/>
                    </a:lnTo>
                    <a:lnTo>
                      <a:pt x="2048" y="362"/>
                    </a:lnTo>
                    <a:lnTo>
                      <a:pt x="2040" y="386"/>
                    </a:lnTo>
                    <a:lnTo>
                      <a:pt x="2030" y="408"/>
                    </a:lnTo>
                    <a:lnTo>
                      <a:pt x="2016" y="428"/>
                    </a:lnTo>
                    <a:lnTo>
                      <a:pt x="1998" y="448"/>
                    </a:lnTo>
                    <a:lnTo>
                      <a:pt x="1978" y="466"/>
                    </a:lnTo>
                    <a:lnTo>
                      <a:pt x="1956" y="482"/>
                    </a:lnTo>
                    <a:lnTo>
                      <a:pt x="1956" y="482"/>
                    </a:lnTo>
                    <a:lnTo>
                      <a:pt x="1916" y="504"/>
                    </a:lnTo>
                    <a:lnTo>
                      <a:pt x="1878" y="526"/>
                    </a:lnTo>
                    <a:lnTo>
                      <a:pt x="1836" y="544"/>
                    </a:lnTo>
                    <a:lnTo>
                      <a:pt x="1794" y="560"/>
                    </a:lnTo>
                    <a:lnTo>
                      <a:pt x="1752" y="574"/>
                    </a:lnTo>
                    <a:lnTo>
                      <a:pt x="1710" y="586"/>
                    </a:lnTo>
                    <a:lnTo>
                      <a:pt x="1666" y="598"/>
                    </a:lnTo>
                    <a:lnTo>
                      <a:pt x="1622" y="608"/>
                    </a:lnTo>
                    <a:lnTo>
                      <a:pt x="1622" y="608"/>
                    </a:lnTo>
                    <a:lnTo>
                      <a:pt x="1540" y="622"/>
                    </a:lnTo>
                    <a:lnTo>
                      <a:pt x="1458" y="636"/>
                    </a:lnTo>
                    <a:lnTo>
                      <a:pt x="1376" y="648"/>
                    </a:lnTo>
                    <a:lnTo>
                      <a:pt x="1294" y="656"/>
                    </a:lnTo>
                    <a:lnTo>
                      <a:pt x="1214" y="662"/>
                    </a:lnTo>
                    <a:lnTo>
                      <a:pt x="1132" y="668"/>
                    </a:lnTo>
                    <a:lnTo>
                      <a:pt x="1050" y="670"/>
                    </a:lnTo>
                    <a:lnTo>
                      <a:pt x="968" y="670"/>
                    </a:lnTo>
                    <a:lnTo>
                      <a:pt x="888" y="666"/>
                    </a:lnTo>
                    <a:lnTo>
                      <a:pt x="806" y="662"/>
                    </a:lnTo>
                    <a:lnTo>
                      <a:pt x="724" y="654"/>
                    </a:lnTo>
                    <a:lnTo>
                      <a:pt x="644" y="644"/>
                    </a:lnTo>
                    <a:lnTo>
                      <a:pt x="562" y="632"/>
                    </a:lnTo>
                    <a:lnTo>
                      <a:pt x="482" y="616"/>
                    </a:lnTo>
                    <a:lnTo>
                      <a:pt x="400" y="598"/>
                    </a:lnTo>
                    <a:lnTo>
                      <a:pt x="320" y="578"/>
                    </a:lnTo>
                    <a:lnTo>
                      <a:pt x="320" y="578"/>
                    </a:lnTo>
                    <a:lnTo>
                      <a:pt x="290" y="568"/>
                    </a:lnTo>
                    <a:lnTo>
                      <a:pt x="262" y="558"/>
                    </a:lnTo>
                    <a:lnTo>
                      <a:pt x="204" y="534"/>
                    </a:lnTo>
                    <a:lnTo>
                      <a:pt x="148" y="508"/>
                    </a:lnTo>
                    <a:lnTo>
                      <a:pt x="94" y="478"/>
                    </a:lnTo>
                    <a:lnTo>
                      <a:pt x="94" y="478"/>
                    </a:lnTo>
                    <a:lnTo>
                      <a:pt x="70" y="464"/>
                    </a:lnTo>
                    <a:lnTo>
                      <a:pt x="52" y="448"/>
                    </a:lnTo>
                    <a:lnTo>
                      <a:pt x="34" y="430"/>
                    </a:lnTo>
                    <a:lnTo>
                      <a:pt x="22" y="410"/>
                    </a:lnTo>
                    <a:lnTo>
                      <a:pt x="12" y="386"/>
                    </a:lnTo>
                    <a:lnTo>
                      <a:pt x="4" y="362"/>
                    </a:lnTo>
                    <a:lnTo>
                      <a:pt x="0" y="336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4" y="232"/>
                    </a:lnTo>
                    <a:lnTo>
                      <a:pt x="4" y="15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0" name="Freeform 17"/>
              <p:cNvSpPr>
                <a:spLocks/>
              </p:cNvSpPr>
              <p:nvPr/>
            </p:nvSpPr>
            <p:spPr bwMode="auto">
              <a:xfrm>
                <a:off x="4465638" y="34242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231" name="Freeform 18"/>
              <p:cNvSpPr>
                <a:spLocks/>
              </p:cNvSpPr>
              <p:nvPr/>
            </p:nvSpPr>
            <p:spPr bwMode="auto">
              <a:xfrm>
                <a:off x="4465638" y="28654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5" name="Rectangle 224"/>
            <p:cNvSpPr/>
            <p:nvPr/>
          </p:nvSpPr>
          <p:spPr bwMode="auto">
            <a:xfrm>
              <a:off x="8087427" y="4113366"/>
              <a:ext cx="947057" cy="230359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t" anchorCtr="0"/>
            <a:lstStyle/>
            <a:p>
              <a:pPr algn="ctr" eaLnBrk="0" hangingPunct="0"/>
              <a:endParaRPr lang="en-US" sz="2000" err="1">
                <a:solidFill>
                  <a:srgbClr val="4D4F53"/>
                </a:solidFill>
                <a:latin typeface="Courier New"/>
                <a:cs typeface="Courier New"/>
              </a:endParaRPr>
            </a:p>
          </p:txBody>
        </p:sp>
        <p:pic>
          <p:nvPicPr>
            <p:cNvPr id="227" name="Shape 60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279246" y="3589867"/>
              <a:ext cx="563418" cy="3812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" name="Group 137"/>
          <p:cNvGrpSpPr/>
          <p:nvPr/>
        </p:nvGrpSpPr>
        <p:grpSpPr>
          <a:xfrm>
            <a:off x="3106138" y="2568525"/>
            <a:ext cx="1587610" cy="985651"/>
            <a:chOff x="2362170" y="3210564"/>
            <a:chExt cx="2097543" cy="1310165"/>
          </a:xfrm>
        </p:grpSpPr>
        <p:sp>
          <p:nvSpPr>
            <p:cNvPr id="139" name="Rectangle 138"/>
            <p:cNvSpPr/>
            <p:nvPr/>
          </p:nvSpPr>
          <p:spPr bwMode="auto">
            <a:xfrm>
              <a:off x="2362170" y="3350693"/>
              <a:ext cx="2097543" cy="1170036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2362170" y="3210564"/>
              <a:ext cx="2097543" cy="362917"/>
            </a:xfrm>
            <a:prstGeom prst="rect">
              <a:avLst/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sz="2000">
                  <a:solidFill>
                    <a:srgbClr val="FFFFFF"/>
                  </a:solidFill>
                </a:rPr>
                <a:t>Stream</a:t>
              </a:r>
            </a:p>
          </p:txBody>
        </p:sp>
        <p:grpSp>
          <p:nvGrpSpPr>
            <p:cNvPr id="141" name="Group 140"/>
            <p:cNvGrpSpPr/>
            <p:nvPr/>
          </p:nvGrpSpPr>
          <p:grpSpPr>
            <a:xfrm>
              <a:off x="2453203" y="3727829"/>
              <a:ext cx="1900854" cy="658409"/>
              <a:chOff x="2841743" y="2630363"/>
              <a:chExt cx="2190496" cy="696220"/>
            </a:xfrm>
          </p:grpSpPr>
          <p:grpSp>
            <p:nvGrpSpPr>
              <p:cNvPr id="142" name="Group 141"/>
              <p:cNvGrpSpPr/>
              <p:nvPr/>
            </p:nvGrpSpPr>
            <p:grpSpPr>
              <a:xfrm>
                <a:off x="2841743" y="2630363"/>
                <a:ext cx="2190496" cy="681902"/>
                <a:chOff x="1085848" y="4940817"/>
                <a:chExt cx="2336406" cy="727324"/>
              </a:xfrm>
              <a:solidFill>
                <a:schemeClr val="tx1"/>
              </a:solidFill>
            </p:grpSpPr>
            <p:sp>
              <p:nvSpPr>
                <p:cNvPr id="154" name="Direct Access Storage 153"/>
                <p:cNvSpPr/>
                <p:nvPr/>
              </p:nvSpPr>
              <p:spPr bwMode="auto">
                <a:xfrm>
                  <a:off x="1085848" y="4940817"/>
                  <a:ext cx="2336406" cy="727323"/>
                </a:xfrm>
                <a:prstGeom prst="flowChartMagneticDrum">
                  <a:avLst/>
                </a:prstGeom>
                <a:solidFill>
                  <a:srgbClr val="FE5000"/>
                </a:solidFill>
                <a:ln w="9525" algn="ctr">
                  <a:noFill/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 eaLnBrk="0" hangingPunct="0"/>
                  <a:endParaRPr lang="en-US" smtClean="0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55" name="Oval 154"/>
                <p:cNvSpPr/>
                <p:nvPr/>
              </p:nvSpPr>
              <p:spPr bwMode="auto">
                <a:xfrm>
                  <a:off x="1085848" y="4940818"/>
                  <a:ext cx="727323" cy="727323"/>
                </a:xfrm>
                <a:prstGeom prst="ellipse">
                  <a:avLst/>
                </a:prstGeom>
                <a:solidFill>
                  <a:srgbClr val="FF6600"/>
                </a:solidFill>
                <a:ln w="38100" cmpd="sng" algn="ctr">
                  <a:solidFill>
                    <a:schemeClr val="bg1">
                      <a:lumMod val="75000"/>
                    </a:schemeClr>
                  </a:solidFill>
                  <a:round/>
                  <a:headEnd/>
                  <a:tailEnd/>
                </a:ln>
              </p:spPr>
              <p:txBody>
                <a:bodyPr rtlCol="0" anchor="ctr"/>
                <a:lstStyle/>
                <a:p>
                  <a:pPr algn="ctr" eaLnBrk="0" hangingPunct="0"/>
                  <a:r>
                    <a:rPr lang="en-US" smtClean="0">
                      <a:solidFill>
                        <a:srgbClr val="FFFFFF"/>
                      </a:solidFill>
                    </a:rPr>
                    <a:t>  </a:t>
                  </a:r>
                </a:p>
              </p:txBody>
            </p:sp>
          </p:grpSp>
          <p:sp>
            <p:nvSpPr>
              <p:cNvPr id="153" name="TextBox 152"/>
              <p:cNvSpPr txBox="1"/>
              <p:nvPr/>
            </p:nvSpPr>
            <p:spPr>
              <a:xfrm>
                <a:off x="3284660" y="2785829"/>
                <a:ext cx="1681886" cy="5407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900">
                    <a:solidFill>
                      <a:prstClr val="white"/>
                    </a:solidFill>
                    <a:cs typeface="Arial"/>
                  </a:rPr>
                  <a:t>Topic</a:t>
                </a:r>
              </a:p>
            </p:txBody>
          </p:sp>
        </p:grpSp>
      </p:grpSp>
      <p:sp>
        <p:nvSpPr>
          <p:cNvPr id="156" name="Rectangle 155"/>
          <p:cNvSpPr/>
          <p:nvPr/>
        </p:nvSpPr>
        <p:spPr bwMode="auto">
          <a:xfrm>
            <a:off x="7986975" y="4118132"/>
            <a:ext cx="1146844" cy="322677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pic>
        <p:nvPicPr>
          <p:cNvPr id="157" name="Shape 113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8084736" y="4196216"/>
            <a:ext cx="991640" cy="142643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Rectangle 157"/>
          <p:cNvSpPr/>
          <p:nvPr/>
        </p:nvSpPr>
        <p:spPr bwMode="auto">
          <a:xfrm>
            <a:off x="7885628" y="2442765"/>
            <a:ext cx="1350655" cy="34234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pic>
        <p:nvPicPr>
          <p:cNvPr id="159" name="Picture 158" descr="MapR-FS_navy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9956" y="2511517"/>
            <a:ext cx="1236030" cy="185175"/>
          </a:xfrm>
          <a:prstGeom prst="rect">
            <a:avLst/>
          </a:prstGeom>
        </p:spPr>
      </p:pic>
      <p:sp>
        <p:nvSpPr>
          <p:cNvPr id="160" name="Rectangle 159"/>
          <p:cNvSpPr/>
          <p:nvPr/>
        </p:nvSpPr>
        <p:spPr bwMode="auto">
          <a:xfrm>
            <a:off x="3369018" y="5164039"/>
            <a:ext cx="1350655" cy="342343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pic>
        <p:nvPicPr>
          <p:cNvPr id="161" name="Picture 160" descr="MapR-FS_navy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3345" y="5232791"/>
            <a:ext cx="1236030" cy="18517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5775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192761" y="2952341"/>
            <a:ext cx="1232992" cy="1663095"/>
            <a:chOff x="7097087" y="5009657"/>
            <a:chExt cx="1528550" cy="1594388"/>
          </a:xfrm>
          <a:solidFill>
            <a:srgbClr val="B2D8E5"/>
          </a:solidFill>
        </p:grpSpPr>
        <p:sp>
          <p:nvSpPr>
            <p:cNvPr id="122" name="Freeform 21"/>
            <p:cNvSpPr>
              <a:spLocks noEditPoints="1"/>
            </p:cNvSpPr>
            <p:nvPr/>
          </p:nvSpPr>
          <p:spPr bwMode="auto">
            <a:xfrm>
              <a:off x="7097087" y="5009657"/>
              <a:ext cx="1528550" cy="1594388"/>
            </a:xfrm>
            <a:custGeom>
              <a:avLst/>
              <a:gdLst>
                <a:gd name="T0" fmla="*/ 2356 w 2786"/>
                <a:gd name="T1" fmla="*/ 2214 h 2906"/>
                <a:gd name="T2" fmla="*/ 2556 w 2786"/>
                <a:gd name="T3" fmla="*/ 2214 h 2906"/>
                <a:gd name="T4" fmla="*/ 2648 w 2786"/>
                <a:gd name="T5" fmla="*/ 2232 h 2906"/>
                <a:gd name="T6" fmla="*/ 2720 w 2786"/>
                <a:gd name="T7" fmla="*/ 2282 h 2906"/>
                <a:gd name="T8" fmla="*/ 2768 w 2786"/>
                <a:gd name="T9" fmla="*/ 2354 h 2906"/>
                <a:gd name="T10" fmla="*/ 2786 w 2786"/>
                <a:gd name="T11" fmla="*/ 2444 h 2906"/>
                <a:gd name="T12" fmla="*/ 2786 w 2786"/>
                <a:gd name="T13" fmla="*/ 2906 h 2906"/>
                <a:gd name="T14" fmla="*/ 1730 w 2786"/>
                <a:gd name="T15" fmla="*/ 2906 h 2906"/>
                <a:gd name="T16" fmla="*/ 1706 w 2786"/>
                <a:gd name="T17" fmla="*/ 2894 h 2906"/>
                <a:gd name="T18" fmla="*/ 1434 w 2786"/>
                <a:gd name="T19" fmla="*/ 1984 h 2906"/>
                <a:gd name="T20" fmla="*/ 1420 w 2786"/>
                <a:gd name="T21" fmla="*/ 1986 h 2906"/>
                <a:gd name="T22" fmla="*/ 1142 w 2786"/>
                <a:gd name="T23" fmla="*/ 2902 h 2906"/>
                <a:gd name="T24" fmla="*/ 750 w 2786"/>
                <a:gd name="T25" fmla="*/ 2906 h 2906"/>
                <a:gd name="T26" fmla="*/ 1182 w 2786"/>
                <a:gd name="T27" fmla="*/ 1390 h 2906"/>
                <a:gd name="T28" fmla="*/ 1714 w 2786"/>
                <a:gd name="T29" fmla="*/ 1582 h 2906"/>
                <a:gd name="T30" fmla="*/ 1734 w 2786"/>
                <a:gd name="T31" fmla="*/ 1598 h 2906"/>
                <a:gd name="T32" fmla="*/ 1912 w 2786"/>
                <a:gd name="T33" fmla="*/ 2198 h 2906"/>
                <a:gd name="T34" fmla="*/ 1936 w 2786"/>
                <a:gd name="T35" fmla="*/ 2216 h 2906"/>
                <a:gd name="T36" fmla="*/ 2142 w 2786"/>
                <a:gd name="T37" fmla="*/ 2214 h 2906"/>
                <a:gd name="T38" fmla="*/ 2154 w 2786"/>
                <a:gd name="T39" fmla="*/ 2202 h 2906"/>
                <a:gd name="T40" fmla="*/ 2344 w 2786"/>
                <a:gd name="T41" fmla="*/ 1676 h 2906"/>
                <a:gd name="T42" fmla="*/ 498 w 2786"/>
                <a:gd name="T43" fmla="*/ 1080 h 2906"/>
                <a:gd name="T44" fmla="*/ 264 w 2786"/>
                <a:gd name="T45" fmla="*/ 1708 h 2906"/>
                <a:gd name="T46" fmla="*/ 214 w 2786"/>
                <a:gd name="T47" fmla="*/ 1736 h 2906"/>
                <a:gd name="T48" fmla="*/ 172 w 2786"/>
                <a:gd name="T49" fmla="*/ 1728 h 2906"/>
                <a:gd name="T50" fmla="*/ 144 w 2786"/>
                <a:gd name="T51" fmla="*/ 1700 h 2906"/>
                <a:gd name="T52" fmla="*/ 76 w 2786"/>
                <a:gd name="T53" fmla="*/ 1552 h 2906"/>
                <a:gd name="T54" fmla="*/ 32 w 2786"/>
                <a:gd name="T55" fmla="*/ 1396 h 2906"/>
                <a:gd name="T56" fmla="*/ 0 w 2786"/>
                <a:gd name="T57" fmla="*/ 1170 h 2906"/>
                <a:gd name="T58" fmla="*/ 2 w 2786"/>
                <a:gd name="T59" fmla="*/ 1000 h 2906"/>
                <a:gd name="T60" fmla="*/ 44 w 2786"/>
                <a:gd name="T61" fmla="*/ 638 h 2906"/>
                <a:gd name="T62" fmla="*/ 116 w 2786"/>
                <a:gd name="T63" fmla="*/ 372 h 2906"/>
                <a:gd name="T64" fmla="*/ 174 w 2786"/>
                <a:gd name="T65" fmla="*/ 240 h 2906"/>
                <a:gd name="T66" fmla="*/ 256 w 2786"/>
                <a:gd name="T67" fmla="*/ 122 h 2906"/>
                <a:gd name="T68" fmla="*/ 344 w 2786"/>
                <a:gd name="T69" fmla="*/ 50 h 2906"/>
                <a:gd name="T70" fmla="*/ 482 w 2786"/>
                <a:gd name="T71" fmla="*/ 2 h 2906"/>
                <a:gd name="T72" fmla="*/ 586 w 2786"/>
                <a:gd name="T73" fmla="*/ 10 h 2906"/>
                <a:gd name="T74" fmla="*/ 690 w 2786"/>
                <a:gd name="T75" fmla="*/ 68 h 2906"/>
                <a:gd name="T76" fmla="*/ 760 w 2786"/>
                <a:gd name="T77" fmla="*/ 166 h 2906"/>
                <a:gd name="T78" fmla="*/ 778 w 2786"/>
                <a:gd name="T79" fmla="*/ 284 h 2906"/>
                <a:gd name="T80" fmla="*/ 686 w 2786"/>
                <a:gd name="T81" fmla="*/ 560 h 2906"/>
                <a:gd name="T82" fmla="*/ 786 w 2786"/>
                <a:gd name="T83" fmla="*/ 624 h 2906"/>
                <a:gd name="T84" fmla="*/ 2650 w 2786"/>
                <a:gd name="T85" fmla="*/ 1304 h 2906"/>
                <a:gd name="T86" fmla="*/ 2712 w 2786"/>
                <a:gd name="T87" fmla="*/ 1344 h 2906"/>
                <a:gd name="T88" fmla="*/ 2756 w 2786"/>
                <a:gd name="T89" fmla="*/ 1398 h 2906"/>
                <a:gd name="T90" fmla="*/ 2782 w 2786"/>
                <a:gd name="T91" fmla="*/ 1464 h 2906"/>
                <a:gd name="T92" fmla="*/ 2786 w 2786"/>
                <a:gd name="T93" fmla="*/ 1518 h 2906"/>
                <a:gd name="T94" fmla="*/ 2770 w 2786"/>
                <a:gd name="T95" fmla="*/ 1594 h 2906"/>
                <a:gd name="T96" fmla="*/ 2734 w 2786"/>
                <a:gd name="T97" fmla="*/ 1658 h 2906"/>
                <a:gd name="T98" fmla="*/ 2680 w 2786"/>
                <a:gd name="T99" fmla="*/ 1706 h 2906"/>
                <a:gd name="T100" fmla="*/ 2608 w 2786"/>
                <a:gd name="T101" fmla="*/ 1734 h 2906"/>
                <a:gd name="T102" fmla="*/ 2528 w 2786"/>
                <a:gd name="T103" fmla="*/ 1742 h 2906"/>
                <a:gd name="T104" fmla="*/ 1414 w 2786"/>
                <a:gd name="T105" fmla="*/ 990 h 2906"/>
                <a:gd name="T106" fmla="*/ 1344 w 2786"/>
                <a:gd name="T107" fmla="*/ 1038 h 2906"/>
                <a:gd name="T108" fmla="*/ 1324 w 2786"/>
                <a:gd name="T109" fmla="*/ 1100 h 2906"/>
                <a:gd name="T110" fmla="*/ 1358 w 2786"/>
                <a:gd name="T111" fmla="*/ 1180 h 2906"/>
                <a:gd name="T112" fmla="*/ 1436 w 2786"/>
                <a:gd name="T113" fmla="*/ 1214 h 2906"/>
                <a:gd name="T114" fmla="*/ 1500 w 2786"/>
                <a:gd name="T115" fmla="*/ 1194 h 2906"/>
                <a:gd name="T116" fmla="*/ 1548 w 2786"/>
                <a:gd name="T117" fmla="*/ 1124 h 2906"/>
                <a:gd name="T118" fmla="*/ 1542 w 2786"/>
                <a:gd name="T119" fmla="*/ 1056 h 2906"/>
                <a:gd name="T120" fmla="*/ 1482 w 2786"/>
                <a:gd name="T121" fmla="*/ 996 h 2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86" h="2906">
                  <a:moveTo>
                    <a:pt x="2528" y="1742"/>
                  </a:moveTo>
                  <a:lnTo>
                    <a:pt x="2528" y="1742"/>
                  </a:lnTo>
                  <a:lnTo>
                    <a:pt x="2356" y="2214"/>
                  </a:lnTo>
                  <a:lnTo>
                    <a:pt x="2356" y="2214"/>
                  </a:lnTo>
                  <a:lnTo>
                    <a:pt x="2376" y="2214"/>
                  </a:lnTo>
                  <a:lnTo>
                    <a:pt x="2376" y="2214"/>
                  </a:lnTo>
                  <a:lnTo>
                    <a:pt x="2556" y="2214"/>
                  </a:lnTo>
                  <a:lnTo>
                    <a:pt x="2556" y="2214"/>
                  </a:lnTo>
                  <a:lnTo>
                    <a:pt x="2580" y="2216"/>
                  </a:lnTo>
                  <a:lnTo>
                    <a:pt x="2604" y="2220"/>
                  </a:lnTo>
                  <a:lnTo>
                    <a:pt x="2626" y="2226"/>
                  </a:lnTo>
                  <a:lnTo>
                    <a:pt x="2648" y="2232"/>
                  </a:lnTo>
                  <a:lnTo>
                    <a:pt x="2668" y="2242"/>
                  </a:lnTo>
                  <a:lnTo>
                    <a:pt x="2686" y="2254"/>
                  </a:lnTo>
                  <a:lnTo>
                    <a:pt x="2704" y="2266"/>
                  </a:lnTo>
                  <a:lnTo>
                    <a:pt x="2720" y="2282"/>
                  </a:lnTo>
                  <a:lnTo>
                    <a:pt x="2734" y="2298"/>
                  </a:lnTo>
                  <a:lnTo>
                    <a:pt x="2748" y="2316"/>
                  </a:lnTo>
                  <a:lnTo>
                    <a:pt x="2760" y="2334"/>
                  </a:lnTo>
                  <a:lnTo>
                    <a:pt x="2768" y="2354"/>
                  </a:lnTo>
                  <a:lnTo>
                    <a:pt x="2776" y="2376"/>
                  </a:lnTo>
                  <a:lnTo>
                    <a:pt x="2782" y="2398"/>
                  </a:lnTo>
                  <a:lnTo>
                    <a:pt x="2786" y="2420"/>
                  </a:lnTo>
                  <a:lnTo>
                    <a:pt x="2786" y="2444"/>
                  </a:lnTo>
                  <a:lnTo>
                    <a:pt x="2786" y="2444"/>
                  </a:lnTo>
                  <a:lnTo>
                    <a:pt x="2786" y="2886"/>
                  </a:lnTo>
                  <a:lnTo>
                    <a:pt x="2786" y="2886"/>
                  </a:lnTo>
                  <a:lnTo>
                    <a:pt x="2786" y="2906"/>
                  </a:lnTo>
                  <a:lnTo>
                    <a:pt x="2786" y="2906"/>
                  </a:lnTo>
                  <a:lnTo>
                    <a:pt x="2764" y="2906"/>
                  </a:lnTo>
                  <a:lnTo>
                    <a:pt x="2764" y="2906"/>
                  </a:lnTo>
                  <a:lnTo>
                    <a:pt x="1730" y="2906"/>
                  </a:lnTo>
                  <a:lnTo>
                    <a:pt x="1730" y="2906"/>
                  </a:lnTo>
                  <a:lnTo>
                    <a:pt x="1720" y="2904"/>
                  </a:lnTo>
                  <a:lnTo>
                    <a:pt x="1712" y="2902"/>
                  </a:lnTo>
                  <a:lnTo>
                    <a:pt x="1706" y="2894"/>
                  </a:lnTo>
                  <a:lnTo>
                    <a:pt x="1702" y="2886"/>
                  </a:lnTo>
                  <a:lnTo>
                    <a:pt x="1702" y="2886"/>
                  </a:lnTo>
                  <a:lnTo>
                    <a:pt x="1434" y="1984"/>
                  </a:lnTo>
                  <a:lnTo>
                    <a:pt x="1434" y="1984"/>
                  </a:lnTo>
                  <a:lnTo>
                    <a:pt x="1428" y="1962"/>
                  </a:lnTo>
                  <a:lnTo>
                    <a:pt x="1428" y="1962"/>
                  </a:lnTo>
                  <a:lnTo>
                    <a:pt x="1420" y="1986"/>
                  </a:lnTo>
                  <a:lnTo>
                    <a:pt x="1420" y="1986"/>
                  </a:lnTo>
                  <a:lnTo>
                    <a:pt x="1150" y="2888"/>
                  </a:lnTo>
                  <a:lnTo>
                    <a:pt x="1150" y="2888"/>
                  </a:lnTo>
                  <a:lnTo>
                    <a:pt x="1148" y="2896"/>
                  </a:lnTo>
                  <a:lnTo>
                    <a:pt x="1142" y="2902"/>
                  </a:lnTo>
                  <a:lnTo>
                    <a:pt x="1136" y="2904"/>
                  </a:lnTo>
                  <a:lnTo>
                    <a:pt x="1126" y="2906"/>
                  </a:lnTo>
                  <a:lnTo>
                    <a:pt x="1126" y="2906"/>
                  </a:lnTo>
                  <a:lnTo>
                    <a:pt x="750" y="2906"/>
                  </a:lnTo>
                  <a:lnTo>
                    <a:pt x="750" y="2906"/>
                  </a:lnTo>
                  <a:lnTo>
                    <a:pt x="730" y="2906"/>
                  </a:lnTo>
                  <a:lnTo>
                    <a:pt x="730" y="2906"/>
                  </a:lnTo>
                  <a:lnTo>
                    <a:pt x="1182" y="1390"/>
                  </a:lnTo>
                  <a:lnTo>
                    <a:pt x="1182" y="1390"/>
                  </a:lnTo>
                  <a:lnTo>
                    <a:pt x="1200" y="1396"/>
                  </a:lnTo>
                  <a:lnTo>
                    <a:pt x="1200" y="1396"/>
                  </a:lnTo>
                  <a:lnTo>
                    <a:pt x="1714" y="1582"/>
                  </a:lnTo>
                  <a:lnTo>
                    <a:pt x="1714" y="1582"/>
                  </a:lnTo>
                  <a:lnTo>
                    <a:pt x="1722" y="1586"/>
                  </a:lnTo>
                  <a:lnTo>
                    <a:pt x="1730" y="1592"/>
                  </a:lnTo>
                  <a:lnTo>
                    <a:pt x="1734" y="1598"/>
                  </a:lnTo>
                  <a:lnTo>
                    <a:pt x="1736" y="1608"/>
                  </a:lnTo>
                  <a:lnTo>
                    <a:pt x="1736" y="1608"/>
                  </a:lnTo>
                  <a:lnTo>
                    <a:pt x="1912" y="2198"/>
                  </a:lnTo>
                  <a:lnTo>
                    <a:pt x="1912" y="2198"/>
                  </a:lnTo>
                  <a:lnTo>
                    <a:pt x="1916" y="2206"/>
                  </a:lnTo>
                  <a:lnTo>
                    <a:pt x="1920" y="2212"/>
                  </a:lnTo>
                  <a:lnTo>
                    <a:pt x="1926" y="2214"/>
                  </a:lnTo>
                  <a:lnTo>
                    <a:pt x="1936" y="2216"/>
                  </a:lnTo>
                  <a:lnTo>
                    <a:pt x="1936" y="2216"/>
                  </a:lnTo>
                  <a:lnTo>
                    <a:pt x="2134" y="2216"/>
                  </a:lnTo>
                  <a:lnTo>
                    <a:pt x="2134" y="2216"/>
                  </a:lnTo>
                  <a:lnTo>
                    <a:pt x="2142" y="2214"/>
                  </a:lnTo>
                  <a:lnTo>
                    <a:pt x="2146" y="2212"/>
                  </a:lnTo>
                  <a:lnTo>
                    <a:pt x="2150" y="2208"/>
                  </a:lnTo>
                  <a:lnTo>
                    <a:pt x="2154" y="2202"/>
                  </a:lnTo>
                  <a:lnTo>
                    <a:pt x="2154" y="2202"/>
                  </a:lnTo>
                  <a:lnTo>
                    <a:pt x="2344" y="1682"/>
                  </a:lnTo>
                  <a:lnTo>
                    <a:pt x="2344" y="1682"/>
                  </a:lnTo>
                  <a:lnTo>
                    <a:pt x="2344" y="1676"/>
                  </a:lnTo>
                  <a:lnTo>
                    <a:pt x="2344" y="1676"/>
                  </a:lnTo>
                  <a:lnTo>
                    <a:pt x="522" y="1012"/>
                  </a:lnTo>
                  <a:lnTo>
                    <a:pt x="522" y="1012"/>
                  </a:lnTo>
                  <a:lnTo>
                    <a:pt x="498" y="1080"/>
                  </a:lnTo>
                  <a:lnTo>
                    <a:pt x="498" y="1080"/>
                  </a:lnTo>
                  <a:lnTo>
                    <a:pt x="280" y="1680"/>
                  </a:lnTo>
                  <a:lnTo>
                    <a:pt x="280" y="1680"/>
                  </a:lnTo>
                  <a:lnTo>
                    <a:pt x="272" y="1696"/>
                  </a:lnTo>
                  <a:lnTo>
                    <a:pt x="264" y="1708"/>
                  </a:lnTo>
                  <a:lnTo>
                    <a:pt x="254" y="1718"/>
                  </a:lnTo>
                  <a:lnTo>
                    <a:pt x="242" y="1726"/>
                  </a:lnTo>
                  <a:lnTo>
                    <a:pt x="228" y="1732"/>
                  </a:lnTo>
                  <a:lnTo>
                    <a:pt x="214" y="1736"/>
                  </a:lnTo>
                  <a:lnTo>
                    <a:pt x="200" y="1736"/>
                  </a:lnTo>
                  <a:lnTo>
                    <a:pt x="184" y="1732"/>
                  </a:lnTo>
                  <a:lnTo>
                    <a:pt x="184" y="1732"/>
                  </a:lnTo>
                  <a:lnTo>
                    <a:pt x="172" y="1728"/>
                  </a:lnTo>
                  <a:lnTo>
                    <a:pt x="162" y="1720"/>
                  </a:lnTo>
                  <a:lnTo>
                    <a:pt x="152" y="1712"/>
                  </a:lnTo>
                  <a:lnTo>
                    <a:pt x="144" y="1700"/>
                  </a:lnTo>
                  <a:lnTo>
                    <a:pt x="144" y="1700"/>
                  </a:lnTo>
                  <a:lnTo>
                    <a:pt x="126" y="1664"/>
                  </a:lnTo>
                  <a:lnTo>
                    <a:pt x="108" y="1628"/>
                  </a:lnTo>
                  <a:lnTo>
                    <a:pt x="92" y="1590"/>
                  </a:lnTo>
                  <a:lnTo>
                    <a:pt x="76" y="1552"/>
                  </a:lnTo>
                  <a:lnTo>
                    <a:pt x="64" y="1514"/>
                  </a:lnTo>
                  <a:lnTo>
                    <a:pt x="52" y="1476"/>
                  </a:lnTo>
                  <a:lnTo>
                    <a:pt x="42" y="1436"/>
                  </a:lnTo>
                  <a:lnTo>
                    <a:pt x="32" y="1396"/>
                  </a:lnTo>
                  <a:lnTo>
                    <a:pt x="32" y="1396"/>
                  </a:lnTo>
                  <a:lnTo>
                    <a:pt x="18" y="1320"/>
                  </a:lnTo>
                  <a:lnTo>
                    <a:pt x="6" y="1246"/>
                  </a:lnTo>
                  <a:lnTo>
                    <a:pt x="0" y="1170"/>
                  </a:lnTo>
                  <a:lnTo>
                    <a:pt x="0" y="1130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2" y="1000"/>
                  </a:lnTo>
                  <a:lnTo>
                    <a:pt x="8" y="910"/>
                  </a:lnTo>
                  <a:lnTo>
                    <a:pt x="18" y="818"/>
                  </a:lnTo>
                  <a:lnTo>
                    <a:pt x="30" y="728"/>
                  </a:lnTo>
                  <a:lnTo>
                    <a:pt x="44" y="638"/>
                  </a:lnTo>
                  <a:lnTo>
                    <a:pt x="64" y="548"/>
                  </a:lnTo>
                  <a:lnTo>
                    <a:pt x="88" y="460"/>
                  </a:lnTo>
                  <a:lnTo>
                    <a:pt x="116" y="372"/>
                  </a:lnTo>
                  <a:lnTo>
                    <a:pt x="116" y="372"/>
                  </a:lnTo>
                  <a:lnTo>
                    <a:pt x="130" y="338"/>
                  </a:lnTo>
                  <a:lnTo>
                    <a:pt x="142" y="304"/>
                  </a:lnTo>
                  <a:lnTo>
                    <a:pt x="158" y="272"/>
                  </a:lnTo>
                  <a:lnTo>
                    <a:pt x="174" y="240"/>
                  </a:lnTo>
                  <a:lnTo>
                    <a:pt x="192" y="210"/>
                  </a:lnTo>
                  <a:lnTo>
                    <a:pt x="212" y="180"/>
                  </a:lnTo>
                  <a:lnTo>
                    <a:pt x="232" y="150"/>
                  </a:lnTo>
                  <a:lnTo>
                    <a:pt x="256" y="122"/>
                  </a:lnTo>
                  <a:lnTo>
                    <a:pt x="256" y="122"/>
                  </a:lnTo>
                  <a:lnTo>
                    <a:pt x="284" y="94"/>
                  </a:lnTo>
                  <a:lnTo>
                    <a:pt x="312" y="70"/>
                  </a:lnTo>
                  <a:lnTo>
                    <a:pt x="344" y="50"/>
                  </a:lnTo>
                  <a:lnTo>
                    <a:pt x="376" y="32"/>
                  </a:lnTo>
                  <a:lnTo>
                    <a:pt x="410" y="18"/>
                  </a:lnTo>
                  <a:lnTo>
                    <a:pt x="446" y="8"/>
                  </a:lnTo>
                  <a:lnTo>
                    <a:pt x="482" y="2"/>
                  </a:lnTo>
                  <a:lnTo>
                    <a:pt x="522" y="0"/>
                  </a:lnTo>
                  <a:lnTo>
                    <a:pt x="522" y="0"/>
                  </a:lnTo>
                  <a:lnTo>
                    <a:pt x="554" y="4"/>
                  </a:lnTo>
                  <a:lnTo>
                    <a:pt x="586" y="10"/>
                  </a:lnTo>
                  <a:lnTo>
                    <a:pt x="614" y="20"/>
                  </a:lnTo>
                  <a:lnTo>
                    <a:pt x="642" y="32"/>
                  </a:lnTo>
                  <a:lnTo>
                    <a:pt x="668" y="48"/>
                  </a:lnTo>
                  <a:lnTo>
                    <a:pt x="690" y="68"/>
                  </a:lnTo>
                  <a:lnTo>
                    <a:pt x="712" y="90"/>
                  </a:lnTo>
                  <a:lnTo>
                    <a:pt x="730" y="112"/>
                  </a:lnTo>
                  <a:lnTo>
                    <a:pt x="746" y="138"/>
                  </a:lnTo>
                  <a:lnTo>
                    <a:pt x="760" y="166"/>
                  </a:lnTo>
                  <a:lnTo>
                    <a:pt x="770" y="194"/>
                  </a:lnTo>
                  <a:lnTo>
                    <a:pt x="776" y="224"/>
                  </a:lnTo>
                  <a:lnTo>
                    <a:pt x="778" y="254"/>
                  </a:lnTo>
                  <a:lnTo>
                    <a:pt x="778" y="284"/>
                  </a:lnTo>
                  <a:lnTo>
                    <a:pt x="772" y="316"/>
                  </a:lnTo>
                  <a:lnTo>
                    <a:pt x="764" y="346"/>
                  </a:lnTo>
                  <a:lnTo>
                    <a:pt x="764" y="346"/>
                  </a:lnTo>
                  <a:lnTo>
                    <a:pt x="686" y="560"/>
                  </a:lnTo>
                  <a:lnTo>
                    <a:pt x="686" y="560"/>
                  </a:lnTo>
                  <a:lnTo>
                    <a:pt x="678" y="584"/>
                  </a:lnTo>
                  <a:lnTo>
                    <a:pt x="678" y="584"/>
                  </a:lnTo>
                  <a:lnTo>
                    <a:pt x="786" y="624"/>
                  </a:lnTo>
                  <a:lnTo>
                    <a:pt x="786" y="624"/>
                  </a:lnTo>
                  <a:lnTo>
                    <a:pt x="2634" y="1298"/>
                  </a:lnTo>
                  <a:lnTo>
                    <a:pt x="2634" y="1298"/>
                  </a:lnTo>
                  <a:lnTo>
                    <a:pt x="2650" y="1304"/>
                  </a:lnTo>
                  <a:lnTo>
                    <a:pt x="2668" y="1312"/>
                  </a:lnTo>
                  <a:lnTo>
                    <a:pt x="2684" y="1322"/>
                  </a:lnTo>
                  <a:lnTo>
                    <a:pt x="2698" y="1332"/>
                  </a:lnTo>
                  <a:lnTo>
                    <a:pt x="2712" y="1344"/>
                  </a:lnTo>
                  <a:lnTo>
                    <a:pt x="2724" y="1356"/>
                  </a:lnTo>
                  <a:lnTo>
                    <a:pt x="2736" y="1370"/>
                  </a:lnTo>
                  <a:lnTo>
                    <a:pt x="2746" y="1384"/>
                  </a:lnTo>
                  <a:lnTo>
                    <a:pt x="2756" y="1398"/>
                  </a:lnTo>
                  <a:lnTo>
                    <a:pt x="2764" y="1414"/>
                  </a:lnTo>
                  <a:lnTo>
                    <a:pt x="2772" y="1430"/>
                  </a:lnTo>
                  <a:lnTo>
                    <a:pt x="2776" y="1448"/>
                  </a:lnTo>
                  <a:lnTo>
                    <a:pt x="2782" y="1464"/>
                  </a:lnTo>
                  <a:lnTo>
                    <a:pt x="2784" y="1482"/>
                  </a:lnTo>
                  <a:lnTo>
                    <a:pt x="2786" y="1500"/>
                  </a:lnTo>
                  <a:lnTo>
                    <a:pt x="2786" y="1518"/>
                  </a:lnTo>
                  <a:lnTo>
                    <a:pt x="2786" y="1518"/>
                  </a:lnTo>
                  <a:lnTo>
                    <a:pt x="2784" y="1538"/>
                  </a:lnTo>
                  <a:lnTo>
                    <a:pt x="2780" y="1558"/>
                  </a:lnTo>
                  <a:lnTo>
                    <a:pt x="2776" y="1576"/>
                  </a:lnTo>
                  <a:lnTo>
                    <a:pt x="2770" y="1594"/>
                  </a:lnTo>
                  <a:lnTo>
                    <a:pt x="2764" y="1612"/>
                  </a:lnTo>
                  <a:lnTo>
                    <a:pt x="2754" y="1628"/>
                  </a:lnTo>
                  <a:lnTo>
                    <a:pt x="2744" y="1644"/>
                  </a:lnTo>
                  <a:lnTo>
                    <a:pt x="2734" y="1658"/>
                  </a:lnTo>
                  <a:lnTo>
                    <a:pt x="2722" y="1672"/>
                  </a:lnTo>
                  <a:lnTo>
                    <a:pt x="2708" y="1684"/>
                  </a:lnTo>
                  <a:lnTo>
                    <a:pt x="2694" y="1696"/>
                  </a:lnTo>
                  <a:lnTo>
                    <a:pt x="2680" y="1706"/>
                  </a:lnTo>
                  <a:lnTo>
                    <a:pt x="2662" y="1714"/>
                  </a:lnTo>
                  <a:lnTo>
                    <a:pt x="2646" y="1722"/>
                  </a:lnTo>
                  <a:lnTo>
                    <a:pt x="2628" y="1728"/>
                  </a:lnTo>
                  <a:lnTo>
                    <a:pt x="2608" y="1734"/>
                  </a:lnTo>
                  <a:lnTo>
                    <a:pt x="2608" y="1734"/>
                  </a:lnTo>
                  <a:lnTo>
                    <a:pt x="2590" y="1736"/>
                  </a:lnTo>
                  <a:lnTo>
                    <a:pt x="2570" y="1738"/>
                  </a:lnTo>
                  <a:lnTo>
                    <a:pt x="2528" y="1742"/>
                  </a:lnTo>
                  <a:lnTo>
                    <a:pt x="2528" y="1742"/>
                  </a:lnTo>
                  <a:close/>
                  <a:moveTo>
                    <a:pt x="1438" y="988"/>
                  </a:moveTo>
                  <a:lnTo>
                    <a:pt x="1438" y="988"/>
                  </a:lnTo>
                  <a:lnTo>
                    <a:pt x="1414" y="990"/>
                  </a:lnTo>
                  <a:lnTo>
                    <a:pt x="1394" y="996"/>
                  </a:lnTo>
                  <a:lnTo>
                    <a:pt x="1374" y="1006"/>
                  </a:lnTo>
                  <a:lnTo>
                    <a:pt x="1358" y="1020"/>
                  </a:lnTo>
                  <a:lnTo>
                    <a:pt x="1344" y="1038"/>
                  </a:lnTo>
                  <a:lnTo>
                    <a:pt x="1334" y="1056"/>
                  </a:lnTo>
                  <a:lnTo>
                    <a:pt x="1326" y="1078"/>
                  </a:lnTo>
                  <a:lnTo>
                    <a:pt x="1324" y="1100"/>
                  </a:lnTo>
                  <a:lnTo>
                    <a:pt x="1324" y="1100"/>
                  </a:lnTo>
                  <a:lnTo>
                    <a:pt x="1326" y="1124"/>
                  </a:lnTo>
                  <a:lnTo>
                    <a:pt x="1334" y="1144"/>
                  </a:lnTo>
                  <a:lnTo>
                    <a:pt x="1344" y="1164"/>
                  </a:lnTo>
                  <a:lnTo>
                    <a:pt x="1358" y="1180"/>
                  </a:lnTo>
                  <a:lnTo>
                    <a:pt x="1374" y="1194"/>
                  </a:lnTo>
                  <a:lnTo>
                    <a:pt x="1394" y="1204"/>
                  </a:lnTo>
                  <a:lnTo>
                    <a:pt x="1414" y="1212"/>
                  </a:lnTo>
                  <a:lnTo>
                    <a:pt x="1436" y="1214"/>
                  </a:lnTo>
                  <a:lnTo>
                    <a:pt x="1436" y="1214"/>
                  </a:lnTo>
                  <a:lnTo>
                    <a:pt x="1460" y="1212"/>
                  </a:lnTo>
                  <a:lnTo>
                    <a:pt x="1480" y="1204"/>
                  </a:lnTo>
                  <a:lnTo>
                    <a:pt x="1500" y="1194"/>
                  </a:lnTo>
                  <a:lnTo>
                    <a:pt x="1516" y="1180"/>
                  </a:lnTo>
                  <a:lnTo>
                    <a:pt x="1530" y="1164"/>
                  </a:lnTo>
                  <a:lnTo>
                    <a:pt x="1540" y="1144"/>
                  </a:lnTo>
                  <a:lnTo>
                    <a:pt x="1548" y="1124"/>
                  </a:lnTo>
                  <a:lnTo>
                    <a:pt x="1550" y="1102"/>
                  </a:lnTo>
                  <a:lnTo>
                    <a:pt x="1550" y="1102"/>
                  </a:lnTo>
                  <a:lnTo>
                    <a:pt x="1548" y="1078"/>
                  </a:lnTo>
                  <a:lnTo>
                    <a:pt x="1542" y="1056"/>
                  </a:lnTo>
                  <a:lnTo>
                    <a:pt x="1532" y="1038"/>
                  </a:lnTo>
                  <a:lnTo>
                    <a:pt x="1518" y="1020"/>
                  </a:lnTo>
                  <a:lnTo>
                    <a:pt x="1500" y="1006"/>
                  </a:lnTo>
                  <a:lnTo>
                    <a:pt x="1482" y="996"/>
                  </a:lnTo>
                  <a:lnTo>
                    <a:pt x="1460" y="990"/>
                  </a:lnTo>
                  <a:lnTo>
                    <a:pt x="1438" y="988"/>
                  </a:lnTo>
                  <a:lnTo>
                    <a:pt x="1438" y="9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22"/>
            <p:cNvSpPr>
              <a:spLocks/>
            </p:cNvSpPr>
            <p:nvPr/>
          </p:nvSpPr>
          <p:spPr bwMode="auto">
            <a:xfrm>
              <a:off x="7182677" y="6003818"/>
              <a:ext cx="57060" cy="599130"/>
            </a:xfrm>
            <a:custGeom>
              <a:avLst/>
              <a:gdLst>
                <a:gd name="T0" fmla="*/ 104 w 104"/>
                <a:gd name="T1" fmla="*/ 1092 h 1092"/>
                <a:gd name="T2" fmla="*/ 104 w 104"/>
                <a:gd name="T3" fmla="*/ 1092 h 1092"/>
                <a:gd name="T4" fmla="*/ 2 w 104"/>
                <a:gd name="T5" fmla="*/ 1092 h 1092"/>
                <a:gd name="T6" fmla="*/ 2 w 104"/>
                <a:gd name="T7" fmla="*/ 1092 h 1092"/>
                <a:gd name="T8" fmla="*/ 0 w 104"/>
                <a:gd name="T9" fmla="*/ 1074 h 1092"/>
                <a:gd name="T10" fmla="*/ 0 w 104"/>
                <a:gd name="T11" fmla="*/ 1074 h 1092"/>
                <a:gd name="T12" fmla="*/ 0 w 104"/>
                <a:gd name="T13" fmla="*/ 62 h 1092"/>
                <a:gd name="T14" fmla="*/ 0 w 104"/>
                <a:gd name="T15" fmla="*/ 62 h 1092"/>
                <a:gd name="T16" fmla="*/ 2 w 104"/>
                <a:gd name="T17" fmla="*/ 48 h 1092"/>
                <a:gd name="T18" fmla="*/ 4 w 104"/>
                <a:gd name="T19" fmla="*/ 36 h 1092"/>
                <a:gd name="T20" fmla="*/ 10 w 104"/>
                <a:gd name="T21" fmla="*/ 24 h 1092"/>
                <a:gd name="T22" fmla="*/ 16 w 104"/>
                <a:gd name="T23" fmla="*/ 16 h 1092"/>
                <a:gd name="T24" fmla="*/ 24 w 104"/>
                <a:gd name="T25" fmla="*/ 8 h 1092"/>
                <a:gd name="T26" fmla="*/ 32 w 104"/>
                <a:gd name="T27" fmla="*/ 4 h 1092"/>
                <a:gd name="T28" fmla="*/ 44 w 104"/>
                <a:gd name="T29" fmla="*/ 0 h 1092"/>
                <a:gd name="T30" fmla="*/ 56 w 104"/>
                <a:gd name="T31" fmla="*/ 0 h 1092"/>
                <a:gd name="T32" fmla="*/ 56 w 104"/>
                <a:gd name="T33" fmla="*/ 0 h 1092"/>
                <a:gd name="T34" fmla="*/ 64 w 104"/>
                <a:gd name="T35" fmla="*/ 2 h 1092"/>
                <a:gd name="T36" fmla="*/ 74 w 104"/>
                <a:gd name="T37" fmla="*/ 4 h 1092"/>
                <a:gd name="T38" fmla="*/ 80 w 104"/>
                <a:gd name="T39" fmla="*/ 8 h 1092"/>
                <a:gd name="T40" fmla="*/ 88 w 104"/>
                <a:gd name="T41" fmla="*/ 14 h 1092"/>
                <a:gd name="T42" fmla="*/ 94 w 104"/>
                <a:gd name="T43" fmla="*/ 22 h 1092"/>
                <a:gd name="T44" fmla="*/ 98 w 104"/>
                <a:gd name="T45" fmla="*/ 28 h 1092"/>
                <a:gd name="T46" fmla="*/ 102 w 104"/>
                <a:gd name="T47" fmla="*/ 38 h 1092"/>
                <a:gd name="T48" fmla="*/ 104 w 104"/>
                <a:gd name="T49" fmla="*/ 46 h 1092"/>
                <a:gd name="T50" fmla="*/ 104 w 104"/>
                <a:gd name="T51" fmla="*/ 46 h 1092"/>
                <a:gd name="T52" fmla="*/ 104 w 104"/>
                <a:gd name="T53" fmla="*/ 66 h 1092"/>
                <a:gd name="T54" fmla="*/ 104 w 104"/>
                <a:gd name="T55" fmla="*/ 66 h 1092"/>
                <a:gd name="T56" fmla="*/ 104 w 104"/>
                <a:gd name="T57" fmla="*/ 1072 h 1092"/>
                <a:gd name="T58" fmla="*/ 104 w 104"/>
                <a:gd name="T59" fmla="*/ 1072 h 1092"/>
                <a:gd name="T60" fmla="*/ 104 w 104"/>
                <a:gd name="T61" fmla="*/ 1092 h 1092"/>
                <a:gd name="T62" fmla="*/ 104 w 104"/>
                <a:gd name="T63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92">
                  <a:moveTo>
                    <a:pt x="104" y="1092"/>
                  </a:moveTo>
                  <a:lnTo>
                    <a:pt x="104" y="1092"/>
                  </a:lnTo>
                  <a:lnTo>
                    <a:pt x="2" y="1092"/>
                  </a:lnTo>
                  <a:lnTo>
                    <a:pt x="2" y="109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32" y="4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2"/>
                  </a:lnTo>
                  <a:lnTo>
                    <a:pt x="74" y="4"/>
                  </a:lnTo>
                  <a:lnTo>
                    <a:pt x="80" y="8"/>
                  </a:lnTo>
                  <a:lnTo>
                    <a:pt x="88" y="14"/>
                  </a:lnTo>
                  <a:lnTo>
                    <a:pt x="94" y="22"/>
                  </a:lnTo>
                  <a:lnTo>
                    <a:pt x="98" y="28"/>
                  </a:lnTo>
                  <a:lnTo>
                    <a:pt x="102" y="38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1072"/>
                  </a:lnTo>
                  <a:lnTo>
                    <a:pt x="104" y="1072"/>
                  </a:lnTo>
                  <a:lnTo>
                    <a:pt x="104" y="1092"/>
                  </a:lnTo>
                  <a:lnTo>
                    <a:pt x="104" y="10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Use Case Example Code</a:t>
            </a: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571333" y="4892218"/>
            <a:ext cx="2540202" cy="677106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marL="0" lvl="1"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Data for </a:t>
            </a:r>
          </a:p>
          <a:p>
            <a:pPr marL="0" lvl="1"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real-time monitoring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36957" y="3587592"/>
            <a:ext cx="519694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600">
                <a:solidFill>
                  <a:srgbClr val="4D4F53">
                    <a:lumMod val="75000"/>
                  </a:srgbClr>
                </a:solidFill>
                <a:latin typeface="Arial Narrow" pitchFamily="34" charset="0"/>
                <a:cs typeface="Arial"/>
              </a:rPr>
              <a:t>read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7889" y="4937037"/>
            <a:ext cx="2339094" cy="677106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Sensor </a:t>
            </a:r>
          </a:p>
          <a:p>
            <a:pPr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time-stamped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9966" y="5114399"/>
            <a:ext cx="2229445" cy="384719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900" b="1">
                <a:solidFill>
                  <a:srgbClr val="4D4F53"/>
                </a:solidFill>
                <a:cs typeface="Arial"/>
              </a:rPr>
              <a:t>Spark processing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5337402" y="3346485"/>
            <a:ext cx="1492824" cy="103568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sz="1600" b="1">
                <a:solidFill>
                  <a:prstClr val="black"/>
                </a:solidFill>
              </a:rPr>
              <a:t>Spark Streaming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5279805" y="3274698"/>
            <a:ext cx="1569819" cy="133266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600" b="1">
              <a:solidFill>
                <a:prstClr val="black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32" y="3495575"/>
            <a:ext cx="1372802" cy="890904"/>
          </a:xfrm>
          <a:prstGeom prst="rect">
            <a:avLst/>
          </a:prstGeom>
        </p:spPr>
      </p:pic>
      <p:sp>
        <p:nvSpPr>
          <p:cNvPr id="77" name="Arc 76"/>
          <p:cNvSpPr/>
          <p:nvPr/>
        </p:nvSpPr>
        <p:spPr bwMode="auto">
          <a:xfrm>
            <a:off x="7052709" y="3641307"/>
            <a:ext cx="1424950" cy="1231839"/>
          </a:xfrm>
          <a:prstGeom prst="arc">
            <a:avLst>
              <a:gd name="adj1" fmla="val 1353490"/>
              <a:gd name="adj2" fmla="val 11608042"/>
            </a:avLst>
          </a:prstGeom>
          <a:ln w="101600" cmpd="sng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9123471" y="3941027"/>
            <a:ext cx="1081228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7834065" y="3367606"/>
            <a:ext cx="1147964" cy="1146844"/>
            <a:chOff x="6648415" y="4857078"/>
            <a:chExt cx="1147963" cy="1146844"/>
          </a:xfrm>
        </p:grpSpPr>
        <p:grpSp>
          <p:nvGrpSpPr>
            <p:cNvPr id="71" name="Group 70"/>
            <p:cNvGrpSpPr/>
            <p:nvPr/>
          </p:nvGrpSpPr>
          <p:grpSpPr>
            <a:xfrm>
              <a:off x="6648415" y="4857078"/>
              <a:ext cx="1147963" cy="1146844"/>
              <a:chOff x="4465638" y="1801813"/>
              <a:chExt cx="3257550" cy="3254375"/>
            </a:xfrm>
            <a:solidFill>
              <a:schemeClr val="tx2">
                <a:lumMod val="50000"/>
              </a:schemeClr>
            </a:solidFill>
          </p:grpSpPr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4465638" y="1801813"/>
                <a:ext cx="3254375" cy="1425575"/>
              </a:xfrm>
              <a:custGeom>
                <a:avLst/>
                <a:gdLst>
                  <a:gd name="T0" fmla="*/ 1058 w 2050"/>
                  <a:gd name="T1" fmla="*/ 0 h 898"/>
                  <a:gd name="T2" fmla="*/ 1232 w 2050"/>
                  <a:gd name="T3" fmla="*/ 6 h 898"/>
                  <a:gd name="T4" fmla="*/ 1412 w 2050"/>
                  <a:gd name="T5" fmla="*/ 22 h 898"/>
                  <a:gd name="T6" fmla="*/ 1596 w 2050"/>
                  <a:gd name="T7" fmla="*/ 54 h 898"/>
                  <a:gd name="T8" fmla="*/ 1688 w 2050"/>
                  <a:gd name="T9" fmla="*/ 76 h 898"/>
                  <a:gd name="T10" fmla="*/ 1780 w 2050"/>
                  <a:gd name="T11" fmla="*/ 106 h 898"/>
                  <a:gd name="T12" fmla="*/ 1806 w 2050"/>
                  <a:gd name="T13" fmla="*/ 116 h 898"/>
                  <a:gd name="T14" fmla="*/ 1884 w 2050"/>
                  <a:gd name="T15" fmla="*/ 150 h 898"/>
                  <a:gd name="T16" fmla="*/ 1982 w 2050"/>
                  <a:gd name="T17" fmla="*/ 208 h 898"/>
                  <a:gd name="T18" fmla="*/ 2000 w 2050"/>
                  <a:gd name="T19" fmla="*/ 220 h 898"/>
                  <a:gd name="T20" fmla="*/ 2026 w 2050"/>
                  <a:gd name="T21" fmla="*/ 248 h 898"/>
                  <a:gd name="T22" fmla="*/ 2044 w 2050"/>
                  <a:gd name="T23" fmla="*/ 284 h 898"/>
                  <a:gd name="T24" fmla="*/ 2050 w 2050"/>
                  <a:gd name="T25" fmla="*/ 324 h 898"/>
                  <a:gd name="T26" fmla="*/ 2050 w 2050"/>
                  <a:gd name="T27" fmla="*/ 348 h 898"/>
                  <a:gd name="T28" fmla="*/ 2048 w 2050"/>
                  <a:gd name="T29" fmla="*/ 488 h 898"/>
                  <a:gd name="T30" fmla="*/ 2050 w 2050"/>
                  <a:gd name="T31" fmla="*/ 536 h 898"/>
                  <a:gd name="T32" fmla="*/ 2048 w 2050"/>
                  <a:gd name="T33" fmla="*/ 590 h 898"/>
                  <a:gd name="T34" fmla="*/ 2030 w 2050"/>
                  <a:gd name="T35" fmla="*/ 636 h 898"/>
                  <a:gd name="T36" fmla="*/ 2000 w 2050"/>
                  <a:gd name="T37" fmla="*/ 674 h 898"/>
                  <a:gd name="T38" fmla="*/ 1958 w 2050"/>
                  <a:gd name="T39" fmla="*/ 708 h 898"/>
                  <a:gd name="T40" fmla="*/ 1918 w 2050"/>
                  <a:gd name="T41" fmla="*/ 732 h 898"/>
                  <a:gd name="T42" fmla="*/ 1838 w 2050"/>
                  <a:gd name="T43" fmla="*/ 772 h 898"/>
                  <a:gd name="T44" fmla="*/ 1754 w 2050"/>
                  <a:gd name="T45" fmla="*/ 802 h 898"/>
                  <a:gd name="T46" fmla="*/ 1668 w 2050"/>
                  <a:gd name="T47" fmla="*/ 826 h 898"/>
                  <a:gd name="T48" fmla="*/ 1624 w 2050"/>
                  <a:gd name="T49" fmla="*/ 834 h 898"/>
                  <a:gd name="T50" fmla="*/ 1460 w 2050"/>
                  <a:gd name="T51" fmla="*/ 864 h 898"/>
                  <a:gd name="T52" fmla="*/ 1296 w 2050"/>
                  <a:gd name="T53" fmla="*/ 884 h 898"/>
                  <a:gd name="T54" fmla="*/ 1134 w 2050"/>
                  <a:gd name="T55" fmla="*/ 896 h 898"/>
                  <a:gd name="T56" fmla="*/ 970 w 2050"/>
                  <a:gd name="T57" fmla="*/ 898 h 898"/>
                  <a:gd name="T58" fmla="*/ 808 w 2050"/>
                  <a:gd name="T59" fmla="*/ 890 h 898"/>
                  <a:gd name="T60" fmla="*/ 646 w 2050"/>
                  <a:gd name="T61" fmla="*/ 872 h 898"/>
                  <a:gd name="T62" fmla="*/ 484 w 2050"/>
                  <a:gd name="T63" fmla="*/ 844 h 898"/>
                  <a:gd name="T64" fmla="*/ 322 w 2050"/>
                  <a:gd name="T65" fmla="*/ 806 h 898"/>
                  <a:gd name="T66" fmla="*/ 294 w 2050"/>
                  <a:gd name="T67" fmla="*/ 798 h 898"/>
                  <a:gd name="T68" fmla="*/ 212 w 2050"/>
                  <a:gd name="T69" fmla="*/ 766 h 898"/>
                  <a:gd name="T70" fmla="*/ 106 w 2050"/>
                  <a:gd name="T71" fmla="*/ 714 h 898"/>
                  <a:gd name="T72" fmla="*/ 80 w 2050"/>
                  <a:gd name="T73" fmla="*/ 700 h 898"/>
                  <a:gd name="T74" fmla="*/ 38 w 2050"/>
                  <a:gd name="T75" fmla="*/ 662 h 898"/>
                  <a:gd name="T76" fmla="*/ 12 w 2050"/>
                  <a:gd name="T77" fmla="*/ 616 h 898"/>
                  <a:gd name="T78" fmla="*/ 0 w 2050"/>
                  <a:gd name="T79" fmla="*/ 560 h 898"/>
                  <a:gd name="T80" fmla="*/ 2 w 2050"/>
                  <a:gd name="T81" fmla="*/ 528 h 898"/>
                  <a:gd name="T82" fmla="*/ 4 w 2050"/>
                  <a:gd name="T83" fmla="*/ 444 h 898"/>
                  <a:gd name="T84" fmla="*/ 2 w 2050"/>
                  <a:gd name="T85" fmla="*/ 360 h 898"/>
                  <a:gd name="T86" fmla="*/ 0 w 2050"/>
                  <a:gd name="T87" fmla="*/ 332 h 898"/>
                  <a:gd name="T88" fmla="*/ 12 w 2050"/>
                  <a:gd name="T89" fmla="*/ 282 h 898"/>
                  <a:gd name="T90" fmla="*/ 36 w 2050"/>
                  <a:gd name="T91" fmla="*/ 240 h 898"/>
                  <a:gd name="T92" fmla="*/ 72 w 2050"/>
                  <a:gd name="T93" fmla="*/ 204 h 898"/>
                  <a:gd name="T94" fmla="*/ 94 w 2050"/>
                  <a:gd name="T95" fmla="*/ 188 h 898"/>
                  <a:gd name="T96" fmla="*/ 178 w 2050"/>
                  <a:gd name="T97" fmla="*/ 140 h 898"/>
                  <a:gd name="T98" fmla="*/ 264 w 2050"/>
                  <a:gd name="T99" fmla="*/ 106 h 898"/>
                  <a:gd name="T100" fmla="*/ 356 w 2050"/>
                  <a:gd name="T101" fmla="*/ 78 h 898"/>
                  <a:gd name="T102" fmla="*/ 448 w 2050"/>
                  <a:gd name="T103" fmla="*/ 56 h 898"/>
                  <a:gd name="T104" fmla="*/ 592 w 2050"/>
                  <a:gd name="T105" fmla="*/ 30 h 898"/>
                  <a:gd name="T106" fmla="*/ 740 w 2050"/>
                  <a:gd name="T107" fmla="*/ 12 h 898"/>
                  <a:gd name="T108" fmla="*/ 894 w 2050"/>
                  <a:gd name="T109" fmla="*/ 4 h 898"/>
                  <a:gd name="T110" fmla="*/ 1058 w 2050"/>
                  <a:gd name="T111" fmla="*/ 0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50" h="898">
                    <a:moveTo>
                      <a:pt x="1058" y="0"/>
                    </a:moveTo>
                    <a:lnTo>
                      <a:pt x="1058" y="0"/>
                    </a:lnTo>
                    <a:lnTo>
                      <a:pt x="1144" y="2"/>
                    </a:lnTo>
                    <a:lnTo>
                      <a:pt x="1232" y="6"/>
                    </a:lnTo>
                    <a:lnTo>
                      <a:pt x="1322" y="12"/>
                    </a:lnTo>
                    <a:lnTo>
                      <a:pt x="1412" y="22"/>
                    </a:lnTo>
                    <a:lnTo>
                      <a:pt x="1504" y="36"/>
                    </a:lnTo>
                    <a:lnTo>
                      <a:pt x="1596" y="54"/>
                    </a:lnTo>
                    <a:lnTo>
                      <a:pt x="1642" y="64"/>
                    </a:lnTo>
                    <a:lnTo>
                      <a:pt x="1688" y="76"/>
                    </a:lnTo>
                    <a:lnTo>
                      <a:pt x="1734" y="90"/>
                    </a:lnTo>
                    <a:lnTo>
                      <a:pt x="1780" y="106"/>
                    </a:lnTo>
                    <a:lnTo>
                      <a:pt x="1780" y="106"/>
                    </a:lnTo>
                    <a:lnTo>
                      <a:pt x="1806" y="116"/>
                    </a:lnTo>
                    <a:lnTo>
                      <a:pt x="1832" y="126"/>
                    </a:lnTo>
                    <a:lnTo>
                      <a:pt x="1884" y="150"/>
                    </a:lnTo>
                    <a:lnTo>
                      <a:pt x="1934" y="178"/>
                    </a:lnTo>
                    <a:lnTo>
                      <a:pt x="1982" y="208"/>
                    </a:lnTo>
                    <a:lnTo>
                      <a:pt x="1982" y="208"/>
                    </a:lnTo>
                    <a:lnTo>
                      <a:pt x="2000" y="220"/>
                    </a:lnTo>
                    <a:lnTo>
                      <a:pt x="2014" y="234"/>
                    </a:lnTo>
                    <a:lnTo>
                      <a:pt x="2026" y="248"/>
                    </a:lnTo>
                    <a:lnTo>
                      <a:pt x="2036" y="266"/>
                    </a:lnTo>
                    <a:lnTo>
                      <a:pt x="2044" y="284"/>
                    </a:lnTo>
                    <a:lnTo>
                      <a:pt x="2048" y="304"/>
                    </a:lnTo>
                    <a:lnTo>
                      <a:pt x="2050" y="324"/>
                    </a:lnTo>
                    <a:lnTo>
                      <a:pt x="2050" y="348"/>
                    </a:lnTo>
                    <a:lnTo>
                      <a:pt x="2050" y="348"/>
                    </a:lnTo>
                    <a:lnTo>
                      <a:pt x="2048" y="442"/>
                    </a:lnTo>
                    <a:lnTo>
                      <a:pt x="2048" y="488"/>
                    </a:lnTo>
                    <a:lnTo>
                      <a:pt x="2050" y="536"/>
                    </a:lnTo>
                    <a:lnTo>
                      <a:pt x="2050" y="536"/>
                    </a:lnTo>
                    <a:lnTo>
                      <a:pt x="2050" y="564"/>
                    </a:lnTo>
                    <a:lnTo>
                      <a:pt x="2048" y="590"/>
                    </a:lnTo>
                    <a:lnTo>
                      <a:pt x="2040" y="614"/>
                    </a:lnTo>
                    <a:lnTo>
                      <a:pt x="2030" y="636"/>
                    </a:lnTo>
                    <a:lnTo>
                      <a:pt x="2016" y="656"/>
                    </a:lnTo>
                    <a:lnTo>
                      <a:pt x="2000" y="674"/>
                    </a:lnTo>
                    <a:lnTo>
                      <a:pt x="1980" y="692"/>
                    </a:lnTo>
                    <a:lnTo>
                      <a:pt x="1958" y="708"/>
                    </a:lnTo>
                    <a:lnTo>
                      <a:pt x="1958" y="708"/>
                    </a:lnTo>
                    <a:lnTo>
                      <a:pt x="1918" y="732"/>
                    </a:lnTo>
                    <a:lnTo>
                      <a:pt x="1880" y="752"/>
                    </a:lnTo>
                    <a:lnTo>
                      <a:pt x="1838" y="772"/>
                    </a:lnTo>
                    <a:lnTo>
                      <a:pt x="1796" y="788"/>
                    </a:lnTo>
                    <a:lnTo>
                      <a:pt x="1754" y="802"/>
                    </a:lnTo>
                    <a:lnTo>
                      <a:pt x="1712" y="814"/>
                    </a:lnTo>
                    <a:lnTo>
                      <a:pt x="1668" y="826"/>
                    </a:lnTo>
                    <a:lnTo>
                      <a:pt x="1624" y="834"/>
                    </a:lnTo>
                    <a:lnTo>
                      <a:pt x="1624" y="834"/>
                    </a:lnTo>
                    <a:lnTo>
                      <a:pt x="1542" y="850"/>
                    </a:lnTo>
                    <a:lnTo>
                      <a:pt x="1460" y="864"/>
                    </a:lnTo>
                    <a:lnTo>
                      <a:pt x="1378" y="874"/>
                    </a:lnTo>
                    <a:lnTo>
                      <a:pt x="1296" y="884"/>
                    </a:lnTo>
                    <a:lnTo>
                      <a:pt x="1216" y="890"/>
                    </a:lnTo>
                    <a:lnTo>
                      <a:pt x="1134" y="896"/>
                    </a:lnTo>
                    <a:lnTo>
                      <a:pt x="1052" y="898"/>
                    </a:lnTo>
                    <a:lnTo>
                      <a:pt x="970" y="898"/>
                    </a:lnTo>
                    <a:lnTo>
                      <a:pt x="890" y="894"/>
                    </a:lnTo>
                    <a:lnTo>
                      <a:pt x="808" y="890"/>
                    </a:lnTo>
                    <a:lnTo>
                      <a:pt x="726" y="882"/>
                    </a:lnTo>
                    <a:lnTo>
                      <a:pt x="646" y="872"/>
                    </a:lnTo>
                    <a:lnTo>
                      <a:pt x="564" y="860"/>
                    </a:lnTo>
                    <a:lnTo>
                      <a:pt x="484" y="844"/>
                    </a:lnTo>
                    <a:lnTo>
                      <a:pt x="402" y="828"/>
                    </a:lnTo>
                    <a:lnTo>
                      <a:pt x="322" y="806"/>
                    </a:lnTo>
                    <a:lnTo>
                      <a:pt x="322" y="806"/>
                    </a:lnTo>
                    <a:lnTo>
                      <a:pt x="294" y="798"/>
                    </a:lnTo>
                    <a:lnTo>
                      <a:pt x="266" y="788"/>
                    </a:lnTo>
                    <a:lnTo>
                      <a:pt x="212" y="766"/>
                    </a:lnTo>
                    <a:lnTo>
                      <a:pt x="158" y="742"/>
                    </a:lnTo>
                    <a:lnTo>
                      <a:pt x="106" y="714"/>
                    </a:lnTo>
                    <a:lnTo>
                      <a:pt x="106" y="714"/>
                    </a:lnTo>
                    <a:lnTo>
                      <a:pt x="80" y="700"/>
                    </a:lnTo>
                    <a:lnTo>
                      <a:pt x="58" y="682"/>
                    </a:lnTo>
                    <a:lnTo>
                      <a:pt x="38" y="662"/>
                    </a:lnTo>
                    <a:lnTo>
                      <a:pt x="24" y="640"/>
                    </a:lnTo>
                    <a:lnTo>
                      <a:pt x="12" y="616"/>
                    </a:lnTo>
                    <a:lnTo>
                      <a:pt x="4" y="590"/>
                    </a:lnTo>
                    <a:lnTo>
                      <a:pt x="0" y="560"/>
                    </a:lnTo>
                    <a:lnTo>
                      <a:pt x="2" y="528"/>
                    </a:lnTo>
                    <a:lnTo>
                      <a:pt x="2" y="528"/>
                    </a:lnTo>
                    <a:lnTo>
                      <a:pt x="4" y="486"/>
                    </a:lnTo>
                    <a:lnTo>
                      <a:pt x="4" y="444"/>
                    </a:lnTo>
                    <a:lnTo>
                      <a:pt x="4" y="402"/>
                    </a:lnTo>
                    <a:lnTo>
                      <a:pt x="2" y="360"/>
                    </a:lnTo>
                    <a:lnTo>
                      <a:pt x="2" y="360"/>
                    </a:lnTo>
                    <a:lnTo>
                      <a:pt x="0" y="332"/>
                    </a:lnTo>
                    <a:lnTo>
                      <a:pt x="4" y="306"/>
                    </a:lnTo>
                    <a:lnTo>
                      <a:pt x="12" y="282"/>
                    </a:lnTo>
                    <a:lnTo>
                      <a:pt x="22" y="260"/>
                    </a:lnTo>
                    <a:lnTo>
                      <a:pt x="36" y="240"/>
                    </a:lnTo>
                    <a:lnTo>
                      <a:pt x="52" y="220"/>
                    </a:lnTo>
                    <a:lnTo>
                      <a:pt x="72" y="204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136" y="162"/>
                    </a:lnTo>
                    <a:lnTo>
                      <a:pt x="178" y="140"/>
                    </a:lnTo>
                    <a:lnTo>
                      <a:pt x="220" y="122"/>
                    </a:lnTo>
                    <a:lnTo>
                      <a:pt x="264" y="106"/>
                    </a:lnTo>
                    <a:lnTo>
                      <a:pt x="310" y="90"/>
                    </a:lnTo>
                    <a:lnTo>
                      <a:pt x="356" y="78"/>
                    </a:lnTo>
                    <a:lnTo>
                      <a:pt x="448" y="56"/>
                    </a:lnTo>
                    <a:lnTo>
                      <a:pt x="448" y="56"/>
                    </a:lnTo>
                    <a:lnTo>
                      <a:pt x="520" y="42"/>
                    </a:lnTo>
                    <a:lnTo>
                      <a:pt x="592" y="30"/>
                    </a:lnTo>
                    <a:lnTo>
                      <a:pt x="666" y="20"/>
                    </a:lnTo>
                    <a:lnTo>
                      <a:pt x="740" y="12"/>
                    </a:lnTo>
                    <a:lnTo>
                      <a:pt x="816" y="8"/>
                    </a:lnTo>
                    <a:lnTo>
                      <a:pt x="894" y="4"/>
                    </a:lnTo>
                    <a:lnTo>
                      <a:pt x="976" y="0"/>
                    </a:lnTo>
                    <a:lnTo>
                      <a:pt x="1058" y="0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>
                <a:off x="4465638" y="3992563"/>
                <a:ext cx="3257550" cy="1063625"/>
              </a:xfrm>
              <a:custGeom>
                <a:avLst/>
                <a:gdLst>
                  <a:gd name="T0" fmla="*/ 6 w 2052"/>
                  <a:gd name="T1" fmla="*/ 0 h 670"/>
                  <a:gd name="T2" fmla="*/ 28 w 2052"/>
                  <a:gd name="T3" fmla="*/ 34 h 670"/>
                  <a:gd name="T4" fmla="*/ 54 w 2052"/>
                  <a:gd name="T5" fmla="*/ 64 h 670"/>
                  <a:gd name="T6" fmla="*/ 82 w 2052"/>
                  <a:gd name="T7" fmla="*/ 88 h 670"/>
                  <a:gd name="T8" fmla="*/ 146 w 2052"/>
                  <a:gd name="T9" fmla="*/ 128 h 670"/>
                  <a:gd name="T10" fmla="*/ 216 w 2052"/>
                  <a:gd name="T11" fmla="*/ 158 h 670"/>
                  <a:gd name="T12" fmla="*/ 252 w 2052"/>
                  <a:gd name="T13" fmla="*/ 172 h 670"/>
                  <a:gd name="T14" fmla="*/ 376 w 2052"/>
                  <a:gd name="T15" fmla="*/ 212 h 670"/>
                  <a:gd name="T16" fmla="*/ 504 w 2052"/>
                  <a:gd name="T17" fmla="*/ 240 h 670"/>
                  <a:gd name="T18" fmla="*/ 634 w 2052"/>
                  <a:gd name="T19" fmla="*/ 260 h 670"/>
                  <a:gd name="T20" fmla="*/ 764 w 2052"/>
                  <a:gd name="T21" fmla="*/ 272 h 670"/>
                  <a:gd name="T22" fmla="*/ 878 w 2052"/>
                  <a:gd name="T23" fmla="*/ 280 h 670"/>
                  <a:gd name="T24" fmla="*/ 1106 w 2052"/>
                  <a:gd name="T25" fmla="*/ 284 h 670"/>
                  <a:gd name="T26" fmla="*/ 1278 w 2052"/>
                  <a:gd name="T27" fmla="*/ 276 h 670"/>
                  <a:gd name="T28" fmla="*/ 1390 w 2052"/>
                  <a:gd name="T29" fmla="*/ 264 h 670"/>
                  <a:gd name="T30" fmla="*/ 1504 w 2052"/>
                  <a:gd name="T31" fmla="*/ 246 h 670"/>
                  <a:gd name="T32" fmla="*/ 1616 w 2052"/>
                  <a:gd name="T33" fmla="*/ 224 h 670"/>
                  <a:gd name="T34" fmla="*/ 1672 w 2052"/>
                  <a:gd name="T35" fmla="*/ 210 h 670"/>
                  <a:gd name="T36" fmla="*/ 1740 w 2052"/>
                  <a:gd name="T37" fmla="*/ 190 h 670"/>
                  <a:gd name="T38" fmla="*/ 1874 w 2052"/>
                  <a:gd name="T39" fmla="*/ 136 h 670"/>
                  <a:gd name="T40" fmla="*/ 1938 w 2052"/>
                  <a:gd name="T41" fmla="*/ 106 h 670"/>
                  <a:gd name="T42" fmla="*/ 1970 w 2052"/>
                  <a:gd name="T43" fmla="*/ 86 h 670"/>
                  <a:gd name="T44" fmla="*/ 2024 w 2052"/>
                  <a:gd name="T45" fmla="*/ 36 h 670"/>
                  <a:gd name="T46" fmla="*/ 2050 w 2052"/>
                  <a:gd name="T47" fmla="*/ 10 h 670"/>
                  <a:gd name="T48" fmla="*/ 2050 w 2052"/>
                  <a:gd name="T49" fmla="*/ 106 h 670"/>
                  <a:gd name="T50" fmla="*/ 2048 w 2052"/>
                  <a:gd name="T51" fmla="*/ 256 h 670"/>
                  <a:gd name="T52" fmla="*/ 2050 w 2052"/>
                  <a:gd name="T53" fmla="*/ 306 h 670"/>
                  <a:gd name="T54" fmla="*/ 2048 w 2052"/>
                  <a:gd name="T55" fmla="*/ 362 h 670"/>
                  <a:gd name="T56" fmla="*/ 2030 w 2052"/>
                  <a:gd name="T57" fmla="*/ 408 h 670"/>
                  <a:gd name="T58" fmla="*/ 1998 w 2052"/>
                  <a:gd name="T59" fmla="*/ 448 h 670"/>
                  <a:gd name="T60" fmla="*/ 1956 w 2052"/>
                  <a:gd name="T61" fmla="*/ 482 h 670"/>
                  <a:gd name="T62" fmla="*/ 1916 w 2052"/>
                  <a:gd name="T63" fmla="*/ 504 h 670"/>
                  <a:gd name="T64" fmla="*/ 1836 w 2052"/>
                  <a:gd name="T65" fmla="*/ 544 h 670"/>
                  <a:gd name="T66" fmla="*/ 1752 w 2052"/>
                  <a:gd name="T67" fmla="*/ 574 h 670"/>
                  <a:gd name="T68" fmla="*/ 1666 w 2052"/>
                  <a:gd name="T69" fmla="*/ 598 h 670"/>
                  <a:gd name="T70" fmla="*/ 1622 w 2052"/>
                  <a:gd name="T71" fmla="*/ 608 h 670"/>
                  <a:gd name="T72" fmla="*/ 1458 w 2052"/>
                  <a:gd name="T73" fmla="*/ 636 h 670"/>
                  <a:gd name="T74" fmla="*/ 1294 w 2052"/>
                  <a:gd name="T75" fmla="*/ 656 h 670"/>
                  <a:gd name="T76" fmla="*/ 1132 w 2052"/>
                  <a:gd name="T77" fmla="*/ 668 h 670"/>
                  <a:gd name="T78" fmla="*/ 968 w 2052"/>
                  <a:gd name="T79" fmla="*/ 670 h 670"/>
                  <a:gd name="T80" fmla="*/ 806 w 2052"/>
                  <a:gd name="T81" fmla="*/ 662 h 670"/>
                  <a:gd name="T82" fmla="*/ 644 w 2052"/>
                  <a:gd name="T83" fmla="*/ 644 h 670"/>
                  <a:gd name="T84" fmla="*/ 482 w 2052"/>
                  <a:gd name="T85" fmla="*/ 616 h 670"/>
                  <a:gd name="T86" fmla="*/ 320 w 2052"/>
                  <a:gd name="T87" fmla="*/ 578 h 670"/>
                  <a:gd name="T88" fmla="*/ 290 w 2052"/>
                  <a:gd name="T89" fmla="*/ 568 h 670"/>
                  <a:gd name="T90" fmla="*/ 204 w 2052"/>
                  <a:gd name="T91" fmla="*/ 534 h 670"/>
                  <a:gd name="T92" fmla="*/ 94 w 2052"/>
                  <a:gd name="T93" fmla="*/ 478 h 670"/>
                  <a:gd name="T94" fmla="*/ 70 w 2052"/>
                  <a:gd name="T95" fmla="*/ 464 h 670"/>
                  <a:gd name="T96" fmla="*/ 34 w 2052"/>
                  <a:gd name="T97" fmla="*/ 430 h 670"/>
                  <a:gd name="T98" fmla="*/ 12 w 2052"/>
                  <a:gd name="T99" fmla="*/ 386 h 670"/>
                  <a:gd name="T100" fmla="*/ 0 w 2052"/>
                  <a:gd name="T101" fmla="*/ 336 h 670"/>
                  <a:gd name="T102" fmla="*/ 0 w 2052"/>
                  <a:gd name="T103" fmla="*/ 306 h 670"/>
                  <a:gd name="T104" fmla="*/ 4 w 2052"/>
                  <a:gd name="T105" fmla="*/ 156 h 670"/>
                  <a:gd name="T106" fmla="*/ 2 w 2052"/>
                  <a:gd name="T107" fmla="*/ 6 h 670"/>
                  <a:gd name="T108" fmla="*/ 6 w 2052"/>
                  <a:gd name="T109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52" h="670">
                    <a:moveTo>
                      <a:pt x="6" y="0"/>
                    </a:moveTo>
                    <a:lnTo>
                      <a:pt x="6" y="0"/>
                    </a:lnTo>
                    <a:lnTo>
                      <a:pt x="16" y="18"/>
                    </a:lnTo>
                    <a:lnTo>
                      <a:pt x="28" y="34"/>
                    </a:lnTo>
                    <a:lnTo>
                      <a:pt x="40" y="50"/>
                    </a:lnTo>
                    <a:lnTo>
                      <a:pt x="54" y="64"/>
                    </a:lnTo>
                    <a:lnTo>
                      <a:pt x="68" y="76"/>
                    </a:lnTo>
                    <a:lnTo>
                      <a:pt x="82" y="88"/>
                    </a:lnTo>
                    <a:lnTo>
                      <a:pt x="112" y="110"/>
                    </a:lnTo>
                    <a:lnTo>
                      <a:pt x="146" y="128"/>
                    </a:lnTo>
                    <a:lnTo>
                      <a:pt x="180" y="144"/>
                    </a:lnTo>
                    <a:lnTo>
                      <a:pt x="216" y="158"/>
                    </a:lnTo>
                    <a:lnTo>
                      <a:pt x="252" y="172"/>
                    </a:lnTo>
                    <a:lnTo>
                      <a:pt x="252" y="172"/>
                    </a:lnTo>
                    <a:lnTo>
                      <a:pt x="314" y="194"/>
                    </a:lnTo>
                    <a:lnTo>
                      <a:pt x="376" y="212"/>
                    </a:lnTo>
                    <a:lnTo>
                      <a:pt x="440" y="226"/>
                    </a:lnTo>
                    <a:lnTo>
                      <a:pt x="504" y="240"/>
                    </a:lnTo>
                    <a:lnTo>
                      <a:pt x="568" y="250"/>
                    </a:lnTo>
                    <a:lnTo>
                      <a:pt x="634" y="260"/>
                    </a:lnTo>
                    <a:lnTo>
                      <a:pt x="698" y="268"/>
                    </a:lnTo>
                    <a:lnTo>
                      <a:pt x="764" y="272"/>
                    </a:lnTo>
                    <a:lnTo>
                      <a:pt x="764" y="272"/>
                    </a:lnTo>
                    <a:lnTo>
                      <a:pt x="878" y="280"/>
                    </a:lnTo>
                    <a:lnTo>
                      <a:pt x="992" y="284"/>
                    </a:lnTo>
                    <a:lnTo>
                      <a:pt x="1106" y="284"/>
                    </a:lnTo>
                    <a:lnTo>
                      <a:pt x="1220" y="280"/>
                    </a:lnTo>
                    <a:lnTo>
                      <a:pt x="1278" y="276"/>
                    </a:lnTo>
                    <a:lnTo>
                      <a:pt x="1334" y="270"/>
                    </a:lnTo>
                    <a:lnTo>
                      <a:pt x="1390" y="264"/>
                    </a:lnTo>
                    <a:lnTo>
                      <a:pt x="1448" y="256"/>
                    </a:lnTo>
                    <a:lnTo>
                      <a:pt x="1504" y="246"/>
                    </a:lnTo>
                    <a:lnTo>
                      <a:pt x="1560" y="236"/>
                    </a:lnTo>
                    <a:lnTo>
                      <a:pt x="1616" y="224"/>
                    </a:lnTo>
                    <a:lnTo>
                      <a:pt x="1672" y="210"/>
                    </a:lnTo>
                    <a:lnTo>
                      <a:pt x="1672" y="210"/>
                    </a:lnTo>
                    <a:lnTo>
                      <a:pt x="1706" y="200"/>
                    </a:lnTo>
                    <a:lnTo>
                      <a:pt x="1740" y="190"/>
                    </a:lnTo>
                    <a:lnTo>
                      <a:pt x="1808" y="164"/>
                    </a:lnTo>
                    <a:lnTo>
                      <a:pt x="1874" y="136"/>
                    </a:lnTo>
                    <a:lnTo>
                      <a:pt x="1938" y="106"/>
                    </a:lnTo>
                    <a:lnTo>
                      <a:pt x="1938" y="106"/>
                    </a:lnTo>
                    <a:lnTo>
                      <a:pt x="1954" y="98"/>
                    </a:lnTo>
                    <a:lnTo>
                      <a:pt x="1970" y="86"/>
                    </a:lnTo>
                    <a:lnTo>
                      <a:pt x="1998" y="62"/>
                    </a:lnTo>
                    <a:lnTo>
                      <a:pt x="2024" y="36"/>
                    </a:lnTo>
                    <a:lnTo>
                      <a:pt x="2050" y="10"/>
                    </a:lnTo>
                    <a:lnTo>
                      <a:pt x="2050" y="10"/>
                    </a:lnTo>
                    <a:lnTo>
                      <a:pt x="2050" y="106"/>
                    </a:lnTo>
                    <a:lnTo>
                      <a:pt x="2050" y="106"/>
                    </a:lnTo>
                    <a:lnTo>
                      <a:pt x="2048" y="206"/>
                    </a:lnTo>
                    <a:lnTo>
                      <a:pt x="2048" y="256"/>
                    </a:lnTo>
                    <a:lnTo>
                      <a:pt x="2050" y="306"/>
                    </a:lnTo>
                    <a:lnTo>
                      <a:pt x="2050" y="306"/>
                    </a:lnTo>
                    <a:lnTo>
                      <a:pt x="2052" y="334"/>
                    </a:lnTo>
                    <a:lnTo>
                      <a:pt x="2048" y="362"/>
                    </a:lnTo>
                    <a:lnTo>
                      <a:pt x="2040" y="386"/>
                    </a:lnTo>
                    <a:lnTo>
                      <a:pt x="2030" y="408"/>
                    </a:lnTo>
                    <a:lnTo>
                      <a:pt x="2016" y="428"/>
                    </a:lnTo>
                    <a:lnTo>
                      <a:pt x="1998" y="448"/>
                    </a:lnTo>
                    <a:lnTo>
                      <a:pt x="1978" y="466"/>
                    </a:lnTo>
                    <a:lnTo>
                      <a:pt x="1956" y="482"/>
                    </a:lnTo>
                    <a:lnTo>
                      <a:pt x="1956" y="482"/>
                    </a:lnTo>
                    <a:lnTo>
                      <a:pt x="1916" y="504"/>
                    </a:lnTo>
                    <a:lnTo>
                      <a:pt x="1878" y="526"/>
                    </a:lnTo>
                    <a:lnTo>
                      <a:pt x="1836" y="544"/>
                    </a:lnTo>
                    <a:lnTo>
                      <a:pt x="1794" y="560"/>
                    </a:lnTo>
                    <a:lnTo>
                      <a:pt x="1752" y="574"/>
                    </a:lnTo>
                    <a:lnTo>
                      <a:pt x="1710" y="586"/>
                    </a:lnTo>
                    <a:lnTo>
                      <a:pt x="1666" y="598"/>
                    </a:lnTo>
                    <a:lnTo>
                      <a:pt x="1622" y="608"/>
                    </a:lnTo>
                    <a:lnTo>
                      <a:pt x="1622" y="608"/>
                    </a:lnTo>
                    <a:lnTo>
                      <a:pt x="1540" y="622"/>
                    </a:lnTo>
                    <a:lnTo>
                      <a:pt x="1458" y="636"/>
                    </a:lnTo>
                    <a:lnTo>
                      <a:pt x="1376" y="648"/>
                    </a:lnTo>
                    <a:lnTo>
                      <a:pt x="1294" y="656"/>
                    </a:lnTo>
                    <a:lnTo>
                      <a:pt x="1214" y="662"/>
                    </a:lnTo>
                    <a:lnTo>
                      <a:pt x="1132" y="668"/>
                    </a:lnTo>
                    <a:lnTo>
                      <a:pt x="1050" y="670"/>
                    </a:lnTo>
                    <a:lnTo>
                      <a:pt x="968" y="670"/>
                    </a:lnTo>
                    <a:lnTo>
                      <a:pt x="888" y="666"/>
                    </a:lnTo>
                    <a:lnTo>
                      <a:pt x="806" y="662"/>
                    </a:lnTo>
                    <a:lnTo>
                      <a:pt x="724" y="654"/>
                    </a:lnTo>
                    <a:lnTo>
                      <a:pt x="644" y="644"/>
                    </a:lnTo>
                    <a:lnTo>
                      <a:pt x="562" y="632"/>
                    </a:lnTo>
                    <a:lnTo>
                      <a:pt x="482" y="616"/>
                    </a:lnTo>
                    <a:lnTo>
                      <a:pt x="400" y="598"/>
                    </a:lnTo>
                    <a:lnTo>
                      <a:pt x="320" y="578"/>
                    </a:lnTo>
                    <a:lnTo>
                      <a:pt x="320" y="578"/>
                    </a:lnTo>
                    <a:lnTo>
                      <a:pt x="290" y="568"/>
                    </a:lnTo>
                    <a:lnTo>
                      <a:pt x="262" y="558"/>
                    </a:lnTo>
                    <a:lnTo>
                      <a:pt x="204" y="534"/>
                    </a:lnTo>
                    <a:lnTo>
                      <a:pt x="148" y="508"/>
                    </a:lnTo>
                    <a:lnTo>
                      <a:pt x="94" y="478"/>
                    </a:lnTo>
                    <a:lnTo>
                      <a:pt x="94" y="478"/>
                    </a:lnTo>
                    <a:lnTo>
                      <a:pt x="70" y="464"/>
                    </a:lnTo>
                    <a:lnTo>
                      <a:pt x="52" y="448"/>
                    </a:lnTo>
                    <a:lnTo>
                      <a:pt x="34" y="430"/>
                    </a:lnTo>
                    <a:lnTo>
                      <a:pt x="22" y="410"/>
                    </a:lnTo>
                    <a:lnTo>
                      <a:pt x="12" y="386"/>
                    </a:lnTo>
                    <a:lnTo>
                      <a:pt x="4" y="362"/>
                    </a:lnTo>
                    <a:lnTo>
                      <a:pt x="0" y="336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4" y="232"/>
                    </a:lnTo>
                    <a:lnTo>
                      <a:pt x="4" y="15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>
                <a:off x="4465638" y="34242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4465638" y="28654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0" name="Shape 6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40687" y="4905323"/>
              <a:ext cx="563418" cy="3812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" name="Straight Arrow Connector 104"/>
          <p:cNvCxnSpPr/>
          <p:nvPr/>
        </p:nvCxnSpPr>
        <p:spPr>
          <a:xfrm>
            <a:off x="6686363" y="3941027"/>
            <a:ext cx="1081228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99494" y="4003189"/>
            <a:ext cx="936417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07828" y="3747362"/>
            <a:ext cx="977473" cy="639119"/>
            <a:chOff x="3130550" y="5245100"/>
            <a:chExt cx="1981200" cy="1295400"/>
          </a:xfrm>
          <a:solidFill>
            <a:schemeClr val="tx2">
              <a:lumMod val="75000"/>
            </a:schemeClr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4648200" y="5245100"/>
              <a:ext cx="463550" cy="1295400"/>
            </a:xfrm>
            <a:custGeom>
              <a:avLst/>
              <a:gdLst>
                <a:gd name="T0" fmla="*/ 44 w 292"/>
                <a:gd name="T1" fmla="*/ 816 h 816"/>
                <a:gd name="T2" fmla="*/ 24 w 292"/>
                <a:gd name="T3" fmla="*/ 812 h 816"/>
                <a:gd name="T4" fmla="*/ 8 w 292"/>
                <a:gd name="T5" fmla="*/ 796 h 816"/>
                <a:gd name="T6" fmla="*/ 4 w 292"/>
                <a:gd name="T7" fmla="*/ 788 h 816"/>
                <a:gd name="T8" fmla="*/ 0 w 292"/>
                <a:gd name="T9" fmla="*/ 770 h 816"/>
                <a:gd name="T10" fmla="*/ 4 w 292"/>
                <a:gd name="T11" fmla="*/ 754 h 816"/>
                <a:gd name="T12" fmla="*/ 14 w 292"/>
                <a:gd name="T13" fmla="*/ 740 h 816"/>
                <a:gd name="T14" fmla="*/ 22 w 292"/>
                <a:gd name="T15" fmla="*/ 736 h 816"/>
                <a:gd name="T16" fmla="*/ 62 w 292"/>
                <a:gd name="T17" fmla="*/ 706 h 816"/>
                <a:gd name="T18" fmla="*/ 98 w 292"/>
                <a:gd name="T19" fmla="*/ 674 h 816"/>
                <a:gd name="T20" fmla="*/ 130 w 292"/>
                <a:gd name="T21" fmla="*/ 636 h 816"/>
                <a:gd name="T22" fmla="*/ 156 w 292"/>
                <a:gd name="T23" fmla="*/ 596 h 816"/>
                <a:gd name="T24" fmla="*/ 176 w 292"/>
                <a:gd name="T25" fmla="*/ 552 h 816"/>
                <a:gd name="T26" fmla="*/ 192 w 292"/>
                <a:gd name="T27" fmla="*/ 506 h 816"/>
                <a:gd name="T28" fmla="*/ 200 w 292"/>
                <a:gd name="T29" fmla="*/ 458 h 816"/>
                <a:gd name="T30" fmla="*/ 204 w 292"/>
                <a:gd name="T31" fmla="*/ 408 h 816"/>
                <a:gd name="T32" fmla="*/ 204 w 292"/>
                <a:gd name="T33" fmla="*/ 384 h 816"/>
                <a:gd name="T34" fmla="*/ 196 w 292"/>
                <a:gd name="T35" fmla="*/ 334 h 816"/>
                <a:gd name="T36" fmla="*/ 184 w 292"/>
                <a:gd name="T37" fmla="*/ 288 h 816"/>
                <a:gd name="T38" fmla="*/ 166 w 292"/>
                <a:gd name="T39" fmla="*/ 244 h 816"/>
                <a:gd name="T40" fmla="*/ 144 w 292"/>
                <a:gd name="T41" fmla="*/ 202 h 816"/>
                <a:gd name="T42" fmla="*/ 114 w 292"/>
                <a:gd name="T43" fmla="*/ 162 h 816"/>
                <a:gd name="T44" fmla="*/ 82 w 292"/>
                <a:gd name="T45" fmla="*/ 128 h 816"/>
                <a:gd name="T46" fmla="*/ 42 w 292"/>
                <a:gd name="T47" fmla="*/ 96 h 816"/>
                <a:gd name="T48" fmla="*/ 22 w 292"/>
                <a:gd name="T49" fmla="*/ 82 h 816"/>
                <a:gd name="T50" fmla="*/ 10 w 292"/>
                <a:gd name="T51" fmla="*/ 70 h 816"/>
                <a:gd name="T52" fmla="*/ 2 w 292"/>
                <a:gd name="T53" fmla="*/ 54 h 816"/>
                <a:gd name="T54" fmla="*/ 2 w 292"/>
                <a:gd name="T55" fmla="*/ 38 h 816"/>
                <a:gd name="T56" fmla="*/ 8 w 292"/>
                <a:gd name="T57" fmla="*/ 22 h 816"/>
                <a:gd name="T58" fmla="*/ 14 w 292"/>
                <a:gd name="T59" fmla="*/ 14 h 816"/>
                <a:gd name="T60" fmla="*/ 26 w 292"/>
                <a:gd name="T61" fmla="*/ 4 h 816"/>
                <a:gd name="T62" fmla="*/ 44 w 292"/>
                <a:gd name="T63" fmla="*/ 0 h 816"/>
                <a:gd name="T64" fmla="*/ 60 w 292"/>
                <a:gd name="T65" fmla="*/ 4 h 816"/>
                <a:gd name="T66" fmla="*/ 68 w 292"/>
                <a:gd name="T67" fmla="*/ 8 h 816"/>
                <a:gd name="T68" fmla="*/ 118 w 292"/>
                <a:gd name="T69" fmla="*/ 42 h 816"/>
                <a:gd name="T70" fmla="*/ 162 w 292"/>
                <a:gd name="T71" fmla="*/ 84 h 816"/>
                <a:gd name="T72" fmla="*/ 200 w 292"/>
                <a:gd name="T73" fmla="*/ 130 h 816"/>
                <a:gd name="T74" fmla="*/ 232 w 292"/>
                <a:gd name="T75" fmla="*/ 178 h 816"/>
                <a:gd name="T76" fmla="*/ 258 w 292"/>
                <a:gd name="T77" fmla="*/ 232 h 816"/>
                <a:gd name="T78" fmla="*/ 276 w 292"/>
                <a:gd name="T79" fmla="*/ 288 h 816"/>
                <a:gd name="T80" fmla="*/ 288 w 292"/>
                <a:gd name="T81" fmla="*/ 348 h 816"/>
                <a:gd name="T82" fmla="*/ 292 w 292"/>
                <a:gd name="T83" fmla="*/ 408 h 816"/>
                <a:gd name="T84" fmla="*/ 292 w 292"/>
                <a:gd name="T85" fmla="*/ 440 h 816"/>
                <a:gd name="T86" fmla="*/ 284 w 292"/>
                <a:gd name="T87" fmla="*/ 500 h 816"/>
                <a:gd name="T88" fmla="*/ 268 w 292"/>
                <a:gd name="T89" fmla="*/ 558 h 816"/>
                <a:gd name="T90" fmla="*/ 246 w 292"/>
                <a:gd name="T91" fmla="*/ 612 h 816"/>
                <a:gd name="T92" fmla="*/ 218 w 292"/>
                <a:gd name="T93" fmla="*/ 664 h 816"/>
                <a:gd name="T94" fmla="*/ 182 w 292"/>
                <a:gd name="T95" fmla="*/ 712 h 816"/>
                <a:gd name="T96" fmla="*/ 140 w 292"/>
                <a:gd name="T97" fmla="*/ 756 h 816"/>
                <a:gd name="T98" fmla="*/ 94 w 292"/>
                <a:gd name="T99" fmla="*/ 794 h 816"/>
                <a:gd name="T100" fmla="*/ 68 w 292"/>
                <a:gd name="T101" fmla="*/ 810 h 816"/>
                <a:gd name="T102" fmla="*/ 44 w 292"/>
                <a:gd name="T103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2" h="816">
                  <a:moveTo>
                    <a:pt x="44" y="816"/>
                  </a:moveTo>
                  <a:lnTo>
                    <a:pt x="44" y="816"/>
                  </a:lnTo>
                  <a:lnTo>
                    <a:pt x="34" y="816"/>
                  </a:lnTo>
                  <a:lnTo>
                    <a:pt x="24" y="812"/>
                  </a:lnTo>
                  <a:lnTo>
                    <a:pt x="14" y="804"/>
                  </a:lnTo>
                  <a:lnTo>
                    <a:pt x="8" y="796"/>
                  </a:lnTo>
                  <a:lnTo>
                    <a:pt x="8" y="796"/>
                  </a:lnTo>
                  <a:lnTo>
                    <a:pt x="4" y="788"/>
                  </a:lnTo>
                  <a:lnTo>
                    <a:pt x="0" y="780"/>
                  </a:lnTo>
                  <a:lnTo>
                    <a:pt x="0" y="770"/>
                  </a:lnTo>
                  <a:lnTo>
                    <a:pt x="2" y="762"/>
                  </a:lnTo>
                  <a:lnTo>
                    <a:pt x="4" y="754"/>
                  </a:lnTo>
                  <a:lnTo>
                    <a:pt x="8" y="748"/>
                  </a:lnTo>
                  <a:lnTo>
                    <a:pt x="14" y="740"/>
                  </a:lnTo>
                  <a:lnTo>
                    <a:pt x="22" y="736"/>
                  </a:lnTo>
                  <a:lnTo>
                    <a:pt x="22" y="736"/>
                  </a:lnTo>
                  <a:lnTo>
                    <a:pt x="42" y="722"/>
                  </a:lnTo>
                  <a:lnTo>
                    <a:pt x="62" y="706"/>
                  </a:lnTo>
                  <a:lnTo>
                    <a:pt x="80" y="690"/>
                  </a:lnTo>
                  <a:lnTo>
                    <a:pt x="98" y="674"/>
                  </a:lnTo>
                  <a:lnTo>
                    <a:pt x="114" y="656"/>
                  </a:lnTo>
                  <a:lnTo>
                    <a:pt x="130" y="636"/>
                  </a:lnTo>
                  <a:lnTo>
                    <a:pt x="144" y="616"/>
                  </a:lnTo>
                  <a:lnTo>
                    <a:pt x="156" y="596"/>
                  </a:lnTo>
                  <a:lnTo>
                    <a:pt x="166" y="574"/>
                  </a:lnTo>
                  <a:lnTo>
                    <a:pt x="176" y="552"/>
                  </a:lnTo>
                  <a:lnTo>
                    <a:pt x="184" y="530"/>
                  </a:lnTo>
                  <a:lnTo>
                    <a:pt x="192" y="506"/>
                  </a:lnTo>
                  <a:lnTo>
                    <a:pt x="196" y="482"/>
                  </a:lnTo>
                  <a:lnTo>
                    <a:pt x="200" y="458"/>
                  </a:lnTo>
                  <a:lnTo>
                    <a:pt x="204" y="434"/>
                  </a:lnTo>
                  <a:lnTo>
                    <a:pt x="204" y="408"/>
                  </a:lnTo>
                  <a:lnTo>
                    <a:pt x="204" y="408"/>
                  </a:lnTo>
                  <a:lnTo>
                    <a:pt x="204" y="384"/>
                  </a:lnTo>
                  <a:lnTo>
                    <a:pt x="200" y="360"/>
                  </a:lnTo>
                  <a:lnTo>
                    <a:pt x="196" y="334"/>
                  </a:lnTo>
                  <a:lnTo>
                    <a:pt x="192" y="312"/>
                  </a:lnTo>
                  <a:lnTo>
                    <a:pt x="184" y="288"/>
                  </a:lnTo>
                  <a:lnTo>
                    <a:pt x="176" y="266"/>
                  </a:lnTo>
                  <a:lnTo>
                    <a:pt x="166" y="244"/>
                  </a:lnTo>
                  <a:lnTo>
                    <a:pt x="156" y="222"/>
                  </a:lnTo>
                  <a:lnTo>
                    <a:pt x="144" y="202"/>
                  </a:lnTo>
                  <a:lnTo>
                    <a:pt x="130" y="182"/>
                  </a:lnTo>
                  <a:lnTo>
                    <a:pt x="114" y="162"/>
                  </a:lnTo>
                  <a:lnTo>
                    <a:pt x="98" y="144"/>
                  </a:lnTo>
                  <a:lnTo>
                    <a:pt x="82" y="128"/>
                  </a:lnTo>
                  <a:lnTo>
                    <a:pt x="62" y="112"/>
                  </a:lnTo>
                  <a:lnTo>
                    <a:pt x="42" y="96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14" y="76"/>
                  </a:lnTo>
                  <a:lnTo>
                    <a:pt x="10" y="70"/>
                  </a:lnTo>
                  <a:lnTo>
                    <a:pt x="4" y="62"/>
                  </a:lnTo>
                  <a:lnTo>
                    <a:pt x="2" y="54"/>
                  </a:lnTo>
                  <a:lnTo>
                    <a:pt x="2" y="46"/>
                  </a:lnTo>
                  <a:lnTo>
                    <a:pt x="2" y="38"/>
                  </a:lnTo>
                  <a:lnTo>
                    <a:pt x="4" y="30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14" y="14"/>
                  </a:lnTo>
                  <a:lnTo>
                    <a:pt x="20" y="8"/>
                  </a:lnTo>
                  <a:lnTo>
                    <a:pt x="26" y="4"/>
                  </a:lnTo>
                  <a:lnTo>
                    <a:pt x="34" y="2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0" y="4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94" y="24"/>
                  </a:lnTo>
                  <a:lnTo>
                    <a:pt x="118" y="42"/>
                  </a:lnTo>
                  <a:lnTo>
                    <a:pt x="140" y="62"/>
                  </a:lnTo>
                  <a:lnTo>
                    <a:pt x="162" y="84"/>
                  </a:lnTo>
                  <a:lnTo>
                    <a:pt x="182" y="106"/>
                  </a:lnTo>
                  <a:lnTo>
                    <a:pt x="200" y="130"/>
                  </a:lnTo>
                  <a:lnTo>
                    <a:pt x="218" y="154"/>
                  </a:lnTo>
                  <a:lnTo>
                    <a:pt x="232" y="178"/>
                  </a:lnTo>
                  <a:lnTo>
                    <a:pt x="246" y="206"/>
                  </a:lnTo>
                  <a:lnTo>
                    <a:pt x="258" y="232"/>
                  </a:lnTo>
                  <a:lnTo>
                    <a:pt x="268" y="260"/>
                  </a:lnTo>
                  <a:lnTo>
                    <a:pt x="276" y="288"/>
                  </a:lnTo>
                  <a:lnTo>
                    <a:pt x="284" y="318"/>
                  </a:lnTo>
                  <a:lnTo>
                    <a:pt x="288" y="348"/>
                  </a:lnTo>
                  <a:lnTo>
                    <a:pt x="292" y="378"/>
                  </a:lnTo>
                  <a:lnTo>
                    <a:pt x="292" y="408"/>
                  </a:lnTo>
                  <a:lnTo>
                    <a:pt x="292" y="408"/>
                  </a:lnTo>
                  <a:lnTo>
                    <a:pt x="292" y="440"/>
                  </a:lnTo>
                  <a:lnTo>
                    <a:pt x="288" y="470"/>
                  </a:lnTo>
                  <a:lnTo>
                    <a:pt x="284" y="500"/>
                  </a:lnTo>
                  <a:lnTo>
                    <a:pt x="276" y="528"/>
                  </a:lnTo>
                  <a:lnTo>
                    <a:pt x="268" y="558"/>
                  </a:lnTo>
                  <a:lnTo>
                    <a:pt x="258" y="586"/>
                  </a:lnTo>
                  <a:lnTo>
                    <a:pt x="246" y="612"/>
                  </a:lnTo>
                  <a:lnTo>
                    <a:pt x="232" y="638"/>
                  </a:lnTo>
                  <a:lnTo>
                    <a:pt x="218" y="664"/>
                  </a:lnTo>
                  <a:lnTo>
                    <a:pt x="200" y="688"/>
                  </a:lnTo>
                  <a:lnTo>
                    <a:pt x="182" y="712"/>
                  </a:lnTo>
                  <a:lnTo>
                    <a:pt x="162" y="734"/>
                  </a:lnTo>
                  <a:lnTo>
                    <a:pt x="140" y="756"/>
                  </a:lnTo>
                  <a:lnTo>
                    <a:pt x="118" y="774"/>
                  </a:lnTo>
                  <a:lnTo>
                    <a:pt x="94" y="794"/>
                  </a:lnTo>
                  <a:lnTo>
                    <a:pt x="68" y="810"/>
                  </a:lnTo>
                  <a:lnTo>
                    <a:pt x="68" y="810"/>
                  </a:lnTo>
                  <a:lnTo>
                    <a:pt x="56" y="816"/>
                  </a:lnTo>
                  <a:lnTo>
                    <a:pt x="44" y="816"/>
                  </a:lnTo>
                  <a:lnTo>
                    <a:pt x="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4486275" y="5483225"/>
              <a:ext cx="339725" cy="822325"/>
            </a:xfrm>
            <a:custGeom>
              <a:avLst/>
              <a:gdLst>
                <a:gd name="T0" fmla="*/ 52 w 214"/>
                <a:gd name="T1" fmla="*/ 518 h 518"/>
                <a:gd name="T2" fmla="*/ 30 w 214"/>
                <a:gd name="T3" fmla="*/ 512 h 518"/>
                <a:gd name="T4" fmla="*/ 14 w 214"/>
                <a:gd name="T5" fmla="*/ 496 h 518"/>
                <a:gd name="T6" fmla="*/ 10 w 214"/>
                <a:gd name="T7" fmla="*/ 488 h 518"/>
                <a:gd name="T8" fmla="*/ 8 w 214"/>
                <a:gd name="T9" fmla="*/ 472 h 518"/>
                <a:gd name="T10" fmla="*/ 12 w 214"/>
                <a:gd name="T11" fmla="*/ 454 h 518"/>
                <a:gd name="T12" fmla="*/ 22 w 214"/>
                <a:gd name="T13" fmla="*/ 442 h 518"/>
                <a:gd name="T14" fmla="*/ 28 w 214"/>
                <a:gd name="T15" fmla="*/ 436 h 518"/>
                <a:gd name="T16" fmla="*/ 70 w 214"/>
                <a:gd name="T17" fmla="*/ 402 h 518"/>
                <a:gd name="T18" fmla="*/ 100 w 214"/>
                <a:gd name="T19" fmla="*/ 362 h 518"/>
                <a:gd name="T20" fmla="*/ 120 w 214"/>
                <a:gd name="T21" fmla="*/ 314 h 518"/>
                <a:gd name="T22" fmla="*/ 126 w 214"/>
                <a:gd name="T23" fmla="*/ 262 h 518"/>
                <a:gd name="T24" fmla="*/ 124 w 214"/>
                <a:gd name="T25" fmla="*/ 234 h 518"/>
                <a:gd name="T26" fmla="*/ 110 w 214"/>
                <a:gd name="T27" fmla="*/ 182 h 518"/>
                <a:gd name="T28" fmla="*/ 84 w 214"/>
                <a:gd name="T29" fmla="*/ 136 h 518"/>
                <a:gd name="T30" fmla="*/ 44 w 214"/>
                <a:gd name="T31" fmla="*/ 98 h 518"/>
                <a:gd name="T32" fmla="*/ 22 w 214"/>
                <a:gd name="T33" fmla="*/ 82 h 518"/>
                <a:gd name="T34" fmla="*/ 8 w 214"/>
                <a:gd name="T35" fmla="*/ 72 h 518"/>
                <a:gd name="T36" fmla="*/ 0 w 214"/>
                <a:gd name="T37" fmla="*/ 56 h 518"/>
                <a:gd name="T38" fmla="*/ 0 w 214"/>
                <a:gd name="T39" fmla="*/ 40 h 518"/>
                <a:gd name="T40" fmla="*/ 4 w 214"/>
                <a:gd name="T41" fmla="*/ 22 h 518"/>
                <a:gd name="T42" fmla="*/ 10 w 214"/>
                <a:gd name="T43" fmla="*/ 16 h 518"/>
                <a:gd name="T44" fmla="*/ 22 w 214"/>
                <a:gd name="T45" fmla="*/ 6 h 518"/>
                <a:gd name="T46" fmla="*/ 40 w 214"/>
                <a:gd name="T47" fmla="*/ 0 h 518"/>
                <a:gd name="T48" fmla="*/ 56 w 214"/>
                <a:gd name="T49" fmla="*/ 2 h 518"/>
                <a:gd name="T50" fmla="*/ 64 w 214"/>
                <a:gd name="T51" fmla="*/ 6 h 518"/>
                <a:gd name="T52" fmla="*/ 98 w 214"/>
                <a:gd name="T53" fmla="*/ 28 h 518"/>
                <a:gd name="T54" fmla="*/ 126 w 214"/>
                <a:gd name="T55" fmla="*/ 52 h 518"/>
                <a:gd name="T56" fmla="*/ 152 w 214"/>
                <a:gd name="T57" fmla="*/ 82 h 518"/>
                <a:gd name="T58" fmla="*/ 174 w 214"/>
                <a:gd name="T59" fmla="*/ 114 h 518"/>
                <a:gd name="T60" fmla="*/ 192 w 214"/>
                <a:gd name="T61" fmla="*/ 148 h 518"/>
                <a:gd name="T62" fmla="*/ 204 w 214"/>
                <a:gd name="T63" fmla="*/ 184 h 518"/>
                <a:gd name="T64" fmla="*/ 212 w 214"/>
                <a:gd name="T65" fmla="*/ 222 h 518"/>
                <a:gd name="T66" fmla="*/ 214 w 214"/>
                <a:gd name="T67" fmla="*/ 262 h 518"/>
                <a:gd name="T68" fmla="*/ 214 w 214"/>
                <a:gd name="T69" fmla="*/ 280 h 518"/>
                <a:gd name="T70" fmla="*/ 210 w 214"/>
                <a:gd name="T71" fmla="*/ 318 h 518"/>
                <a:gd name="T72" fmla="*/ 194 w 214"/>
                <a:gd name="T73" fmla="*/ 372 h 518"/>
                <a:gd name="T74" fmla="*/ 158 w 214"/>
                <a:gd name="T75" fmla="*/ 436 h 518"/>
                <a:gd name="T76" fmla="*/ 120 w 214"/>
                <a:gd name="T77" fmla="*/ 476 h 518"/>
                <a:gd name="T78" fmla="*/ 90 w 214"/>
                <a:gd name="T79" fmla="*/ 500 h 518"/>
                <a:gd name="T80" fmla="*/ 74 w 214"/>
                <a:gd name="T81" fmla="*/ 510 h 518"/>
                <a:gd name="T82" fmla="*/ 52 w 214"/>
                <a:gd name="T83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18">
                  <a:moveTo>
                    <a:pt x="52" y="518"/>
                  </a:moveTo>
                  <a:lnTo>
                    <a:pt x="52" y="518"/>
                  </a:lnTo>
                  <a:lnTo>
                    <a:pt x="40" y="516"/>
                  </a:lnTo>
                  <a:lnTo>
                    <a:pt x="30" y="512"/>
                  </a:lnTo>
                  <a:lnTo>
                    <a:pt x="20" y="506"/>
                  </a:lnTo>
                  <a:lnTo>
                    <a:pt x="14" y="496"/>
                  </a:lnTo>
                  <a:lnTo>
                    <a:pt x="14" y="496"/>
                  </a:lnTo>
                  <a:lnTo>
                    <a:pt x="10" y="488"/>
                  </a:lnTo>
                  <a:lnTo>
                    <a:pt x="8" y="480"/>
                  </a:lnTo>
                  <a:lnTo>
                    <a:pt x="8" y="472"/>
                  </a:lnTo>
                  <a:lnTo>
                    <a:pt x="8" y="462"/>
                  </a:lnTo>
                  <a:lnTo>
                    <a:pt x="12" y="454"/>
                  </a:lnTo>
                  <a:lnTo>
                    <a:pt x="16" y="448"/>
                  </a:lnTo>
                  <a:lnTo>
                    <a:pt x="22" y="442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50" y="420"/>
                  </a:lnTo>
                  <a:lnTo>
                    <a:pt x="70" y="402"/>
                  </a:lnTo>
                  <a:lnTo>
                    <a:pt x="86" y="384"/>
                  </a:lnTo>
                  <a:lnTo>
                    <a:pt x="100" y="362"/>
                  </a:lnTo>
                  <a:lnTo>
                    <a:pt x="112" y="338"/>
                  </a:lnTo>
                  <a:lnTo>
                    <a:pt x="120" y="314"/>
                  </a:lnTo>
                  <a:lnTo>
                    <a:pt x="124" y="288"/>
                  </a:lnTo>
                  <a:lnTo>
                    <a:pt x="126" y="262"/>
                  </a:lnTo>
                  <a:lnTo>
                    <a:pt x="126" y="262"/>
                  </a:lnTo>
                  <a:lnTo>
                    <a:pt x="124" y="234"/>
                  </a:lnTo>
                  <a:lnTo>
                    <a:pt x="120" y="208"/>
                  </a:lnTo>
                  <a:lnTo>
                    <a:pt x="110" y="182"/>
                  </a:lnTo>
                  <a:lnTo>
                    <a:pt x="98" y="158"/>
                  </a:lnTo>
                  <a:lnTo>
                    <a:pt x="84" y="136"/>
                  </a:lnTo>
                  <a:lnTo>
                    <a:pt x="66" y="116"/>
                  </a:lnTo>
                  <a:lnTo>
                    <a:pt x="44" y="98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14" y="78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22" y="6"/>
                  </a:lnTo>
                  <a:lnTo>
                    <a:pt x="30" y="2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82" y="16"/>
                  </a:lnTo>
                  <a:lnTo>
                    <a:pt x="98" y="28"/>
                  </a:lnTo>
                  <a:lnTo>
                    <a:pt x="112" y="40"/>
                  </a:lnTo>
                  <a:lnTo>
                    <a:pt x="126" y="52"/>
                  </a:lnTo>
                  <a:lnTo>
                    <a:pt x="140" y="66"/>
                  </a:lnTo>
                  <a:lnTo>
                    <a:pt x="152" y="82"/>
                  </a:lnTo>
                  <a:lnTo>
                    <a:pt x="164" y="96"/>
                  </a:lnTo>
                  <a:lnTo>
                    <a:pt x="174" y="114"/>
                  </a:lnTo>
                  <a:lnTo>
                    <a:pt x="184" y="130"/>
                  </a:lnTo>
                  <a:lnTo>
                    <a:pt x="192" y="148"/>
                  </a:lnTo>
                  <a:lnTo>
                    <a:pt x="198" y="166"/>
                  </a:lnTo>
                  <a:lnTo>
                    <a:pt x="204" y="184"/>
                  </a:lnTo>
                  <a:lnTo>
                    <a:pt x="208" y="202"/>
                  </a:lnTo>
                  <a:lnTo>
                    <a:pt x="212" y="222"/>
                  </a:lnTo>
                  <a:lnTo>
                    <a:pt x="214" y="242"/>
                  </a:lnTo>
                  <a:lnTo>
                    <a:pt x="214" y="262"/>
                  </a:lnTo>
                  <a:lnTo>
                    <a:pt x="214" y="262"/>
                  </a:lnTo>
                  <a:lnTo>
                    <a:pt x="214" y="280"/>
                  </a:lnTo>
                  <a:lnTo>
                    <a:pt x="212" y="300"/>
                  </a:lnTo>
                  <a:lnTo>
                    <a:pt x="210" y="318"/>
                  </a:lnTo>
                  <a:lnTo>
                    <a:pt x="206" y="336"/>
                  </a:lnTo>
                  <a:lnTo>
                    <a:pt x="194" y="372"/>
                  </a:lnTo>
                  <a:lnTo>
                    <a:pt x="178" y="404"/>
                  </a:lnTo>
                  <a:lnTo>
                    <a:pt x="158" y="436"/>
                  </a:lnTo>
                  <a:lnTo>
                    <a:pt x="134" y="464"/>
                  </a:lnTo>
                  <a:lnTo>
                    <a:pt x="120" y="476"/>
                  </a:lnTo>
                  <a:lnTo>
                    <a:pt x="106" y="490"/>
                  </a:lnTo>
                  <a:lnTo>
                    <a:pt x="90" y="500"/>
                  </a:lnTo>
                  <a:lnTo>
                    <a:pt x="74" y="510"/>
                  </a:lnTo>
                  <a:lnTo>
                    <a:pt x="74" y="510"/>
                  </a:lnTo>
                  <a:lnTo>
                    <a:pt x="62" y="516"/>
                  </a:lnTo>
                  <a:lnTo>
                    <a:pt x="52" y="518"/>
                  </a:lnTo>
                  <a:lnTo>
                    <a:pt x="52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3130550" y="5311775"/>
              <a:ext cx="1409700" cy="1101725"/>
            </a:xfrm>
            <a:custGeom>
              <a:avLst/>
              <a:gdLst>
                <a:gd name="T0" fmla="*/ 776 w 888"/>
                <a:gd name="T1" fmla="*/ 270 h 694"/>
                <a:gd name="T2" fmla="*/ 738 w 888"/>
                <a:gd name="T3" fmla="*/ 284 h 694"/>
                <a:gd name="T4" fmla="*/ 710 w 888"/>
                <a:gd name="T5" fmla="*/ 312 h 694"/>
                <a:gd name="T6" fmla="*/ 496 w 888"/>
                <a:gd name="T7" fmla="*/ 38 h 694"/>
                <a:gd name="T8" fmla="*/ 490 w 888"/>
                <a:gd name="T9" fmla="*/ 26 h 694"/>
                <a:gd name="T10" fmla="*/ 460 w 888"/>
                <a:gd name="T11" fmla="*/ 8 h 694"/>
                <a:gd name="T12" fmla="*/ 446 w 888"/>
                <a:gd name="T13" fmla="*/ 8 h 694"/>
                <a:gd name="T14" fmla="*/ 416 w 888"/>
                <a:gd name="T15" fmla="*/ 28 h 694"/>
                <a:gd name="T16" fmla="*/ 324 w 888"/>
                <a:gd name="T17" fmla="*/ 422 h 694"/>
                <a:gd name="T18" fmla="*/ 260 w 888"/>
                <a:gd name="T19" fmla="*/ 30 h 694"/>
                <a:gd name="T20" fmla="*/ 248 w 888"/>
                <a:gd name="T21" fmla="*/ 12 h 694"/>
                <a:gd name="T22" fmla="*/ 228 w 888"/>
                <a:gd name="T23" fmla="*/ 2 h 694"/>
                <a:gd name="T24" fmla="*/ 212 w 888"/>
                <a:gd name="T25" fmla="*/ 2 h 694"/>
                <a:gd name="T26" fmla="*/ 192 w 888"/>
                <a:gd name="T27" fmla="*/ 10 h 694"/>
                <a:gd name="T28" fmla="*/ 178 w 888"/>
                <a:gd name="T29" fmla="*/ 26 h 694"/>
                <a:gd name="T30" fmla="*/ 44 w 888"/>
                <a:gd name="T31" fmla="*/ 328 h 694"/>
                <a:gd name="T32" fmla="*/ 26 w 888"/>
                <a:gd name="T33" fmla="*/ 332 h 694"/>
                <a:gd name="T34" fmla="*/ 8 w 888"/>
                <a:gd name="T35" fmla="*/ 348 h 694"/>
                <a:gd name="T36" fmla="*/ 0 w 888"/>
                <a:gd name="T37" fmla="*/ 372 h 694"/>
                <a:gd name="T38" fmla="*/ 4 w 888"/>
                <a:gd name="T39" fmla="*/ 390 h 694"/>
                <a:gd name="T40" fmla="*/ 20 w 888"/>
                <a:gd name="T41" fmla="*/ 410 h 694"/>
                <a:gd name="T42" fmla="*/ 44 w 888"/>
                <a:gd name="T43" fmla="*/ 416 h 694"/>
                <a:gd name="T44" fmla="*/ 134 w 888"/>
                <a:gd name="T45" fmla="*/ 416 h 694"/>
                <a:gd name="T46" fmla="*/ 162 w 888"/>
                <a:gd name="T47" fmla="*/ 398 h 694"/>
                <a:gd name="T48" fmla="*/ 206 w 888"/>
                <a:gd name="T49" fmla="*/ 248 h 694"/>
                <a:gd name="T50" fmla="*/ 276 w 888"/>
                <a:gd name="T51" fmla="*/ 666 h 694"/>
                <a:gd name="T52" fmla="*/ 290 w 888"/>
                <a:gd name="T53" fmla="*/ 684 h 694"/>
                <a:gd name="T54" fmla="*/ 308 w 888"/>
                <a:gd name="T55" fmla="*/ 694 h 694"/>
                <a:gd name="T56" fmla="*/ 318 w 888"/>
                <a:gd name="T57" fmla="*/ 694 h 694"/>
                <a:gd name="T58" fmla="*/ 332 w 888"/>
                <a:gd name="T59" fmla="*/ 692 h 694"/>
                <a:gd name="T60" fmla="*/ 350 w 888"/>
                <a:gd name="T61" fmla="*/ 680 h 694"/>
                <a:gd name="T62" fmla="*/ 360 w 888"/>
                <a:gd name="T63" fmla="*/ 660 h 694"/>
                <a:gd name="T64" fmla="*/ 506 w 888"/>
                <a:gd name="T65" fmla="*/ 380 h 694"/>
                <a:gd name="T66" fmla="*/ 534 w 888"/>
                <a:gd name="T67" fmla="*/ 408 h 694"/>
                <a:gd name="T68" fmla="*/ 702 w 888"/>
                <a:gd name="T69" fmla="*/ 410 h 694"/>
                <a:gd name="T70" fmla="*/ 728 w 888"/>
                <a:gd name="T71" fmla="*/ 442 h 694"/>
                <a:gd name="T72" fmla="*/ 762 w 888"/>
                <a:gd name="T73" fmla="*/ 460 h 694"/>
                <a:gd name="T74" fmla="*/ 790 w 888"/>
                <a:gd name="T75" fmla="*/ 464 h 694"/>
                <a:gd name="T76" fmla="*/ 844 w 888"/>
                <a:gd name="T77" fmla="*/ 448 h 694"/>
                <a:gd name="T78" fmla="*/ 880 w 888"/>
                <a:gd name="T79" fmla="*/ 404 h 694"/>
                <a:gd name="T80" fmla="*/ 888 w 888"/>
                <a:gd name="T81" fmla="*/ 366 h 694"/>
                <a:gd name="T82" fmla="*/ 872 w 888"/>
                <a:gd name="T83" fmla="*/ 312 h 694"/>
                <a:gd name="T84" fmla="*/ 828 w 888"/>
                <a:gd name="T85" fmla="*/ 276 h 694"/>
                <a:gd name="T86" fmla="*/ 790 w 888"/>
                <a:gd name="T87" fmla="*/ 268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8" h="694">
                  <a:moveTo>
                    <a:pt x="790" y="268"/>
                  </a:moveTo>
                  <a:lnTo>
                    <a:pt x="790" y="268"/>
                  </a:lnTo>
                  <a:lnTo>
                    <a:pt x="776" y="270"/>
                  </a:lnTo>
                  <a:lnTo>
                    <a:pt x="762" y="272"/>
                  </a:lnTo>
                  <a:lnTo>
                    <a:pt x="750" y="278"/>
                  </a:lnTo>
                  <a:lnTo>
                    <a:pt x="738" y="284"/>
                  </a:lnTo>
                  <a:lnTo>
                    <a:pt x="728" y="292"/>
                  </a:lnTo>
                  <a:lnTo>
                    <a:pt x="718" y="300"/>
                  </a:lnTo>
                  <a:lnTo>
                    <a:pt x="710" y="312"/>
                  </a:lnTo>
                  <a:lnTo>
                    <a:pt x="702" y="322"/>
                  </a:lnTo>
                  <a:lnTo>
                    <a:pt x="580" y="322"/>
                  </a:lnTo>
                  <a:lnTo>
                    <a:pt x="496" y="38"/>
                  </a:lnTo>
                  <a:lnTo>
                    <a:pt x="496" y="38"/>
                  </a:lnTo>
                  <a:lnTo>
                    <a:pt x="494" y="32"/>
                  </a:lnTo>
                  <a:lnTo>
                    <a:pt x="490" y="26"/>
                  </a:lnTo>
                  <a:lnTo>
                    <a:pt x="480" y="16"/>
                  </a:lnTo>
                  <a:lnTo>
                    <a:pt x="468" y="8"/>
                  </a:lnTo>
                  <a:lnTo>
                    <a:pt x="460" y="8"/>
                  </a:lnTo>
                  <a:lnTo>
                    <a:pt x="452" y="6"/>
                  </a:lnTo>
                  <a:lnTo>
                    <a:pt x="452" y="6"/>
                  </a:lnTo>
                  <a:lnTo>
                    <a:pt x="446" y="8"/>
                  </a:lnTo>
                  <a:lnTo>
                    <a:pt x="438" y="10"/>
                  </a:lnTo>
                  <a:lnTo>
                    <a:pt x="426" y="16"/>
                  </a:lnTo>
                  <a:lnTo>
                    <a:pt x="416" y="28"/>
                  </a:lnTo>
                  <a:lnTo>
                    <a:pt x="414" y="34"/>
                  </a:lnTo>
                  <a:lnTo>
                    <a:pt x="412" y="42"/>
                  </a:lnTo>
                  <a:lnTo>
                    <a:pt x="324" y="422"/>
                  </a:lnTo>
                  <a:lnTo>
                    <a:pt x="262" y="38"/>
                  </a:lnTo>
                  <a:lnTo>
                    <a:pt x="262" y="38"/>
                  </a:lnTo>
                  <a:lnTo>
                    <a:pt x="260" y="30"/>
                  </a:lnTo>
                  <a:lnTo>
                    <a:pt x="256" y="24"/>
                  </a:lnTo>
                  <a:lnTo>
                    <a:pt x="252" y="18"/>
                  </a:lnTo>
                  <a:lnTo>
                    <a:pt x="248" y="12"/>
                  </a:lnTo>
                  <a:lnTo>
                    <a:pt x="242" y="8"/>
                  </a:lnTo>
                  <a:lnTo>
                    <a:pt x="236" y="4"/>
                  </a:lnTo>
                  <a:lnTo>
                    <a:pt x="228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2" y="2"/>
                  </a:lnTo>
                  <a:lnTo>
                    <a:pt x="206" y="2"/>
                  </a:lnTo>
                  <a:lnTo>
                    <a:pt x="198" y="6"/>
                  </a:lnTo>
                  <a:lnTo>
                    <a:pt x="192" y="10"/>
                  </a:lnTo>
                  <a:lnTo>
                    <a:pt x="186" y="14"/>
                  </a:lnTo>
                  <a:lnTo>
                    <a:pt x="182" y="20"/>
                  </a:lnTo>
                  <a:lnTo>
                    <a:pt x="178" y="26"/>
                  </a:lnTo>
                  <a:lnTo>
                    <a:pt x="176" y="32"/>
                  </a:lnTo>
                  <a:lnTo>
                    <a:pt x="92" y="328"/>
                  </a:lnTo>
                  <a:lnTo>
                    <a:pt x="44" y="328"/>
                  </a:lnTo>
                  <a:lnTo>
                    <a:pt x="44" y="328"/>
                  </a:lnTo>
                  <a:lnTo>
                    <a:pt x="36" y="330"/>
                  </a:lnTo>
                  <a:lnTo>
                    <a:pt x="26" y="332"/>
                  </a:lnTo>
                  <a:lnTo>
                    <a:pt x="20" y="336"/>
                  </a:lnTo>
                  <a:lnTo>
                    <a:pt x="12" y="342"/>
                  </a:lnTo>
                  <a:lnTo>
                    <a:pt x="8" y="348"/>
                  </a:lnTo>
                  <a:lnTo>
                    <a:pt x="4" y="356"/>
                  </a:lnTo>
                  <a:lnTo>
                    <a:pt x="0" y="36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0" y="382"/>
                  </a:lnTo>
                  <a:lnTo>
                    <a:pt x="4" y="390"/>
                  </a:lnTo>
                  <a:lnTo>
                    <a:pt x="8" y="398"/>
                  </a:lnTo>
                  <a:lnTo>
                    <a:pt x="12" y="404"/>
                  </a:lnTo>
                  <a:lnTo>
                    <a:pt x="20" y="410"/>
                  </a:lnTo>
                  <a:lnTo>
                    <a:pt x="26" y="414"/>
                  </a:lnTo>
                  <a:lnTo>
                    <a:pt x="36" y="416"/>
                  </a:lnTo>
                  <a:lnTo>
                    <a:pt x="44" y="416"/>
                  </a:lnTo>
                  <a:lnTo>
                    <a:pt x="126" y="416"/>
                  </a:lnTo>
                  <a:lnTo>
                    <a:pt x="126" y="416"/>
                  </a:lnTo>
                  <a:lnTo>
                    <a:pt x="134" y="416"/>
                  </a:lnTo>
                  <a:lnTo>
                    <a:pt x="140" y="414"/>
                  </a:lnTo>
                  <a:lnTo>
                    <a:pt x="152" y="408"/>
                  </a:lnTo>
                  <a:lnTo>
                    <a:pt x="162" y="398"/>
                  </a:lnTo>
                  <a:lnTo>
                    <a:pt x="166" y="392"/>
                  </a:lnTo>
                  <a:lnTo>
                    <a:pt x="168" y="384"/>
                  </a:lnTo>
                  <a:lnTo>
                    <a:pt x="206" y="248"/>
                  </a:lnTo>
                  <a:lnTo>
                    <a:pt x="274" y="658"/>
                  </a:lnTo>
                  <a:lnTo>
                    <a:pt x="274" y="658"/>
                  </a:lnTo>
                  <a:lnTo>
                    <a:pt x="276" y="666"/>
                  </a:lnTo>
                  <a:lnTo>
                    <a:pt x="280" y="672"/>
                  </a:lnTo>
                  <a:lnTo>
                    <a:pt x="284" y="678"/>
                  </a:lnTo>
                  <a:lnTo>
                    <a:pt x="290" y="684"/>
                  </a:lnTo>
                  <a:lnTo>
                    <a:pt x="296" y="688"/>
                  </a:lnTo>
                  <a:lnTo>
                    <a:pt x="302" y="692"/>
                  </a:lnTo>
                  <a:lnTo>
                    <a:pt x="308" y="694"/>
                  </a:lnTo>
                  <a:lnTo>
                    <a:pt x="316" y="694"/>
                  </a:lnTo>
                  <a:lnTo>
                    <a:pt x="316" y="694"/>
                  </a:lnTo>
                  <a:lnTo>
                    <a:pt x="318" y="694"/>
                  </a:lnTo>
                  <a:lnTo>
                    <a:pt x="318" y="694"/>
                  </a:lnTo>
                  <a:lnTo>
                    <a:pt x="326" y="694"/>
                  </a:lnTo>
                  <a:lnTo>
                    <a:pt x="332" y="692"/>
                  </a:lnTo>
                  <a:lnTo>
                    <a:pt x="340" y="690"/>
                  </a:lnTo>
                  <a:lnTo>
                    <a:pt x="346" y="686"/>
                  </a:lnTo>
                  <a:lnTo>
                    <a:pt x="350" y="680"/>
                  </a:lnTo>
                  <a:lnTo>
                    <a:pt x="356" y="674"/>
                  </a:lnTo>
                  <a:lnTo>
                    <a:pt x="358" y="668"/>
                  </a:lnTo>
                  <a:lnTo>
                    <a:pt x="360" y="660"/>
                  </a:lnTo>
                  <a:lnTo>
                    <a:pt x="460" y="224"/>
                  </a:lnTo>
                  <a:lnTo>
                    <a:pt x="506" y="380"/>
                  </a:lnTo>
                  <a:lnTo>
                    <a:pt x="506" y="380"/>
                  </a:lnTo>
                  <a:lnTo>
                    <a:pt x="512" y="392"/>
                  </a:lnTo>
                  <a:lnTo>
                    <a:pt x="522" y="402"/>
                  </a:lnTo>
                  <a:lnTo>
                    <a:pt x="534" y="408"/>
                  </a:lnTo>
                  <a:lnTo>
                    <a:pt x="548" y="410"/>
                  </a:lnTo>
                  <a:lnTo>
                    <a:pt x="702" y="410"/>
                  </a:lnTo>
                  <a:lnTo>
                    <a:pt x="702" y="410"/>
                  </a:lnTo>
                  <a:lnTo>
                    <a:pt x="710" y="422"/>
                  </a:lnTo>
                  <a:lnTo>
                    <a:pt x="718" y="432"/>
                  </a:lnTo>
                  <a:lnTo>
                    <a:pt x="728" y="442"/>
                  </a:lnTo>
                  <a:lnTo>
                    <a:pt x="738" y="450"/>
                  </a:lnTo>
                  <a:lnTo>
                    <a:pt x="750" y="456"/>
                  </a:lnTo>
                  <a:lnTo>
                    <a:pt x="762" y="460"/>
                  </a:lnTo>
                  <a:lnTo>
                    <a:pt x="776" y="464"/>
                  </a:lnTo>
                  <a:lnTo>
                    <a:pt x="790" y="464"/>
                  </a:lnTo>
                  <a:lnTo>
                    <a:pt x="790" y="464"/>
                  </a:lnTo>
                  <a:lnTo>
                    <a:pt x="810" y="462"/>
                  </a:lnTo>
                  <a:lnTo>
                    <a:pt x="828" y="458"/>
                  </a:lnTo>
                  <a:lnTo>
                    <a:pt x="844" y="448"/>
                  </a:lnTo>
                  <a:lnTo>
                    <a:pt x="860" y="436"/>
                  </a:lnTo>
                  <a:lnTo>
                    <a:pt x="872" y="422"/>
                  </a:lnTo>
                  <a:lnTo>
                    <a:pt x="880" y="404"/>
                  </a:lnTo>
                  <a:lnTo>
                    <a:pt x="886" y="386"/>
                  </a:lnTo>
                  <a:lnTo>
                    <a:pt x="888" y="366"/>
                  </a:lnTo>
                  <a:lnTo>
                    <a:pt x="888" y="366"/>
                  </a:lnTo>
                  <a:lnTo>
                    <a:pt x="886" y="348"/>
                  </a:lnTo>
                  <a:lnTo>
                    <a:pt x="880" y="328"/>
                  </a:lnTo>
                  <a:lnTo>
                    <a:pt x="872" y="312"/>
                  </a:lnTo>
                  <a:lnTo>
                    <a:pt x="860" y="298"/>
                  </a:lnTo>
                  <a:lnTo>
                    <a:pt x="844" y="286"/>
                  </a:lnTo>
                  <a:lnTo>
                    <a:pt x="828" y="276"/>
                  </a:lnTo>
                  <a:lnTo>
                    <a:pt x="810" y="270"/>
                  </a:lnTo>
                  <a:lnTo>
                    <a:pt x="790" y="268"/>
                  </a:lnTo>
                  <a:lnTo>
                    <a:pt x="790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0184878" y="3163950"/>
            <a:ext cx="1376219" cy="1358925"/>
            <a:chOff x="11730769" y="3006396"/>
            <a:chExt cx="3600450" cy="3003550"/>
          </a:xfrm>
          <a:solidFill>
            <a:schemeClr val="tx2">
              <a:lumMod val="75000"/>
            </a:schemeClr>
          </a:solidFill>
        </p:grpSpPr>
        <p:sp>
          <p:nvSpPr>
            <p:cNvPr id="158" name="Freeform 55"/>
            <p:cNvSpPr>
              <a:spLocks noEditPoints="1"/>
            </p:cNvSpPr>
            <p:nvPr/>
          </p:nvSpPr>
          <p:spPr bwMode="auto">
            <a:xfrm>
              <a:off x="13026168" y="3006396"/>
              <a:ext cx="1012825" cy="1238250"/>
            </a:xfrm>
            <a:custGeom>
              <a:avLst/>
              <a:gdLst>
                <a:gd name="T0" fmla="*/ 570 w 638"/>
                <a:gd name="T1" fmla="*/ 240 h 780"/>
                <a:gd name="T2" fmla="*/ 592 w 638"/>
                <a:gd name="T3" fmla="*/ 242 h 780"/>
                <a:gd name="T4" fmla="*/ 592 w 638"/>
                <a:gd name="T5" fmla="*/ 210 h 780"/>
                <a:gd name="T6" fmla="*/ 578 w 638"/>
                <a:gd name="T7" fmla="*/ 192 h 780"/>
                <a:gd name="T8" fmla="*/ 548 w 638"/>
                <a:gd name="T9" fmla="*/ 186 h 780"/>
                <a:gd name="T10" fmla="*/ 540 w 638"/>
                <a:gd name="T11" fmla="*/ 212 h 780"/>
                <a:gd name="T12" fmla="*/ 528 w 638"/>
                <a:gd name="T13" fmla="*/ 222 h 780"/>
                <a:gd name="T14" fmla="*/ 454 w 638"/>
                <a:gd name="T15" fmla="*/ 174 h 780"/>
                <a:gd name="T16" fmla="*/ 368 w 638"/>
                <a:gd name="T17" fmla="*/ 146 h 780"/>
                <a:gd name="T18" fmla="*/ 398 w 638"/>
                <a:gd name="T19" fmla="*/ 100 h 780"/>
                <a:gd name="T20" fmla="*/ 394 w 638"/>
                <a:gd name="T21" fmla="*/ 50 h 780"/>
                <a:gd name="T22" fmla="*/ 352 w 638"/>
                <a:gd name="T23" fmla="*/ 6 h 780"/>
                <a:gd name="T24" fmla="*/ 304 w 638"/>
                <a:gd name="T25" fmla="*/ 2 h 780"/>
                <a:gd name="T26" fmla="*/ 252 w 638"/>
                <a:gd name="T27" fmla="*/ 36 h 780"/>
                <a:gd name="T28" fmla="*/ 238 w 638"/>
                <a:gd name="T29" fmla="*/ 82 h 780"/>
                <a:gd name="T30" fmla="*/ 270 w 638"/>
                <a:gd name="T31" fmla="*/ 146 h 780"/>
                <a:gd name="T32" fmla="*/ 190 w 638"/>
                <a:gd name="T33" fmla="*/ 170 h 780"/>
                <a:gd name="T34" fmla="*/ 98 w 638"/>
                <a:gd name="T35" fmla="*/ 232 h 780"/>
                <a:gd name="T36" fmla="*/ 32 w 638"/>
                <a:gd name="T37" fmla="*/ 322 h 780"/>
                <a:gd name="T38" fmla="*/ 2 w 638"/>
                <a:gd name="T39" fmla="*/ 432 h 780"/>
                <a:gd name="T40" fmla="*/ 8 w 638"/>
                <a:gd name="T41" fmla="*/ 526 h 780"/>
                <a:gd name="T42" fmla="*/ 56 w 638"/>
                <a:gd name="T43" fmla="*/ 640 h 780"/>
                <a:gd name="T44" fmla="*/ 142 w 638"/>
                <a:gd name="T45" fmla="*/ 726 h 780"/>
                <a:gd name="T46" fmla="*/ 254 w 638"/>
                <a:gd name="T47" fmla="*/ 774 h 780"/>
                <a:gd name="T48" fmla="*/ 352 w 638"/>
                <a:gd name="T49" fmla="*/ 778 h 780"/>
                <a:gd name="T50" fmla="*/ 470 w 638"/>
                <a:gd name="T51" fmla="*/ 742 h 780"/>
                <a:gd name="T52" fmla="*/ 564 w 638"/>
                <a:gd name="T53" fmla="*/ 664 h 780"/>
                <a:gd name="T54" fmla="*/ 622 w 638"/>
                <a:gd name="T55" fmla="*/ 556 h 780"/>
                <a:gd name="T56" fmla="*/ 638 w 638"/>
                <a:gd name="T57" fmla="*/ 462 h 780"/>
                <a:gd name="T58" fmla="*/ 616 w 638"/>
                <a:gd name="T59" fmla="*/ 348 h 780"/>
                <a:gd name="T60" fmla="*/ 560 w 638"/>
                <a:gd name="T61" fmla="*/ 254 h 780"/>
                <a:gd name="T62" fmla="*/ 334 w 638"/>
                <a:gd name="T63" fmla="*/ 48 h 780"/>
                <a:gd name="T64" fmla="*/ 354 w 638"/>
                <a:gd name="T65" fmla="*/ 66 h 780"/>
                <a:gd name="T66" fmla="*/ 356 w 638"/>
                <a:gd name="T67" fmla="*/ 90 h 780"/>
                <a:gd name="T68" fmla="*/ 340 w 638"/>
                <a:gd name="T69" fmla="*/ 112 h 780"/>
                <a:gd name="T70" fmla="*/ 320 w 638"/>
                <a:gd name="T71" fmla="*/ 118 h 780"/>
                <a:gd name="T72" fmla="*/ 294 w 638"/>
                <a:gd name="T73" fmla="*/ 108 h 780"/>
                <a:gd name="T74" fmla="*/ 282 w 638"/>
                <a:gd name="T75" fmla="*/ 82 h 780"/>
                <a:gd name="T76" fmla="*/ 288 w 638"/>
                <a:gd name="T77" fmla="*/ 60 h 780"/>
                <a:gd name="T78" fmla="*/ 312 w 638"/>
                <a:gd name="T79" fmla="*/ 44 h 780"/>
                <a:gd name="T80" fmla="*/ 294 w 638"/>
                <a:gd name="T81" fmla="*/ 712 h 780"/>
                <a:gd name="T82" fmla="*/ 198 w 638"/>
                <a:gd name="T83" fmla="*/ 682 h 780"/>
                <a:gd name="T84" fmla="*/ 124 w 638"/>
                <a:gd name="T85" fmla="*/ 622 h 780"/>
                <a:gd name="T86" fmla="*/ 78 w 638"/>
                <a:gd name="T87" fmla="*/ 536 h 780"/>
                <a:gd name="T88" fmla="*/ 66 w 638"/>
                <a:gd name="T89" fmla="*/ 462 h 780"/>
                <a:gd name="T90" fmla="*/ 86 w 638"/>
                <a:gd name="T91" fmla="*/ 364 h 780"/>
                <a:gd name="T92" fmla="*/ 140 w 638"/>
                <a:gd name="T93" fmla="*/ 284 h 780"/>
                <a:gd name="T94" fmla="*/ 220 w 638"/>
                <a:gd name="T95" fmla="*/ 230 h 780"/>
                <a:gd name="T96" fmla="*/ 318 w 638"/>
                <a:gd name="T97" fmla="*/ 210 h 780"/>
                <a:gd name="T98" fmla="*/ 394 w 638"/>
                <a:gd name="T99" fmla="*/ 220 h 780"/>
                <a:gd name="T100" fmla="*/ 480 w 638"/>
                <a:gd name="T101" fmla="*/ 266 h 780"/>
                <a:gd name="T102" fmla="*/ 540 w 638"/>
                <a:gd name="T103" fmla="*/ 342 h 780"/>
                <a:gd name="T104" fmla="*/ 570 w 638"/>
                <a:gd name="T105" fmla="*/ 436 h 780"/>
                <a:gd name="T106" fmla="*/ 566 w 638"/>
                <a:gd name="T107" fmla="*/ 512 h 780"/>
                <a:gd name="T108" fmla="*/ 528 w 638"/>
                <a:gd name="T109" fmla="*/ 602 h 780"/>
                <a:gd name="T110" fmla="*/ 460 w 638"/>
                <a:gd name="T111" fmla="*/ 670 h 780"/>
                <a:gd name="T112" fmla="*/ 370 w 638"/>
                <a:gd name="T113" fmla="*/ 708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8" h="780">
                  <a:moveTo>
                    <a:pt x="560" y="254"/>
                  </a:moveTo>
                  <a:lnTo>
                    <a:pt x="566" y="246"/>
                  </a:lnTo>
                  <a:lnTo>
                    <a:pt x="566" y="246"/>
                  </a:lnTo>
                  <a:lnTo>
                    <a:pt x="570" y="240"/>
                  </a:lnTo>
                  <a:lnTo>
                    <a:pt x="584" y="254"/>
                  </a:lnTo>
                  <a:lnTo>
                    <a:pt x="584" y="254"/>
                  </a:lnTo>
                  <a:lnTo>
                    <a:pt x="590" y="248"/>
                  </a:lnTo>
                  <a:lnTo>
                    <a:pt x="592" y="242"/>
                  </a:lnTo>
                  <a:lnTo>
                    <a:pt x="594" y="234"/>
                  </a:lnTo>
                  <a:lnTo>
                    <a:pt x="596" y="226"/>
                  </a:lnTo>
                  <a:lnTo>
                    <a:pt x="594" y="218"/>
                  </a:lnTo>
                  <a:lnTo>
                    <a:pt x="592" y="210"/>
                  </a:lnTo>
                  <a:lnTo>
                    <a:pt x="590" y="204"/>
                  </a:lnTo>
                  <a:lnTo>
                    <a:pt x="584" y="198"/>
                  </a:lnTo>
                  <a:lnTo>
                    <a:pt x="584" y="198"/>
                  </a:lnTo>
                  <a:lnTo>
                    <a:pt x="578" y="192"/>
                  </a:lnTo>
                  <a:lnTo>
                    <a:pt x="570" y="188"/>
                  </a:lnTo>
                  <a:lnTo>
                    <a:pt x="564" y="186"/>
                  </a:lnTo>
                  <a:lnTo>
                    <a:pt x="556" y="186"/>
                  </a:lnTo>
                  <a:lnTo>
                    <a:pt x="548" y="186"/>
                  </a:lnTo>
                  <a:lnTo>
                    <a:pt x="540" y="188"/>
                  </a:lnTo>
                  <a:lnTo>
                    <a:pt x="534" y="192"/>
                  </a:lnTo>
                  <a:lnTo>
                    <a:pt x="526" y="198"/>
                  </a:lnTo>
                  <a:lnTo>
                    <a:pt x="540" y="212"/>
                  </a:lnTo>
                  <a:lnTo>
                    <a:pt x="540" y="212"/>
                  </a:lnTo>
                  <a:lnTo>
                    <a:pt x="536" y="214"/>
                  </a:lnTo>
                  <a:lnTo>
                    <a:pt x="528" y="222"/>
                  </a:lnTo>
                  <a:lnTo>
                    <a:pt x="528" y="222"/>
                  </a:lnTo>
                  <a:lnTo>
                    <a:pt x="512" y="208"/>
                  </a:lnTo>
                  <a:lnTo>
                    <a:pt x="494" y="196"/>
                  </a:lnTo>
                  <a:lnTo>
                    <a:pt x="474" y="184"/>
                  </a:lnTo>
                  <a:lnTo>
                    <a:pt x="454" y="174"/>
                  </a:lnTo>
                  <a:lnTo>
                    <a:pt x="434" y="164"/>
                  </a:lnTo>
                  <a:lnTo>
                    <a:pt x="412" y="158"/>
                  </a:lnTo>
                  <a:lnTo>
                    <a:pt x="390" y="152"/>
                  </a:lnTo>
                  <a:lnTo>
                    <a:pt x="368" y="146"/>
                  </a:lnTo>
                  <a:lnTo>
                    <a:pt x="368" y="146"/>
                  </a:lnTo>
                  <a:lnTo>
                    <a:pt x="382" y="134"/>
                  </a:lnTo>
                  <a:lnTo>
                    <a:pt x="392" y="118"/>
                  </a:lnTo>
                  <a:lnTo>
                    <a:pt x="398" y="100"/>
                  </a:lnTo>
                  <a:lnTo>
                    <a:pt x="402" y="82"/>
                  </a:lnTo>
                  <a:lnTo>
                    <a:pt x="402" y="82"/>
                  </a:lnTo>
                  <a:lnTo>
                    <a:pt x="400" y="66"/>
                  </a:lnTo>
                  <a:lnTo>
                    <a:pt x="394" y="50"/>
                  </a:lnTo>
                  <a:lnTo>
                    <a:pt x="388" y="36"/>
                  </a:lnTo>
                  <a:lnTo>
                    <a:pt x="378" y="24"/>
                  </a:lnTo>
                  <a:lnTo>
                    <a:pt x="366" y="14"/>
                  </a:lnTo>
                  <a:lnTo>
                    <a:pt x="352" y="6"/>
                  </a:lnTo>
                  <a:lnTo>
                    <a:pt x="336" y="2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04" y="2"/>
                  </a:lnTo>
                  <a:lnTo>
                    <a:pt x="288" y="6"/>
                  </a:lnTo>
                  <a:lnTo>
                    <a:pt x="274" y="14"/>
                  </a:lnTo>
                  <a:lnTo>
                    <a:pt x="262" y="24"/>
                  </a:lnTo>
                  <a:lnTo>
                    <a:pt x="252" y="36"/>
                  </a:lnTo>
                  <a:lnTo>
                    <a:pt x="244" y="50"/>
                  </a:lnTo>
                  <a:lnTo>
                    <a:pt x="240" y="66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100"/>
                  </a:lnTo>
                  <a:lnTo>
                    <a:pt x="246" y="118"/>
                  </a:lnTo>
                  <a:lnTo>
                    <a:pt x="258" y="134"/>
                  </a:lnTo>
                  <a:lnTo>
                    <a:pt x="270" y="146"/>
                  </a:lnTo>
                  <a:lnTo>
                    <a:pt x="270" y="146"/>
                  </a:lnTo>
                  <a:lnTo>
                    <a:pt x="242" y="152"/>
                  </a:lnTo>
                  <a:lnTo>
                    <a:pt x="216" y="160"/>
                  </a:lnTo>
                  <a:lnTo>
                    <a:pt x="190" y="170"/>
                  </a:lnTo>
                  <a:lnTo>
                    <a:pt x="164" y="184"/>
                  </a:lnTo>
                  <a:lnTo>
                    <a:pt x="140" y="198"/>
                  </a:lnTo>
                  <a:lnTo>
                    <a:pt x="118" y="214"/>
                  </a:lnTo>
                  <a:lnTo>
                    <a:pt x="98" y="232"/>
                  </a:lnTo>
                  <a:lnTo>
                    <a:pt x="78" y="254"/>
                  </a:lnTo>
                  <a:lnTo>
                    <a:pt x="62" y="274"/>
                  </a:lnTo>
                  <a:lnTo>
                    <a:pt x="46" y="298"/>
                  </a:lnTo>
                  <a:lnTo>
                    <a:pt x="32" y="322"/>
                  </a:lnTo>
                  <a:lnTo>
                    <a:pt x="22" y="348"/>
                  </a:lnTo>
                  <a:lnTo>
                    <a:pt x="12" y="376"/>
                  </a:lnTo>
                  <a:lnTo>
                    <a:pt x="6" y="404"/>
                  </a:lnTo>
                  <a:lnTo>
                    <a:pt x="2" y="432"/>
                  </a:lnTo>
                  <a:lnTo>
                    <a:pt x="0" y="462"/>
                  </a:lnTo>
                  <a:lnTo>
                    <a:pt x="0" y="462"/>
                  </a:lnTo>
                  <a:lnTo>
                    <a:pt x="2" y="494"/>
                  </a:lnTo>
                  <a:lnTo>
                    <a:pt x="8" y="526"/>
                  </a:lnTo>
                  <a:lnTo>
                    <a:pt x="16" y="556"/>
                  </a:lnTo>
                  <a:lnTo>
                    <a:pt x="26" y="586"/>
                  </a:lnTo>
                  <a:lnTo>
                    <a:pt x="40" y="612"/>
                  </a:lnTo>
                  <a:lnTo>
                    <a:pt x="56" y="640"/>
                  </a:lnTo>
                  <a:lnTo>
                    <a:pt x="74" y="664"/>
                  </a:lnTo>
                  <a:lnTo>
                    <a:pt x="94" y="686"/>
                  </a:lnTo>
                  <a:lnTo>
                    <a:pt x="116" y="706"/>
                  </a:lnTo>
                  <a:lnTo>
                    <a:pt x="142" y="726"/>
                  </a:lnTo>
                  <a:lnTo>
                    <a:pt x="168" y="742"/>
                  </a:lnTo>
                  <a:lnTo>
                    <a:pt x="196" y="754"/>
                  </a:lnTo>
                  <a:lnTo>
                    <a:pt x="224" y="766"/>
                  </a:lnTo>
                  <a:lnTo>
                    <a:pt x="254" y="774"/>
                  </a:lnTo>
                  <a:lnTo>
                    <a:pt x="286" y="778"/>
                  </a:lnTo>
                  <a:lnTo>
                    <a:pt x="318" y="780"/>
                  </a:lnTo>
                  <a:lnTo>
                    <a:pt x="318" y="780"/>
                  </a:lnTo>
                  <a:lnTo>
                    <a:pt x="352" y="778"/>
                  </a:lnTo>
                  <a:lnTo>
                    <a:pt x="384" y="774"/>
                  </a:lnTo>
                  <a:lnTo>
                    <a:pt x="414" y="766"/>
                  </a:lnTo>
                  <a:lnTo>
                    <a:pt x="442" y="754"/>
                  </a:lnTo>
                  <a:lnTo>
                    <a:pt x="470" y="742"/>
                  </a:lnTo>
                  <a:lnTo>
                    <a:pt x="496" y="726"/>
                  </a:lnTo>
                  <a:lnTo>
                    <a:pt x="522" y="706"/>
                  </a:lnTo>
                  <a:lnTo>
                    <a:pt x="544" y="686"/>
                  </a:lnTo>
                  <a:lnTo>
                    <a:pt x="564" y="664"/>
                  </a:lnTo>
                  <a:lnTo>
                    <a:pt x="582" y="640"/>
                  </a:lnTo>
                  <a:lnTo>
                    <a:pt x="598" y="612"/>
                  </a:lnTo>
                  <a:lnTo>
                    <a:pt x="612" y="586"/>
                  </a:lnTo>
                  <a:lnTo>
                    <a:pt x="622" y="556"/>
                  </a:lnTo>
                  <a:lnTo>
                    <a:pt x="630" y="526"/>
                  </a:lnTo>
                  <a:lnTo>
                    <a:pt x="636" y="494"/>
                  </a:lnTo>
                  <a:lnTo>
                    <a:pt x="638" y="462"/>
                  </a:lnTo>
                  <a:lnTo>
                    <a:pt x="638" y="462"/>
                  </a:lnTo>
                  <a:lnTo>
                    <a:pt x="636" y="432"/>
                  </a:lnTo>
                  <a:lnTo>
                    <a:pt x="632" y="404"/>
                  </a:lnTo>
                  <a:lnTo>
                    <a:pt x="626" y="376"/>
                  </a:lnTo>
                  <a:lnTo>
                    <a:pt x="616" y="348"/>
                  </a:lnTo>
                  <a:lnTo>
                    <a:pt x="606" y="322"/>
                  </a:lnTo>
                  <a:lnTo>
                    <a:pt x="592" y="298"/>
                  </a:lnTo>
                  <a:lnTo>
                    <a:pt x="576" y="274"/>
                  </a:lnTo>
                  <a:lnTo>
                    <a:pt x="560" y="254"/>
                  </a:lnTo>
                  <a:close/>
                  <a:moveTo>
                    <a:pt x="320" y="44"/>
                  </a:moveTo>
                  <a:lnTo>
                    <a:pt x="320" y="44"/>
                  </a:lnTo>
                  <a:lnTo>
                    <a:pt x="328" y="44"/>
                  </a:lnTo>
                  <a:lnTo>
                    <a:pt x="334" y="48"/>
                  </a:lnTo>
                  <a:lnTo>
                    <a:pt x="340" y="50"/>
                  </a:lnTo>
                  <a:lnTo>
                    <a:pt x="346" y="56"/>
                  </a:lnTo>
                  <a:lnTo>
                    <a:pt x="350" y="60"/>
                  </a:lnTo>
                  <a:lnTo>
                    <a:pt x="354" y="66"/>
                  </a:lnTo>
                  <a:lnTo>
                    <a:pt x="356" y="74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56" y="90"/>
                  </a:lnTo>
                  <a:lnTo>
                    <a:pt x="354" y="96"/>
                  </a:lnTo>
                  <a:lnTo>
                    <a:pt x="350" y="102"/>
                  </a:lnTo>
                  <a:lnTo>
                    <a:pt x="346" y="108"/>
                  </a:lnTo>
                  <a:lnTo>
                    <a:pt x="340" y="112"/>
                  </a:lnTo>
                  <a:lnTo>
                    <a:pt x="334" y="116"/>
                  </a:lnTo>
                  <a:lnTo>
                    <a:pt x="328" y="118"/>
                  </a:lnTo>
                  <a:lnTo>
                    <a:pt x="320" y="118"/>
                  </a:lnTo>
                  <a:lnTo>
                    <a:pt x="320" y="118"/>
                  </a:lnTo>
                  <a:lnTo>
                    <a:pt x="312" y="118"/>
                  </a:lnTo>
                  <a:lnTo>
                    <a:pt x="306" y="116"/>
                  </a:lnTo>
                  <a:lnTo>
                    <a:pt x="298" y="112"/>
                  </a:lnTo>
                  <a:lnTo>
                    <a:pt x="294" y="108"/>
                  </a:lnTo>
                  <a:lnTo>
                    <a:pt x="288" y="102"/>
                  </a:lnTo>
                  <a:lnTo>
                    <a:pt x="286" y="96"/>
                  </a:lnTo>
                  <a:lnTo>
                    <a:pt x="282" y="90"/>
                  </a:lnTo>
                  <a:lnTo>
                    <a:pt x="282" y="82"/>
                  </a:lnTo>
                  <a:lnTo>
                    <a:pt x="282" y="82"/>
                  </a:lnTo>
                  <a:lnTo>
                    <a:pt x="282" y="74"/>
                  </a:lnTo>
                  <a:lnTo>
                    <a:pt x="286" y="66"/>
                  </a:lnTo>
                  <a:lnTo>
                    <a:pt x="288" y="60"/>
                  </a:lnTo>
                  <a:lnTo>
                    <a:pt x="294" y="56"/>
                  </a:lnTo>
                  <a:lnTo>
                    <a:pt x="298" y="50"/>
                  </a:lnTo>
                  <a:lnTo>
                    <a:pt x="306" y="48"/>
                  </a:lnTo>
                  <a:lnTo>
                    <a:pt x="312" y="44"/>
                  </a:lnTo>
                  <a:lnTo>
                    <a:pt x="320" y="44"/>
                  </a:lnTo>
                  <a:close/>
                  <a:moveTo>
                    <a:pt x="318" y="714"/>
                  </a:moveTo>
                  <a:lnTo>
                    <a:pt x="318" y="714"/>
                  </a:lnTo>
                  <a:lnTo>
                    <a:pt x="294" y="712"/>
                  </a:lnTo>
                  <a:lnTo>
                    <a:pt x="268" y="708"/>
                  </a:lnTo>
                  <a:lnTo>
                    <a:pt x="244" y="702"/>
                  </a:lnTo>
                  <a:lnTo>
                    <a:pt x="220" y="694"/>
                  </a:lnTo>
                  <a:lnTo>
                    <a:pt x="198" y="682"/>
                  </a:lnTo>
                  <a:lnTo>
                    <a:pt x="178" y="670"/>
                  </a:lnTo>
                  <a:lnTo>
                    <a:pt x="158" y="656"/>
                  </a:lnTo>
                  <a:lnTo>
                    <a:pt x="140" y="640"/>
                  </a:lnTo>
                  <a:lnTo>
                    <a:pt x="124" y="622"/>
                  </a:lnTo>
                  <a:lnTo>
                    <a:pt x="110" y="602"/>
                  </a:lnTo>
                  <a:lnTo>
                    <a:pt x="98" y="582"/>
                  </a:lnTo>
                  <a:lnTo>
                    <a:pt x="86" y="560"/>
                  </a:lnTo>
                  <a:lnTo>
                    <a:pt x="78" y="536"/>
                  </a:lnTo>
                  <a:lnTo>
                    <a:pt x="72" y="512"/>
                  </a:lnTo>
                  <a:lnTo>
                    <a:pt x="68" y="486"/>
                  </a:lnTo>
                  <a:lnTo>
                    <a:pt x="66" y="462"/>
                  </a:lnTo>
                  <a:lnTo>
                    <a:pt x="66" y="462"/>
                  </a:lnTo>
                  <a:lnTo>
                    <a:pt x="68" y="436"/>
                  </a:lnTo>
                  <a:lnTo>
                    <a:pt x="72" y="410"/>
                  </a:lnTo>
                  <a:lnTo>
                    <a:pt x="78" y="386"/>
                  </a:lnTo>
                  <a:lnTo>
                    <a:pt x="86" y="364"/>
                  </a:lnTo>
                  <a:lnTo>
                    <a:pt x="98" y="342"/>
                  </a:lnTo>
                  <a:lnTo>
                    <a:pt x="110" y="320"/>
                  </a:lnTo>
                  <a:lnTo>
                    <a:pt x="124" y="302"/>
                  </a:lnTo>
                  <a:lnTo>
                    <a:pt x="140" y="284"/>
                  </a:lnTo>
                  <a:lnTo>
                    <a:pt x="158" y="266"/>
                  </a:lnTo>
                  <a:lnTo>
                    <a:pt x="178" y="252"/>
                  </a:lnTo>
                  <a:lnTo>
                    <a:pt x="198" y="240"/>
                  </a:lnTo>
                  <a:lnTo>
                    <a:pt x="220" y="230"/>
                  </a:lnTo>
                  <a:lnTo>
                    <a:pt x="244" y="220"/>
                  </a:lnTo>
                  <a:lnTo>
                    <a:pt x="268" y="214"/>
                  </a:lnTo>
                  <a:lnTo>
                    <a:pt x="294" y="210"/>
                  </a:lnTo>
                  <a:lnTo>
                    <a:pt x="318" y="210"/>
                  </a:lnTo>
                  <a:lnTo>
                    <a:pt x="318" y="210"/>
                  </a:lnTo>
                  <a:lnTo>
                    <a:pt x="344" y="210"/>
                  </a:lnTo>
                  <a:lnTo>
                    <a:pt x="370" y="214"/>
                  </a:lnTo>
                  <a:lnTo>
                    <a:pt x="394" y="220"/>
                  </a:lnTo>
                  <a:lnTo>
                    <a:pt x="416" y="230"/>
                  </a:lnTo>
                  <a:lnTo>
                    <a:pt x="440" y="240"/>
                  </a:lnTo>
                  <a:lnTo>
                    <a:pt x="460" y="252"/>
                  </a:lnTo>
                  <a:lnTo>
                    <a:pt x="480" y="266"/>
                  </a:lnTo>
                  <a:lnTo>
                    <a:pt x="498" y="284"/>
                  </a:lnTo>
                  <a:lnTo>
                    <a:pt x="514" y="302"/>
                  </a:lnTo>
                  <a:lnTo>
                    <a:pt x="528" y="320"/>
                  </a:lnTo>
                  <a:lnTo>
                    <a:pt x="540" y="342"/>
                  </a:lnTo>
                  <a:lnTo>
                    <a:pt x="552" y="364"/>
                  </a:lnTo>
                  <a:lnTo>
                    <a:pt x="560" y="386"/>
                  </a:lnTo>
                  <a:lnTo>
                    <a:pt x="566" y="410"/>
                  </a:lnTo>
                  <a:lnTo>
                    <a:pt x="570" y="436"/>
                  </a:lnTo>
                  <a:lnTo>
                    <a:pt x="572" y="462"/>
                  </a:lnTo>
                  <a:lnTo>
                    <a:pt x="572" y="462"/>
                  </a:lnTo>
                  <a:lnTo>
                    <a:pt x="570" y="486"/>
                  </a:lnTo>
                  <a:lnTo>
                    <a:pt x="566" y="512"/>
                  </a:lnTo>
                  <a:lnTo>
                    <a:pt x="560" y="536"/>
                  </a:lnTo>
                  <a:lnTo>
                    <a:pt x="552" y="560"/>
                  </a:lnTo>
                  <a:lnTo>
                    <a:pt x="540" y="582"/>
                  </a:lnTo>
                  <a:lnTo>
                    <a:pt x="528" y="602"/>
                  </a:lnTo>
                  <a:lnTo>
                    <a:pt x="514" y="622"/>
                  </a:lnTo>
                  <a:lnTo>
                    <a:pt x="498" y="640"/>
                  </a:lnTo>
                  <a:lnTo>
                    <a:pt x="480" y="656"/>
                  </a:lnTo>
                  <a:lnTo>
                    <a:pt x="460" y="670"/>
                  </a:lnTo>
                  <a:lnTo>
                    <a:pt x="440" y="682"/>
                  </a:lnTo>
                  <a:lnTo>
                    <a:pt x="416" y="694"/>
                  </a:lnTo>
                  <a:lnTo>
                    <a:pt x="394" y="702"/>
                  </a:lnTo>
                  <a:lnTo>
                    <a:pt x="370" y="708"/>
                  </a:lnTo>
                  <a:lnTo>
                    <a:pt x="344" y="712"/>
                  </a:lnTo>
                  <a:lnTo>
                    <a:pt x="318" y="7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26"/>
            <p:cNvSpPr>
              <a:spLocks noEditPoints="1"/>
            </p:cNvSpPr>
            <p:nvPr/>
          </p:nvSpPr>
          <p:spPr bwMode="auto">
            <a:xfrm>
              <a:off x="11730769" y="3866821"/>
              <a:ext cx="3600450" cy="2143125"/>
            </a:xfrm>
            <a:custGeom>
              <a:avLst/>
              <a:gdLst>
                <a:gd name="T0" fmla="*/ 2006 w 2268"/>
                <a:gd name="T1" fmla="*/ 456 h 1350"/>
                <a:gd name="T2" fmla="*/ 2106 w 2268"/>
                <a:gd name="T3" fmla="*/ 448 h 1350"/>
                <a:gd name="T4" fmla="*/ 2200 w 2268"/>
                <a:gd name="T5" fmla="*/ 392 h 1350"/>
                <a:gd name="T6" fmla="*/ 2258 w 2268"/>
                <a:gd name="T7" fmla="*/ 296 h 1350"/>
                <a:gd name="T8" fmla="*/ 2266 w 2268"/>
                <a:gd name="T9" fmla="*/ 206 h 1350"/>
                <a:gd name="T10" fmla="*/ 2228 w 2268"/>
                <a:gd name="T11" fmla="*/ 100 h 1350"/>
                <a:gd name="T12" fmla="*/ 2148 w 2268"/>
                <a:gd name="T13" fmla="*/ 26 h 1350"/>
                <a:gd name="T14" fmla="*/ 2038 w 2268"/>
                <a:gd name="T15" fmla="*/ 0 h 1350"/>
                <a:gd name="T16" fmla="*/ 1948 w 2268"/>
                <a:gd name="T17" fmla="*/ 18 h 1350"/>
                <a:gd name="T18" fmla="*/ 1860 w 2268"/>
                <a:gd name="T19" fmla="*/ 82 h 1350"/>
                <a:gd name="T20" fmla="*/ 1812 w 2268"/>
                <a:gd name="T21" fmla="*/ 182 h 1350"/>
                <a:gd name="T22" fmla="*/ 1814 w 2268"/>
                <a:gd name="T23" fmla="*/ 282 h 1350"/>
                <a:gd name="T24" fmla="*/ 1220 w 2268"/>
                <a:gd name="T25" fmla="*/ 908 h 1350"/>
                <a:gd name="T26" fmla="*/ 1104 w 2268"/>
                <a:gd name="T27" fmla="*/ 892 h 1350"/>
                <a:gd name="T28" fmla="*/ 436 w 2268"/>
                <a:gd name="T29" fmla="*/ 332 h 1350"/>
                <a:gd name="T30" fmla="*/ 460 w 2268"/>
                <a:gd name="T31" fmla="*/ 228 h 1350"/>
                <a:gd name="T32" fmla="*/ 432 w 2268"/>
                <a:gd name="T33" fmla="*/ 120 h 1350"/>
                <a:gd name="T34" fmla="*/ 358 w 2268"/>
                <a:gd name="T35" fmla="*/ 38 h 1350"/>
                <a:gd name="T36" fmla="*/ 254 w 2268"/>
                <a:gd name="T37" fmla="*/ 0 h 1350"/>
                <a:gd name="T38" fmla="*/ 162 w 2268"/>
                <a:gd name="T39" fmla="*/ 10 h 1350"/>
                <a:gd name="T40" fmla="*/ 68 w 2268"/>
                <a:gd name="T41" fmla="*/ 66 h 1350"/>
                <a:gd name="T42" fmla="*/ 10 w 2268"/>
                <a:gd name="T43" fmla="*/ 160 h 1350"/>
                <a:gd name="T44" fmla="*/ 2 w 2268"/>
                <a:gd name="T45" fmla="*/ 252 h 1350"/>
                <a:gd name="T46" fmla="*/ 40 w 2268"/>
                <a:gd name="T47" fmla="*/ 358 h 1350"/>
                <a:gd name="T48" fmla="*/ 120 w 2268"/>
                <a:gd name="T49" fmla="*/ 430 h 1350"/>
                <a:gd name="T50" fmla="*/ 230 w 2268"/>
                <a:gd name="T51" fmla="*/ 458 h 1350"/>
                <a:gd name="T52" fmla="*/ 350 w 2268"/>
                <a:gd name="T53" fmla="*/ 424 h 1350"/>
                <a:gd name="T54" fmla="*/ 906 w 2268"/>
                <a:gd name="T55" fmla="*/ 1090 h 1350"/>
                <a:gd name="T56" fmla="*/ 914 w 2268"/>
                <a:gd name="T57" fmla="*/ 1188 h 1350"/>
                <a:gd name="T58" fmla="*/ 972 w 2268"/>
                <a:gd name="T59" fmla="*/ 1282 h 1350"/>
                <a:gd name="T60" fmla="*/ 1066 w 2268"/>
                <a:gd name="T61" fmla="*/ 1340 h 1350"/>
                <a:gd name="T62" fmla="*/ 1158 w 2268"/>
                <a:gd name="T63" fmla="*/ 1348 h 1350"/>
                <a:gd name="T64" fmla="*/ 1262 w 2268"/>
                <a:gd name="T65" fmla="*/ 1310 h 1350"/>
                <a:gd name="T66" fmla="*/ 1336 w 2268"/>
                <a:gd name="T67" fmla="*/ 1230 h 1350"/>
                <a:gd name="T68" fmla="*/ 1364 w 2268"/>
                <a:gd name="T69" fmla="*/ 1120 h 1350"/>
                <a:gd name="T70" fmla="*/ 1334 w 2268"/>
                <a:gd name="T71" fmla="*/ 1008 h 1350"/>
                <a:gd name="T72" fmla="*/ 1942 w 2268"/>
                <a:gd name="T73" fmla="*/ 188 h 1350"/>
                <a:gd name="T74" fmla="*/ 2016 w 2268"/>
                <a:gd name="T75" fmla="*/ 128 h 1350"/>
                <a:gd name="T76" fmla="*/ 2096 w 2268"/>
                <a:gd name="T77" fmla="*/ 144 h 1350"/>
                <a:gd name="T78" fmla="*/ 2140 w 2268"/>
                <a:gd name="T79" fmla="*/ 228 h 1350"/>
                <a:gd name="T80" fmla="*/ 2110 w 2268"/>
                <a:gd name="T81" fmla="*/ 302 h 1350"/>
                <a:gd name="T82" fmla="*/ 2038 w 2268"/>
                <a:gd name="T83" fmla="*/ 332 h 1350"/>
                <a:gd name="T84" fmla="*/ 1982 w 2268"/>
                <a:gd name="T85" fmla="*/ 316 h 1350"/>
                <a:gd name="T86" fmla="*/ 1936 w 2268"/>
                <a:gd name="T87" fmla="*/ 248 h 1350"/>
                <a:gd name="T88" fmla="*/ 230 w 2268"/>
                <a:gd name="T89" fmla="*/ 332 h 1350"/>
                <a:gd name="T90" fmla="*/ 144 w 2268"/>
                <a:gd name="T91" fmla="*/ 286 h 1350"/>
                <a:gd name="T92" fmla="*/ 130 w 2268"/>
                <a:gd name="T93" fmla="*/ 208 h 1350"/>
                <a:gd name="T94" fmla="*/ 190 w 2268"/>
                <a:gd name="T95" fmla="*/ 134 h 1350"/>
                <a:gd name="T96" fmla="*/ 270 w 2268"/>
                <a:gd name="T97" fmla="*/ 134 h 1350"/>
                <a:gd name="T98" fmla="*/ 332 w 2268"/>
                <a:gd name="T99" fmla="*/ 208 h 1350"/>
                <a:gd name="T100" fmla="*/ 332 w 2268"/>
                <a:gd name="T101" fmla="*/ 248 h 1350"/>
                <a:gd name="T102" fmla="*/ 286 w 2268"/>
                <a:gd name="T103" fmla="*/ 316 h 1350"/>
                <a:gd name="T104" fmla="*/ 230 w 2268"/>
                <a:gd name="T105" fmla="*/ 332 h 1350"/>
                <a:gd name="T106" fmla="*/ 1220 w 2268"/>
                <a:gd name="T107" fmla="*/ 1178 h 1350"/>
                <a:gd name="T108" fmla="*/ 1134 w 2268"/>
                <a:gd name="T109" fmla="*/ 1224 h 1350"/>
                <a:gd name="T110" fmla="*/ 1062 w 2268"/>
                <a:gd name="T111" fmla="*/ 1192 h 1350"/>
                <a:gd name="T112" fmla="*/ 1030 w 2268"/>
                <a:gd name="T113" fmla="*/ 1120 h 1350"/>
                <a:gd name="T114" fmla="*/ 1050 w 2268"/>
                <a:gd name="T115" fmla="*/ 1060 h 1350"/>
                <a:gd name="T116" fmla="*/ 1122 w 2268"/>
                <a:gd name="T117" fmla="*/ 1018 h 1350"/>
                <a:gd name="T118" fmla="*/ 1146 w 2268"/>
                <a:gd name="T119" fmla="*/ 1018 h 1350"/>
                <a:gd name="T120" fmla="*/ 1218 w 2268"/>
                <a:gd name="T121" fmla="*/ 1060 h 1350"/>
                <a:gd name="T122" fmla="*/ 1238 w 2268"/>
                <a:gd name="T123" fmla="*/ 112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8" h="1350">
                  <a:moveTo>
                    <a:pt x="1918" y="424"/>
                  </a:moveTo>
                  <a:lnTo>
                    <a:pt x="1918" y="424"/>
                  </a:lnTo>
                  <a:lnTo>
                    <a:pt x="1946" y="440"/>
                  </a:lnTo>
                  <a:lnTo>
                    <a:pt x="1974" y="450"/>
                  </a:lnTo>
                  <a:lnTo>
                    <a:pt x="2006" y="456"/>
                  </a:lnTo>
                  <a:lnTo>
                    <a:pt x="2038" y="458"/>
                  </a:lnTo>
                  <a:lnTo>
                    <a:pt x="2038" y="458"/>
                  </a:lnTo>
                  <a:lnTo>
                    <a:pt x="2062" y="458"/>
                  </a:lnTo>
                  <a:lnTo>
                    <a:pt x="2084" y="454"/>
                  </a:lnTo>
                  <a:lnTo>
                    <a:pt x="2106" y="448"/>
                  </a:lnTo>
                  <a:lnTo>
                    <a:pt x="2128" y="440"/>
                  </a:lnTo>
                  <a:lnTo>
                    <a:pt x="2148" y="430"/>
                  </a:lnTo>
                  <a:lnTo>
                    <a:pt x="2166" y="420"/>
                  </a:lnTo>
                  <a:lnTo>
                    <a:pt x="2184" y="406"/>
                  </a:lnTo>
                  <a:lnTo>
                    <a:pt x="2200" y="392"/>
                  </a:lnTo>
                  <a:lnTo>
                    <a:pt x="2214" y="374"/>
                  </a:lnTo>
                  <a:lnTo>
                    <a:pt x="2228" y="358"/>
                  </a:lnTo>
                  <a:lnTo>
                    <a:pt x="2240" y="338"/>
                  </a:lnTo>
                  <a:lnTo>
                    <a:pt x="2250" y="318"/>
                  </a:lnTo>
                  <a:lnTo>
                    <a:pt x="2258" y="296"/>
                  </a:lnTo>
                  <a:lnTo>
                    <a:pt x="2262" y="274"/>
                  </a:lnTo>
                  <a:lnTo>
                    <a:pt x="2266" y="252"/>
                  </a:lnTo>
                  <a:lnTo>
                    <a:pt x="2268" y="228"/>
                  </a:lnTo>
                  <a:lnTo>
                    <a:pt x="2268" y="228"/>
                  </a:lnTo>
                  <a:lnTo>
                    <a:pt x="2266" y="206"/>
                  </a:lnTo>
                  <a:lnTo>
                    <a:pt x="2262" y="182"/>
                  </a:lnTo>
                  <a:lnTo>
                    <a:pt x="2258" y="160"/>
                  </a:lnTo>
                  <a:lnTo>
                    <a:pt x="2250" y="140"/>
                  </a:lnTo>
                  <a:lnTo>
                    <a:pt x="2240" y="120"/>
                  </a:lnTo>
                  <a:lnTo>
                    <a:pt x="2228" y="100"/>
                  </a:lnTo>
                  <a:lnTo>
                    <a:pt x="2214" y="82"/>
                  </a:lnTo>
                  <a:lnTo>
                    <a:pt x="2200" y="66"/>
                  </a:lnTo>
                  <a:lnTo>
                    <a:pt x="2184" y="52"/>
                  </a:lnTo>
                  <a:lnTo>
                    <a:pt x="2166" y="38"/>
                  </a:lnTo>
                  <a:lnTo>
                    <a:pt x="2148" y="26"/>
                  </a:lnTo>
                  <a:lnTo>
                    <a:pt x="2128" y="18"/>
                  </a:lnTo>
                  <a:lnTo>
                    <a:pt x="2106" y="10"/>
                  </a:lnTo>
                  <a:lnTo>
                    <a:pt x="2084" y="4"/>
                  </a:lnTo>
                  <a:lnTo>
                    <a:pt x="2062" y="0"/>
                  </a:lnTo>
                  <a:lnTo>
                    <a:pt x="2038" y="0"/>
                  </a:lnTo>
                  <a:lnTo>
                    <a:pt x="2038" y="0"/>
                  </a:lnTo>
                  <a:lnTo>
                    <a:pt x="2014" y="0"/>
                  </a:lnTo>
                  <a:lnTo>
                    <a:pt x="1992" y="4"/>
                  </a:lnTo>
                  <a:lnTo>
                    <a:pt x="1970" y="10"/>
                  </a:lnTo>
                  <a:lnTo>
                    <a:pt x="1948" y="18"/>
                  </a:lnTo>
                  <a:lnTo>
                    <a:pt x="1928" y="26"/>
                  </a:lnTo>
                  <a:lnTo>
                    <a:pt x="1910" y="38"/>
                  </a:lnTo>
                  <a:lnTo>
                    <a:pt x="1892" y="52"/>
                  </a:lnTo>
                  <a:lnTo>
                    <a:pt x="1876" y="66"/>
                  </a:lnTo>
                  <a:lnTo>
                    <a:pt x="1860" y="82"/>
                  </a:lnTo>
                  <a:lnTo>
                    <a:pt x="1848" y="100"/>
                  </a:lnTo>
                  <a:lnTo>
                    <a:pt x="1836" y="120"/>
                  </a:lnTo>
                  <a:lnTo>
                    <a:pt x="1826" y="140"/>
                  </a:lnTo>
                  <a:lnTo>
                    <a:pt x="1818" y="160"/>
                  </a:lnTo>
                  <a:lnTo>
                    <a:pt x="1812" y="182"/>
                  </a:lnTo>
                  <a:lnTo>
                    <a:pt x="1810" y="206"/>
                  </a:lnTo>
                  <a:lnTo>
                    <a:pt x="1808" y="228"/>
                  </a:lnTo>
                  <a:lnTo>
                    <a:pt x="1808" y="228"/>
                  </a:lnTo>
                  <a:lnTo>
                    <a:pt x="1810" y="256"/>
                  </a:lnTo>
                  <a:lnTo>
                    <a:pt x="1814" y="282"/>
                  </a:lnTo>
                  <a:lnTo>
                    <a:pt x="1822" y="308"/>
                  </a:lnTo>
                  <a:lnTo>
                    <a:pt x="1832" y="332"/>
                  </a:lnTo>
                  <a:lnTo>
                    <a:pt x="1246" y="920"/>
                  </a:lnTo>
                  <a:lnTo>
                    <a:pt x="1246" y="920"/>
                  </a:lnTo>
                  <a:lnTo>
                    <a:pt x="1220" y="908"/>
                  </a:lnTo>
                  <a:lnTo>
                    <a:pt x="1192" y="898"/>
                  </a:lnTo>
                  <a:lnTo>
                    <a:pt x="1164" y="892"/>
                  </a:lnTo>
                  <a:lnTo>
                    <a:pt x="1134" y="890"/>
                  </a:lnTo>
                  <a:lnTo>
                    <a:pt x="1134" y="890"/>
                  </a:lnTo>
                  <a:lnTo>
                    <a:pt x="1104" y="892"/>
                  </a:lnTo>
                  <a:lnTo>
                    <a:pt x="1076" y="898"/>
                  </a:lnTo>
                  <a:lnTo>
                    <a:pt x="1048" y="908"/>
                  </a:lnTo>
                  <a:lnTo>
                    <a:pt x="1022" y="920"/>
                  </a:lnTo>
                  <a:lnTo>
                    <a:pt x="436" y="332"/>
                  </a:lnTo>
                  <a:lnTo>
                    <a:pt x="436" y="332"/>
                  </a:lnTo>
                  <a:lnTo>
                    <a:pt x="446" y="308"/>
                  </a:lnTo>
                  <a:lnTo>
                    <a:pt x="454" y="282"/>
                  </a:lnTo>
                  <a:lnTo>
                    <a:pt x="458" y="256"/>
                  </a:lnTo>
                  <a:lnTo>
                    <a:pt x="460" y="228"/>
                  </a:lnTo>
                  <a:lnTo>
                    <a:pt x="460" y="228"/>
                  </a:lnTo>
                  <a:lnTo>
                    <a:pt x="458" y="206"/>
                  </a:lnTo>
                  <a:lnTo>
                    <a:pt x="456" y="182"/>
                  </a:lnTo>
                  <a:lnTo>
                    <a:pt x="450" y="160"/>
                  </a:lnTo>
                  <a:lnTo>
                    <a:pt x="442" y="140"/>
                  </a:lnTo>
                  <a:lnTo>
                    <a:pt x="432" y="120"/>
                  </a:lnTo>
                  <a:lnTo>
                    <a:pt x="420" y="100"/>
                  </a:lnTo>
                  <a:lnTo>
                    <a:pt x="408" y="82"/>
                  </a:lnTo>
                  <a:lnTo>
                    <a:pt x="392" y="66"/>
                  </a:lnTo>
                  <a:lnTo>
                    <a:pt x="376" y="52"/>
                  </a:lnTo>
                  <a:lnTo>
                    <a:pt x="358" y="38"/>
                  </a:lnTo>
                  <a:lnTo>
                    <a:pt x="340" y="26"/>
                  </a:lnTo>
                  <a:lnTo>
                    <a:pt x="320" y="18"/>
                  </a:lnTo>
                  <a:lnTo>
                    <a:pt x="298" y="10"/>
                  </a:lnTo>
                  <a:lnTo>
                    <a:pt x="276" y="4"/>
                  </a:lnTo>
                  <a:lnTo>
                    <a:pt x="25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06" y="0"/>
                  </a:lnTo>
                  <a:lnTo>
                    <a:pt x="184" y="4"/>
                  </a:lnTo>
                  <a:lnTo>
                    <a:pt x="162" y="10"/>
                  </a:lnTo>
                  <a:lnTo>
                    <a:pt x="140" y="18"/>
                  </a:lnTo>
                  <a:lnTo>
                    <a:pt x="120" y="26"/>
                  </a:lnTo>
                  <a:lnTo>
                    <a:pt x="102" y="38"/>
                  </a:lnTo>
                  <a:lnTo>
                    <a:pt x="84" y="52"/>
                  </a:lnTo>
                  <a:lnTo>
                    <a:pt x="68" y="66"/>
                  </a:lnTo>
                  <a:lnTo>
                    <a:pt x="54" y="82"/>
                  </a:lnTo>
                  <a:lnTo>
                    <a:pt x="40" y="100"/>
                  </a:lnTo>
                  <a:lnTo>
                    <a:pt x="28" y="120"/>
                  </a:lnTo>
                  <a:lnTo>
                    <a:pt x="18" y="140"/>
                  </a:lnTo>
                  <a:lnTo>
                    <a:pt x="10" y="160"/>
                  </a:lnTo>
                  <a:lnTo>
                    <a:pt x="6" y="182"/>
                  </a:lnTo>
                  <a:lnTo>
                    <a:pt x="2" y="20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52"/>
                  </a:lnTo>
                  <a:lnTo>
                    <a:pt x="6" y="274"/>
                  </a:lnTo>
                  <a:lnTo>
                    <a:pt x="10" y="296"/>
                  </a:lnTo>
                  <a:lnTo>
                    <a:pt x="18" y="318"/>
                  </a:lnTo>
                  <a:lnTo>
                    <a:pt x="28" y="338"/>
                  </a:lnTo>
                  <a:lnTo>
                    <a:pt x="40" y="358"/>
                  </a:lnTo>
                  <a:lnTo>
                    <a:pt x="54" y="374"/>
                  </a:lnTo>
                  <a:lnTo>
                    <a:pt x="68" y="392"/>
                  </a:lnTo>
                  <a:lnTo>
                    <a:pt x="84" y="406"/>
                  </a:lnTo>
                  <a:lnTo>
                    <a:pt x="102" y="420"/>
                  </a:lnTo>
                  <a:lnTo>
                    <a:pt x="120" y="430"/>
                  </a:lnTo>
                  <a:lnTo>
                    <a:pt x="140" y="440"/>
                  </a:lnTo>
                  <a:lnTo>
                    <a:pt x="162" y="448"/>
                  </a:lnTo>
                  <a:lnTo>
                    <a:pt x="184" y="454"/>
                  </a:lnTo>
                  <a:lnTo>
                    <a:pt x="206" y="458"/>
                  </a:lnTo>
                  <a:lnTo>
                    <a:pt x="230" y="458"/>
                  </a:lnTo>
                  <a:lnTo>
                    <a:pt x="230" y="458"/>
                  </a:lnTo>
                  <a:lnTo>
                    <a:pt x="262" y="456"/>
                  </a:lnTo>
                  <a:lnTo>
                    <a:pt x="294" y="450"/>
                  </a:lnTo>
                  <a:lnTo>
                    <a:pt x="322" y="440"/>
                  </a:lnTo>
                  <a:lnTo>
                    <a:pt x="350" y="424"/>
                  </a:lnTo>
                  <a:lnTo>
                    <a:pt x="934" y="1008"/>
                  </a:lnTo>
                  <a:lnTo>
                    <a:pt x="934" y="1008"/>
                  </a:lnTo>
                  <a:lnTo>
                    <a:pt x="920" y="1034"/>
                  </a:lnTo>
                  <a:lnTo>
                    <a:pt x="912" y="1062"/>
                  </a:lnTo>
                  <a:lnTo>
                    <a:pt x="906" y="1090"/>
                  </a:lnTo>
                  <a:lnTo>
                    <a:pt x="904" y="1120"/>
                  </a:lnTo>
                  <a:lnTo>
                    <a:pt x="904" y="1120"/>
                  </a:lnTo>
                  <a:lnTo>
                    <a:pt x="906" y="1144"/>
                  </a:lnTo>
                  <a:lnTo>
                    <a:pt x="910" y="1166"/>
                  </a:lnTo>
                  <a:lnTo>
                    <a:pt x="914" y="1188"/>
                  </a:lnTo>
                  <a:lnTo>
                    <a:pt x="922" y="1210"/>
                  </a:lnTo>
                  <a:lnTo>
                    <a:pt x="932" y="1230"/>
                  </a:lnTo>
                  <a:lnTo>
                    <a:pt x="944" y="1248"/>
                  </a:lnTo>
                  <a:lnTo>
                    <a:pt x="956" y="1266"/>
                  </a:lnTo>
                  <a:lnTo>
                    <a:pt x="972" y="1282"/>
                  </a:lnTo>
                  <a:lnTo>
                    <a:pt x="988" y="1298"/>
                  </a:lnTo>
                  <a:lnTo>
                    <a:pt x="1006" y="1310"/>
                  </a:lnTo>
                  <a:lnTo>
                    <a:pt x="1024" y="1322"/>
                  </a:lnTo>
                  <a:lnTo>
                    <a:pt x="1044" y="1332"/>
                  </a:lnTo>
                  <a:lnTo>
                    <a:pt x="1066" y="1340"/>
                  </a:lnTo>
                  <a:lnTo>
                    <a:pt x="1088" y="1344"/>
                  </a:lnTo>
                  <a:lnTo>
                    <a:pt x="1110" y="1348"/>
                  </a:lnTo>
                  <a:lnTo>
                    <a:pt x="1134" y="1350"/>
                  </a:lnTo>
                  <a:lnTo>
                    <a:pt x="1134" y="1350"/>
                  </a:lnTo>
                  <a:lnTo>
                    <a:pt x="1158" y="1348"/>
                  </a:lnTo>
                  <a:lnTo>
                    <a:pt x="1180" y="1344"/>
                  </a:lnTo>
                  <a:lnTo>
                    <a:pt x="1202" y="1340"/>
                  </a:lnTo>
                  <a:lnTo>
                    <a:pt x="1224" y="1332"/>
                  </a:lnTo>
                  <a:lnTo>
                    <a:pt x="1244" y="1322"/>
                  </a:lnTo>
                  <a:lnTo>
                    <a:pt x="1262" y="1310"/>
                  </a:lnTo>
                  <a:lnTo>
                    <a:pt x="1280" y="1298"/>
                  </a:lnTo>
                  <a:lnTo>
                    <a:pt x="1296" y="1282"/>
                  </a:lnTo>
                  <a:lnTo>
                    <a:pt x="1312" y="1266"/>
                  </a:lnTo>
                  <a:lnTo>
                    <a:pt x="1324" y="1248"/>
                  </a:lnTo>
                  <a:lnTo>
                    <a:pt x="1336" y="1230"/>
                  </a:lnTo>
                  <a:lnTo>
                    <a:pt x="1346" y="1210"/>
                  </a:lnTo>
                  <a:lnTo>
                    <a:pt x="1354" y="1188"/>
                  </a:lnTo>
                  <a:lnTo>
                    <a:pt x="1358" y="1166"/>
                  </a:lnTo>
                  <a:lnTo>
                    <a:pt x="1362" y="1144"/>
                  </a:lnTo>
                  <a:lnTo>
                    <a:pt x="1364" y="1120"/>
                  </a:lnTo>
                  <a:lnTo>
                    <a:pt x="1364" y="1120"/>
                  </a:lnTo>
                  <a:lnTo>
                    <a:pt x="1362" y="1090"/>
                  </a:lnTo>
                  <a:lnTo>
                    <a:pt x="1356" y="1062"/>
                  </a:lnTo>
                  <a:lnTo>
                    <a:pt x="1346" y="1034"/>
                  </a:lnTo>
                  <a:lnTo>
                    <a:pt x="1334" y="1008"/>
                  </a:lnTo>
                  <a:lnTo>
                    <a:pt x="1918" y="424"/>
                  </a:lnTo>
                  <a:close/>
                  <a:moveTo>
                    <a:pt x="1934" y="228"/>
                  </a:moveTo>
                  <a:lnTo>
                    <a:pt x="1934" y="228"/>
                  </a:lnTo>
                  <a:lnTo>
                    <a:pt x="1936" y="208"/>
                  </a:lnTo>
                  <a:lnTo>
                    <a:pt x="1942" y="188"/>
                  </a:lnTo>
                  <a:lnTo>
                    <a:pt x="1952" y="172"/>
                  </a:lnTo>
                  <a:lnTo>
                    <a:pt x="1964" y="156"/>
                  </a:lnTo>
                  <a:lnTo>
                    <a:pt x="1980" y="144"/>
                  </a:lnTo>
                  <a:lnTo>
                    <a:pt x="1998" y="134"/>
                  </a:lnTo>
                  <a:lnTo>
                    <a:pt x="2016" y="128"/>
                  </a:lnTo>
                  <a:lnTo>
                    <a:pt x="2038" y="126"/>
                  </a:lnTo>
                  <a:lnTo>
                    <a:pt x="2038" y="126"/>
                  </a:lnTo>
                  <a:lnTo>
                    <a:pt x="2058" y="128"/>
                  </a:lnTo>
                  <a:lnTo>
                    <a:pt x="2078" y="134"/>
                  </a:lnTo>
                  <a:lnTo>
                    <a:pt x="2096" y="144"/>
                  </a:lnTo>
                  <a:lnTo>
                    <a:pt x="2110" y="156"/>
                  </a:lnTo>
                  <a:lnTo>
                    <a:pt x="2124" y="172"/>
                  </a:lnTo>
                  <a:lnTo>
                    <a:pt x="2132" y="188"/>
                  </a:lnTo>
                  <a:lnTo>
                    <a:pt x="2138" y="208"/>
                  </a:lnTo>
                  <a:lnTo>
                    <a:pt x="2140" y="228"/>
                  </a:lnTo>
                  <a:lnTo>
                    <a:pt x="2140" y="228"/>
                  </a:lnTo>
                  <a:lnTo>
                    <a:pt x="2138" y="250"/>
                  </a:lnTo>
                  <a:lnTo>
                    <a:pt x="2132" y="268"/>
                  </a:lnTo>
                  <a:lnTo>
                    <a:pt x="2124" y="286"/>
                  </a:lnTo>
                  <a:lnTo>
                    <a:pt x="2110" y="302"/>
                  </a:lnTo>
                  <a:lnTo>
                    <a:pt x="2096" y="314"/>
                  </a:lnTo>
                  <a:lnTo>
                    <a:pt x="2078" y="324"/>
                  </a:lnTo>
                  <a:lnTo>
                    <a:pt x="2058" y="330"/>
                  </a:lnTo>
                  <a:lnTo>
                    <a:pt x="2038" y="332"/>
                  </a:lnTo>
                  <a:lnTo>
                    <a:pt x="2038" y="332"/>
                  </a:lnTo>
                  <a:lnTo>
                    <a:pt x="2026" y="332"/>
                  </a:lnTo>
                  <a:lnTo>
                    <a:pt x="2014" y="330"/>
                  </a:lnTo>
                  <a:lnTo>
                    <a:pt x="2014" y="330"/>
                  </a:lnTo>
                  <a:lnTo>
                    <a:pt x="1998" y="324"/>
                  </a:lnTo>
                  <a:lnTo>
                    <a:pt x="1982" y="316"/>
                  </a:lnTo>
                  <a:lnTo>
                    <a:pt x="1970" y="306"/>
                  </a:lnTo>
                  <a:lnTo>
                    <a:pt x="1958" y="294"/>
                  </a:lnTo>
                  <a:lnTo>
                    <a:pt x="1948" y="280"/>
                  </a:lnTo>
                  <a:lnTo>
                    <a:pt x="1942" y="264"/>
                  </a:lnTo>
                  <a:lnTo>
                    <a:pt x="1936" y="248"/>
                  </a:lnTo>
                  <a:lnTo>
                    <a:pt x="1934" y="230"/>
                  </a:lnTo>
                  <a:lnTo>
                    <a:pt x="1934" y="230"/>
                  </a:lnTo>
                  <a:lnTo>
                    <a:pt x="1934" y="228"/>
                  </a:lnTo>
                  <a:close/>
                  <a:moveTo>
                    <a:pt x="230" y="332"/>
                  </a:moveTo>
                  <a:lnTo>
                    <a:pt x="230" y="332"/>
                  </a:lnTo>
                  <a:lnTo>
                    <a:pt x="210" y="330"/>
                  </a:lnTo>
                  <a:lnTo>
                    <a:pt x="190" y="324"/>
                  </a:lnTo>
                  <a:lnTo>
                    <a:pt x="172" y="314"/>
                  </a:lnTo>
                  <a:lnTo>
                    <a:pt x="158" y="302"/>
                  </a:lnTo>
                  <a:lnTo>
                    <a:pt x="144" y="286"/>
                  </a:lnTo>
                  <a:lnTo>
                    <a:pt x="136" y="268"/>
                  </a:lnTo>
                  <a:lnTo>
                    <a:pt x="130" y="250"/>
                  </a:lnTo>
                  <a:lnTo>
                    <a:pt x="128" y="228"/>
                  </a:lnTo>
                  <a:lnTo>
                    <a:pt x="128" y="228"/>
                  </a:lnTo>
                  <a:lnTo>
                    <a:pt x="130" y="208"/>
                  </a:lnTo>
                  <a:lnTo>
                    <a:pt x="136" y="188"/>
                  </a:lnTo>
                  <a:lnTo>
                    <a:pt x="144" y="172"/>
                  </a:lnTo>
                  <a:lnTo>
                    <a:pt x="158" y="156"/>
                  </a:lnTo>
                  <a:lnTo>
                    <a:pt x="172" y="144"/>
                  </a:lnTo>
                  <a:lnTo>
                    <a:pt x="190" y="134"/>
                  </a:lnTo>
                  <a:lnTo>
                    <a:pt x="210" y="128"/>
                  </a:lnTo>
                  <a:lnTo>
                    <a:pt x="230" y="126"/>
                  </a:lnTo>
                  <a:lnTo>
                    <a:pt x="230" y="126"/>
                  </a:lnTo>
                  <a:lnTo>
                    <a:pt x="250" y="128"/>
                  </a:lnTo>
                  <a:lnTo>
                    <a:pt x="270" y="134"/>
                  </a:lnTo>
                  <a:lnTo>
                    <a:pt x="288" y="144"/>
                  </a:lnTo>
                  <a:lnTo>
                    <a:pt x="304" y="156"/>
                  </a:lnTo>
                  <a:lnTo>
                    <a:pt x="316" y="172"/>
                  </a:lnTo>
                  <a:lnTo>
                    <a:pt x="326" y="188"/>
                  </a:lnTo>
                  <a:lnTo>
                    <a:pt x="332" y="208"/>
                  </a:lnTo>
                  <a:lnTo>
                    <a:pt x="334" y="228"/>
                  </a:lnTo>
                  <a:lnTo>
                    <a:pt x="334" y="228"/>
                  </a:lnTo>
                  <a:lnTo>
                    <a:pt x="334" y="230"/>
                  </a:lnTo>
                  <a:lnTo>
                    <a:pt x="334" y="230"/>
                  </a:lnTo>
                  <a:lnTo>
                    <a:pt x="332" y="248"/>
                  </a:lnTo>
                  <a:lnTo>
                    <a:pt x="326" y="264"/>
                  </a:lnTo>
                  <a:lnTo>
                    <a:pt x="320" y="280"/>
                  </a:lnTo>
                  <a:lnTo>
                    <a:pt x="310" y="294"/>
                  </a:lnTo>
                  <a:lnTo>
                    <a:pt x="298" y="306"/>
                  </a:lnTo>
                  <a:lnTo>
                    <a:pt x="286" y="316"/>
                  </a:lnTo>
                  <a:lnTo>
                    <a:pt x="270" y="324"/>
                  </a:lnTo>
                  <a:lnTo>
                    <a:pt x="254" y="330"/>
                  </a:lnTo>
                  <a:lnTo>
                    <a:pt x="254" y="330"/>
                  </a:lnTo>
                  <a:lnTo>
                    <a:pt x="242" y="332"/>
                  </a:lnTo>
                  <a:lnTo>
                    <a:pt x="230" y="332"/>
                  </a:lnTo>
                  <a:close/>
                  <a:moveTo>
                    <a:pt x="1238" y="1120"/>
                  </a:moveTo>
                  <a:lnTo>
                    <a:pt x="1238" y="1120"/>
                  </a:lnTo>
                  <a:lnTo>
                    <a:pt x="1234" y="1140"/>
                  </a:lnTo>
                  <a:lnTo>
                    <a:pt x="1228" y="1160"/>
                  </a:lnTo>
                  <a:lnTo>
                    <a:pt x="1220" y="1178"/>
                  </a:lnTo>
                  <a:lnTo>
                    <a:pt x="1206" y="1192"/>
                  </a:lnTo>
                  <a:lnTo>
                    <a:pt x="1192" y="1206"/>
                  </a:lnTo>
                  <a:lnTo>
                    <a:pt x="1174" y="1216"/>
                  </a:lnTo>
                  <a:lnTo>
                    <a:pt x="1154" y="1222"/>
                  </a:lnTo>
                  <a:lnTo>
                    <a:pt x="1134" y="1224"/>
                  </a:lnTo>
                  <a:lnTo>
                    <a:pt x="1134" y="1224"/>
                  </a:lnTo>
                  <a:lnTo>
                    <a:pt x="1114" y="1222"/>
                  </a:lnTo>
                  <a:lnTo>
                    <a:pt x="1094" y="1216"/>
                  </a:lnTo>
                  <a:lnTo>
                    <a:pt x="1076" y="1206"/>
                  </a:lnTo>
                  <a:lnTo>
                    <a:pt x="1062" y="1192"/>
                  </a:lnTo>
                  <a:lnTo>
                    <a:pt x="1048" y="1178"/>
                  </a:lnTo>
                  <a:lnTo>
                    <a:pt x="1038" y="1160"/>
                  </a:lnTo>
                  <a:lnTo>
                    <a:pt x="1032" y="1140"/>
                  </a:lnTo>
                  <a:lnTo>
                    <a:pt x="1030" y="1120"/>
                  </a:lnTo>
                  <a:lnTo>
                    <a:pt x="1030" y="1120"/>
                  </a:lnTo>
                  <a:lnTo>
                    <a:pt x="1032" y="1108"/>
                  </a:lnTo>
                  <a:lnTo>
                    <a:pt x="1032" y="1108"/>
                  </a:lnTo>
                  <a:lnTo>
                    <a:pt x="1036" y="1090"/>
                  </a:lnTo>
                  <a:lnTo>
                    <a:pt x="1042" y="1074"/>
                  </a:lnTo>
                  <a:lnTo>
                    <a:pt x="1050" y="1060"/>
                  </a:lnTo>
                  <a:lnTo>
                    <a:pt x="1062" y="1048"/>
                  </a:lnTo>
                  <a:lnTo>
                    <a:pt x="1074" y="1036"/>
                  </a:lnTo>
                  <a:lnTo>
                    <a:pt x="1088" y="1028"/>
                  </a:lnTo>
                  <a:lnTo>
                    <a:pt x="1104" y="1022"/>
                  </a:lnTo>
                  <a:lnTo>
                    <a:pt x="1122" y="1018"/>
                  </a:lnTo>
                  <a:lnTo>
                    <a:pt x="1122" y="1018"/>
                  </a:lnTo>
                  <a:lnTo>
                    <a:pt x="1134" y="1016"/>
                  </a:lnTo>
                  <a:lnTo>
                    <a:pt x="1134" y="1016"/>
                  </a:lnTo>
                  <a:lnTo>
                    <a:pt x="1146" y="1018"/>
                  </a:lnTo>
                  <a:lnTo>
                    <a:pt x="1146" y="1018"/>
                  </a:lnTo>
                  <a:lnTo>
                    <a:pt x="1164" y="1022"/>
                  </a:lnTo>
                  <a:lnTo>
                    <a:pt x="1180" y="1028"/>
                  </a:lnTo>
                  <a:lnTo>
                    <a:pt x="1194" y="1036"/>
                  </a:lnTo>
                  <a:lnTo>
                    <a:pt x="1206" y="1048"/>
                  </a:lnTo>
                  <a:lnTo>
                    <a:pt x="1218" y="1060"/>
                  </a:lnTo>
                  <a:lnTo>
                    <a:pt x="1226" y="1074"/>
                  </a:lnTo>
                  <a:lnTo>
                    <a:pt x="1232" y="1090"/>
                  </a:lnTo>
                  <a:lnTo>
                    <a:pt x="1236" y="1108"/>
                  </a:lnTo>
                  <a:lnTo>
                    <a:pt x="1236" y="1108"/>
                  </a:lnTo>
                  <a:lnTo>
                    <a:pt x="1238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27"/>
            <p:cNvSpPr>
              <a:spLocks/>
            </p:cNvSpPr>
            <p:nvPr/>
          </p:nvSpPr>
          <p:spPr bwMode="auto">
            <a:xfrm>
              <a:off x="11730769" y="3866821"/>
              <a:ext cx="3600450" cy="2143125"/>
            </a:xfrm>
            <a:custGeom>
              <a:avLst/>
              <a:gdLst>
                <a:gd name="T0" fmla="*/ 1946 w 2268"/>
                <a:gd name="T1" fmla="*/ 440 h 1350"/>
                <a:gd name="T2" fmla="*/ 2038 w 2268"/>
                <a:gd name="T3" fmla="*/ 458 h 1350"/>
                <a:gd name="T4" fmla="*/ 2084 w 2268"/>
                <a:gd name="T5" fmla="*/ 454 h 1350"/>
                <a:gd name="T6" fmla="*/ 2148 w 2268"/>
                <a:gd name="T7" fmla="*/ 430 h 1350"/>
                <a:gd name="T8" fmla="*/ 2200 w 2268"/>
                <a:gd name="T9" fmla="*/ 392 h 1350"/>
                <a:gd name="T10" fmla="*/ 2240 w 2268"/>
                <a:gd name="T11" fmla="*/ 338 h 1350"/>
                <a:gd name="T12" fmla="*/ 2262 w 2268"/>
                <a:gd name="T13" fmla="*/ 274 h 1350"/>
                <a:gd name="T14" fmla="*/ 2268 w 2268"/>
                <a:gd name="T15" fmla="*/ 228 h 1350"/>
                <a:gd name="T16" fmla="*/ 2258 w 2268"/>
                <a:gd name="T17" fmla="*/ 160 h 1350"/>
                <a:gd name="T18" fmla="*/ 2228 w 2268"/>
                <a:gd name="T19" fmla="*/ 100 h 1350"/>
                <a:gd name="T20" fmla="*/ 2184 w 2268"/>
                <a:gd name="T21" fmla="*/ 52 h 1350"/>
                <a:gd name="T22" fmla="*/ 2128 w 2268"/>
                <a:gd name="T23" fmla="*/ 18 h 1350"/>
                <a:gd name="T24" fmla="*/ 2062 w 2268"/>
                <a:gd name="T25" fmla="*/ 0 h 1350"/>
                <a:gd name="T26" fmla="*/ 2014 w 2268"/>
                <a:gd name="T27" fmla="*/ 0 h 1350"/>
                <a:gd name="T28" fmla="*/ 1948 w 2268"/>
                <a:gd name="T29" fmla="*/ 18 h 1350"/>
                <a:gd name="T30" fmla="*/ 1892 w 2268"/>
                <a:gd name="T31" fmla="*/ 52 h 1350"/>
                <a:gd name="T32" fmla="*/ 1848 w 2268"/>
                <a:gd name="T33" fmla="*/ 100 h 1350"/>
                <a:gd name="T34" fmla="*/ 1818 w 2268"/>
                <a:gd name="T35" fmla="*/ 160 h 1350"/>
                <a:gd name="T36" fmla="*/ 1808 w 2268"/>
                <a:gd name="T37" fmla="*/ 228 h 1350"/>
                <a:gd name="T38" fmla="*/ 1814 w 2268"/>
                <a:gd name="T39" fmla="*/ 282 h 1350"/>
                <a:gd name="T40" fmla="*/ 1246 w 2268"/>
                <a:gd name="T41" fmla="*/ 920 h 1350"/>
                <a:gd name="T42" fmla="*/ 1192 w 2268"/>
                <a:gd name="T43" fmla="*/ 898 h 1350"/>
                <a:gd name="T44" fmla="*/ 1134 w 2268"/>
                <a:gd name="T45" fmla="*/ 890 h 1350"/>
                <a:gd name="T46" fmla="*/ 1048 w 2268"/>
                <a:gd name="T47" fmla="*/ 908 h 1350"/>
                <a:gd name="T48" fmla="*/ 436 w 2268"/>
                <a:gd name="T49" fmla="*/ 332 h 1350"/>
                <a:gd name="T50" fmla="*/ 458 w 2268"/>
                <a:gd name="T51" fmla="*/ 256 h 1350"/>
                <a:gd name="T52" fmla="*/ 458 w 2268"/>
                <a:gd name="T53" fmla="*/ 206 h 1350"/>
                <a:gd name="T54" fmla="*/ 442 w 2268"/>
                <a:gd name="T55" fmla="*/ 140 h 1350"/>
                <a:gd name="T56" fmla="*/ 408 w 2268"/>
                <a:gd name="T57" fmla="*/ 82 h 1350"/>
                <a:gd name="T58" fmla="*/ 358 w 2268"/>
                <a:gd name="T59" fmla="*/ 38 h 1350"/>
                <a:gd name="T60" fmla="*/ 298 w 2268"/>
                <a:gd name="T61" fmla="*/ 10 h 1350"/>
                <a:gd name="T62" fmla="*/ 230 w 2268"/>
                <a:gd name="T63" fmla="*/ 0 h 1350"/>
                <a:gd name="T64" fmla="*/ 184 w 2268"/>
                <a:gd name="T65" fmla="*/ 4 h 1350"/>
                <a:gd name="T66" fmla="*/ 120 w 2268"/>
                <a:gd name="T67" fmla="*/ 26 h 1350"/>
                <a:gd name="T68" fmla="*/ 68 w 2268"/>
                <a:gd name="T69" fmla="*/ 66 h 1350"/>
                <a:gd name="T70" fmla="*/ 28 w 2268"/>
                <a:gd name="T71" fmla="*/ 120 h 1350"/>
                <a:gd name="T72" fmla="*/ 6 w 2268"/>
                <a:gd name="T73" fmla="*/ 182 h 1350"/>
                <a:gd name="T74" fmla="*/ 0 w 2268"/>
                <a:gd name="T75" fmla="*/ 228 h 1350"/>
                <a:gd name="T76" fmla="*/ 10 w 2268"/>
                <a:gd name="T77" fmla="*/ 296 h 1350"/>
                <a:gd name="T78" fmla="*/ 40 w 2268"/>
                <a:gd name="T79" fmla="*/ 358 h 1350"/>
                <a:gd name="T80" fmla="*/ 84 w 2268"/>
                <a:gd name="T81" fmla="*/ 406 h 1350"/>
                <a:gd name="T82" fmla="*/ 140 w 2268"/>
                <a:gd name="T83" fmla="*/ 440 h 1350"/>
                <a:gd name="T84" fmla="*/ 206 w 2268"/>
                <a:gd name="T85" fmla="*/ 458 h 1350"/>
                <a:gd name="T86" fmla="*/ 262 w 2268"/>
                <a:gd name="T87" fmla="*/ 456 h 1350"/>
                <a:gd name="T88" fmla="*/ 350 w 2268"/>
                <a:gd name="T89" fmla="*/ 424 h 1350"/>
                <a:gd name="T90" fmla="*/ 920 w 2268"/>
                <a:gd name="T91" fmla="*/ 1034 h 1350"/>
                <a:gd name="T92" fmla="*/ 904 w 2268"/>
                <a:gd name="T93" fmla="*/ 1120 h 1350"/>
                <a:gd name="T94" fmla="*/ 910 w 2268"/>
                <a:gd name="T95" fmla="*/ 1166 h 1350"/>
                <a:gd name="T96" fmla="*/ 932 w 2268"/>
                <a:gd name="T97" fmla="*/ 1230 h 1350"/>
                <a:gd name="T98" fmla="*/ 972 w 2268"/>
                <a:gd name="T99" fmla="*/ 1282 h 1350"/>
                <a:gd name="T100" fmla="*/ 1024 w 2268"/>
                <a:gd name="T101" fmla="*/ 1322 h 1350"/>
                <a:gd name="T102" fmla="*/ 1088 w 2268"/>
                <a:gd name="T103" fmla="*/ 1344 h 1350"/>
                <a:gd name="T104" fmla="*/ 1134 w 2268"/>
                <a:gd name="T105" fmla="*/ 1350 h 1350"/>
                <a:gd name="T106" fmla="*/ 1202 w 2268"/>
                <a:gd name="T107" fmla="*/ 1340 h 1350"/>
                <a:gd name="T108" fmla="*/ 1262 w 2268"/>
                <a:gd name="T109" fmla="*/ 1310 h 1350"/>
                <a:gd name="T110" fmla="*/ 1312 w 2268"/>
                <a:gd name="T111" fmla="*/ 1266 h 1350"/>
                <a:gd name="T112" fmla="*/ 1346 w 2268"/>
                <a:gd name="T113" fmla="*/ 1210 h 1350"/>
                <a:gd name="T114" fmla="*/ 1362 w 2268"/>
                <a:gd name="T115" fmla="*/ 1144 h 1350"/>
                <a:gd name="T116" fmla="*/ 1362 w 2268"/>
                <a:gd name="T117" fmla="*/ 1090 h 1350"/>
                <a:gd name="T118" fmla="*/ 1334 w 2268"/>
                <a:gd name="T119" fmla="*/ 1008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68" h="1350">
                  <a:moveTo>
                    <a:pt x="1918" y="424"/>
                  </a:moveTo>
                  <a:lnTo>
                    <a:pt x="1918" y="424"/>
                  </a:lnTo>
                  <a:lnTo>
                    <a:pt x="1946" y="440"/>
                  </a:lnTo>
                  <a:lnTo>
                    <a:pt x="1974" y="450"/>
                  </a:lnTo>
                  <a:lnTo>
                    <a:pt x="2006" y="456"/>
                  </a:lnTo>
                  <a:lnTo>
                    <a:pt x="2038" y="458"/>
                  </a:lnTo>
                  <a:lnTo>
                    <a:pt x="2038" y="458"/>
                  </a:lnTo>
                  <a:lnTo>
                    <a:pt x="2062" y="458"/>
                  </a:lnTo>
                  <a:lnTo>
                    <a:pt x="2084" y="454"/>
                  </a:lnTo>
                  <a:lnTo>
                    <a:pt x="2106" y="448"/>
                  </a:lnTo>
                  <a:lnTo>
                    <a:pt x="2128" y="440"/>
                  </a:lnTo>
                  <a:lnTo>
                    <a:pt x="2148" y="430"/>
                  </a:lnTo>
                  <a:lnTo>
                    <a:pt x="2166" y="420"/>
                  </a:lnTo>
                  <a:lnTo>
                    <a:pt x="2184" y="406"/>
                  </a:lnTo>
                  <a:lnTo>
                    <a:pt x="2200" y="392"/>
                  </a:lnTo>
                  <a:lnTo>
                    <a:pt x="2214" y="374"/>
                  </a:lnTo>
                  <a:lnTo>
                    <a:pt x="2228" y="358"/>
                  </a:lnTo>
                  <a:lnTo>
                    <a:pt x="2240" y="338"/>
                  </a:lnTo>
                  <a:lnTo>
                    <a:pt x="2250" y="318"/>
                  </a:lnTo>
                  <a:lnTo>
                    <a:pt x="2258" y="296"/>
                  </a:lnTo>
                  <a:lnTo>
                    <a:pt x="2262" y="274"/>
                  </a:lnTo>
                  <a:lnTo>
                    <a:pt x="2266" y="252"/>
                  </a:lnTo>
                  <a:lnTo>
                    <a:pt x="2268" y="228"/>
                  </a:lnTo>
                  <a:lnTo>
                    <a:pt x="2268" y="228"/>
                  </a:lnTo>
                  <a:lnTo>
                    <a:pt x="2266" y="206"/>
                  </a:lnTo>
                  <a:lnTo>
                    <a:pt x="2262" y="182"/>
                  </a:lnTo>
                  <a:lnTo>
                    <a:pt x="2258" y="160"/>
                  </a:lnTo>
                  <a:lnTo>
                    <a:pt x="2250" y="140"/>
                  </a:lnTo>
                  <a:lnTo>
                    <a:pt x="2240" y="120"/>
                  </a:lnTo>
                  <a:lnTo>
                    <a:pt x="2228" y="100"/>
                  </a:lnTo>
                  <a:lnTo>
                    <a:pt x="2214" y="82"/>
                  </a:lnTo>
                  <a:lnTo>
                    <a:pt x="2200" y="66"/>
                  </a:lnTo>
                  <a:lnTo>
                    <a:pt x="2184" y="52"/>
                  </a:lnTo>
                  <a:lnTo>
                    <a:pt x="2166" y="38"/>
                  </a:lnTo>
                  <a:lnTo>
                    <a:pt x="2148" y="26"/>
                  </a:lnTo>
                  <a:lnTo>
                    <a:pt x="2128" y="18"/>
                  </a:lnTo>
                  <a:lnTo>
                    <a:pt x="2106" y="10"/>
                  </a:lnTo>
                  <a:lnTo>
                    <a:pt x="2084" y="4"/>
                  </a:lnTo>
                  <a:lnTo>
                    <a:pt x="2062" y="0"/>
                  </a:lnTo>
                  <a:lnTo>
                    <a:pt x="2038" y="0"/>
                  </a:lnTo>
                  <a:lnTo>
                    <a:pt x="2038" y="0"/>
                  </a:lnTo>
                  <a:lnTo>
                    <a:pt x="2014" y="0"/>
                  </a:lnTo>
                  <a:lnTo>
                    <a:pt x="1992" y="4"/>
                  </a:lnTo>
                  <a:lnTo>
                    <a:pt x="1970" y="10"/>
                  </a:lnTo>
                  <a:lnTo>
                    <a:pt x="1948" y="18"/>
                  </a:lnTo>
                  <a:lnTo>
                    <a:pt x="1928" y="26"/>
                  </a:lnTo>
                  <a:lnTo>
                    <a:pt x="1910" y="38"/>
                  </a:lnTo>
                  <a:lnTo>
                    <a:pt x="1892" y="52"/>
                  </a:lnTo>
                  <a:lnTo>
                    <a:pt x="1876" y="66"/>
                  </a:lnTo>
                  <a:lnTo>
                    <a:pt x="1860" y="82"/>
                  </a:lnTo>
                  <a:lnTo>
                    <a:pt x="1848" y="100"/>
                  </a:lnTo>
                  <a:lnTo>
                    <a:pt x="1836" y="120"/>
                  </a:lnTo>
                  <a:lnTo>
                    <a:pt x="1826" y="140"/>
                  </a:lnTo>
                  <a:lnTo>
                    <a:pt x="1818" y="160"/>
                  </a:lnTo>
                  <a:lnTo>
                    <a:pt x="1812" y="182"/>
                  </a:lnTo>
                  <a:lnTo>
                    <a:pt x="1810" y="206"/>
                  </a:lnTo>
                  <a:lnTo>
                    <a:pt x="1808" y="228"/>
                  </a:lnTo>
                  <a:lnTo>
                    <a:pt x="1808" y="228"/>
                  </a:lnTo>
                  <a:lnTo>
                    <a:pt x="1810" y="256"/>
                  </a:lnTo>
                  <a:lnTo>
                    <a:pt x="1814" y="282"/>
                  </a:lnTo>
                  <a:lnTo>
                    <a:pt x="1822" y="308"/>
                  </a:lnTo>
                  <a:lnTo>
                    <a:pt x="1832" y="332"/>
                  </a:lnTo>
                  <a:lnTo>
                    <a:pt x="1246" y="920"/>
                  </a:lnTo>
                  <a:lnTo>
                    <a:pt x="1246" y="920"/>
                  </a:lnTo>
                  <a:lnTo>
                    <a:pt x="1220" y="908"/>
                  </a:lnTo>
                  <a:lnTo>
                    <a:pt x="1192" y="898"/>
                  </a:lnTo>
                  <a:lnTo>
                    <a:pt x="1164" y="892"/>
                  </a:lnTo>
                  <a:lnTo>
                    <a:pt x="1134" y="890"/>
                  </a:lnTo>
                  <a:lnTo>
                    <a:pt x="1134" y="890"/>
                  </a:lnTo>
                  <a:lnTo>
                    <a:pt x="1104" y="892"/>
                  </a:lnTo>
                  <a:lnTo>
                    <a:pt x="1076" y="898"/>
                  </a:lnTo>
                  <a:lnTo>
                    <a:pt x="1048" y="908"/>
                  </a:lnTo>
                  <a:lnTo>
                    <a:pt x="1022" y="920"/>
                  </a:lnTo>
                  <a:lnTo>
                    <a:pt x="436" y="332"/>
                  </a:lnTo>
                  <a:lnTo>
                    <a:pt x="436" y="332"/>
                  </a:lnTo>
                  <a:lnTo>
                    <a:pt x="446" y="308"/>
                  </a:lnTo>
                  <a:lnTo>
                    <a:pt x="454" y="282"/>
                  </a:lnTo>
                  <a:lnTo>
                    <a:pt x="458" y="256"/>
                  </a:lnTo>
                  <a:lnTo>
                    <a:pt x="460" y="228"/>
                  </a:lnTo>
                  <a:lnTo>
                    <a:pt x="460" y="228"/>
                  </a:lnTo>
                  <a:lnTo>
                    <a:pt x="458" y="206"/>
                  </a:lnTo>
                  <a:lnTo>
                    <a:pt x="456" y="182"/>
                  </a:lnTo>
                  <a:lnTo>
                    <a:pt x="450" y="160"/>
                  </a:lnTo>
                  <a:lnTo>
                    <a:pt x="442" y="140"/>
                  </a:lnTo>
                  <a:lnTo>
                    <a:pt x="432" y="120"/>
                  </a:lnTo>
                  <a:lnTo>
                    <a:pt x="420" y="100"/>
                  </a:lnTo>
                  <a:lnTo>
                    <a:pt x="408" y="82"/>
                  </a:lnTo>
                  <a:lnTo>
                    <a:pt x="392" y="66"/>
                  </a:lnTo>
                  <a:lnTo>
                    <a:pt x="376" y="52"/>
                  </a:lnTo>
                  <a:lnTo>
                    <a:pt x="358" y="38"/>
                  </a:lnTo>
                  <a:lnTo>
                    <a:pt x="340" y="26"/>
                  </a:lnTo>
                  <a:lnTo>
                    <a:pt x="320" y="18"/>
                  </a:lnTo>
                  <a:lnTo>
                    <a:pt x="298" y="10"/>
                  </a:lnTo>
                  <a:lnTo>
                    <a:pt x="276" y="4"/>
                  </a:lnTo>
                  <a:lnTo>
                    <a:pt x="25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06" y="0"/>
                  </a:lnTo>
                  <a:lnTo>
                    <a:pt x="184" y="4"/>
                  </a:lnTo>
                  <a:lnTo>
                    <a:pt x="162" y="10"/>
                  </a:lnTo>
                  <a:lnTo>
                    <a:pt x="140" y="18"/>
                  </a:lnTo>
                  <a:lnTo>
                    <a:pt x="120" y="26"/>
                  </a:lnTo>
                  <a:lnTo>
                    <a:pt x="102" y="38"/>
                  </a:lnTo>
                  <a:lnTo>
                    <a:pt x="84" y="52"/>
                  </a:lnTo>
                  <a:lnTo>
                    <a:pt x="68" y="66"/>
                  </a:lnTo>
                  <a:lnTo>
                    <a:pt x="54" y="82"/>
                  </a:lnTo>
                  <a:lnTo>
                    <a:pt x="40" y="100"/>
                  </a:lnTo>
                  <a:lnTo>
                    <a:pt x="28" y="120"/>
                  </a:lnTo>
                  <a:lnTo>
                    <a:pt x="18" y="140"/>
                  </a:lnTo>
                  <a:lnTo>
                    <a:pt x="10" y="160"/>
                  </a:lnTo>
                  <a:lnTo>
                    <a:pt x="6" y="182"/>
                  </a:lnTo>
                  <a:lnTo>
                    <a:pt x="2" y="20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52"/>
                  </a:lnTo>
                  <a:lnTo>
                    <a:pt x="6" y="274"/>
                  </a:lnTo>
                  <a:lnTo>
                    <a:pt x="10" y="296"/>
                  </a:lnTo>
                  <a:lnTo>
                    <a:pt x="18" y="318"/>
                  </a:lnTo>
                  <a:lnTo>
                    <a:pt x="28" y="338"/>
                  </a:lnTo>
                  <a:lnTo>
                    <a:pt x="40" y="358"/>
                  </a:lnTo>
                  <a:lnTo>
                    <a:pt x="54" y="374"/>
                  </a:lnTo>
                  <a:lnTo>
                    <a:pt x="68" y="392"/>
                  </a:lnTo>
                  <a:lnTo>
                    <a:pt x="84" y="406"/>
                  </a:lnTo>
                  <a:lnTo>
                    <a:pt x="102" y="420"/>
                  </a:lnTo>
                  <a:lnTo>
                    <a:pt x="120" y="430"/>
                  </a:lnTo>
                  <a:lnTo>
                    <a:pt x="140" y="440"/>
                  </a:lnTo>
                  <a:lnTo>
                    <a:pt x="162" y="448"/>
                  </a:lnTo>
                  <a:lnTo>
                    <a:pt x="184" y="454"/>
                  </a:lnTo>
                  <a:lnTo>
                    <a:pt x="206" y="458"/>
                  </a:lnTo>
                  <a:lnTo>
                    <a:pt x="230" y="458"/>
                  </a:lnTo>
                  <a:lnTo>
                    <a:pt x="230" y="458"/>
                  </a:lnTo>
                  <a:lnTo>
                    <a:pt x="262" y="456"/>
                  </a:lnTo>
                  <a:lnTo>
                    <a:pt x="294" y="450"/>
                  </a:lnTo>
                  <a:lnTo>
                    <a:pt x="322" y="440"/>
                  </a:lnTo>
                  <a:lnTo>
                    <a:pt x="350" y="424"/>
                  </a:lnTo>
                  <a:lnTo>
                    <a:pt x="934" y="1008"/>
                  </a:lnTo>
                  <a:lnTo>
                    <a:pt x="934" y="1008"/>
                  </a:lnTo>
                  <a:lnTo>
                    <a:pt x="920" y="1034"/>
                  </a:lnTo>
                  <a:lnTo>
                    <a:pt x="912" y="1062"/>
                  </a:lnTo>
                  <a:lnTo>
                    <a:pt x="906" y="1090"/>
                  </a:lnTo>
                  <a:lnTo>
                    <a:pt x="904" y="1120"/>
                  </a:lnTo>
                  <a:lnTo>
                    <a:pt x="904" y="1120"/>
                  </a:lnTo>
                  <a:lnTo>
                    <a:pt x="906" y="1144"/>
                  </a:lnTo>
                  <a:lnTo>
                    <a:pt x="910" y="1166"/>
                  </a:lnTo>
                  <a:lnTo>
                    <a:pt x="914" y="1188"/>
                  </a:lnTo>
                  <a:lnTo>
                    <a:pt x="922" y="1210"/>
                  </a:lnTo>
                  <a:lnTo>
                    <a:pt x="932" y="1230"/>
                  </a:lnTo>
                  <a:lnTo>
                    <a:pt x="944" y="1248"/>
                  </a:lnTo>
                  <a:lnTo>
                    <a:pt x="956" y="1266"/>
                  </a:lnTo>
                  <a:lnTo>
                    <a:pt x="972" y="1282"/>
                  </a:lnTo>
                  <a:lnTo>
                    <a:pt x="988" y="1298"/>
                  </a:lnTo>
                  <a:lnTo>
                    <a:pt x="1006" y="1310"/>
                  </a:lnTo>
                  <a:lnTo>
                    <a:pt x="1024" y="1322"/>
                  </a:lnTo>
                  <a:lnTo>
                    <a:pt x="1044" y="1332"/>
                  </a:lnTo>
                  <a:lnTo>
                    <a:pt x="1066" y="1340"/>
                  </a:lnTo>
                  <a:lnTo>
                    <a:pt x="1088" y="1344"/>
                  </a:lnTo>
                  <a:lnTo>
                    <a:pt x="1110" y="1348"/>
                  </a:lnTo>
                  <a:lnTo>
                    <a:pt x="1134" y="1350"/>
                  </a:lnTo>
                  <a:lnTo>
                    <a:pt x="1134" y="1350"/>
                  </a:lnTo>
                  <a:lnTo>
                    <a:pt x="1158" y="1348"/>
                  </a:lnTo>
                  <a:lnTo>
                    <a:pt x="1180" y="1344"/>
                  </a:lnTo>
                  <a:lnTo>
                    <a:pt x="1202" y="1340"/>
                  </a:lnTo>
                  <a:lnTo>
                    <a:pt x="1224" y="1332"/>
                  </a:lnTo>
                  <a:lnTo>
                    <a:pt x="1244" y="1322"/>
                  </a:lnTo>
                  <a:lnTo>
                    <a:pt x="1262" y="1310"/>
                  </a:lnTo>
                  <a:lnTo>
                    <a:pt x="1280" y="1298"/>
                  </a:lnTo>
                  <a:lnTo>
                    <a:pt x="1296" y="1282"/>
                  </a:lnTo>
                  <a:lnTo>
                    <a:pt x="1312" y="1266"/>
                  </a:lnTo>
                  <a:lnTo>
                    <a:pt x="1324" y="1248"/>
                  </a:lnTo>
                  <a:lnTo>
                    <a:pt x="1336" y="1230"/>
                  </a:lnTo>
                  <a:lnTo>
                    <a:pt x="1346" y="1210"/>
                  </a:lnTo>
                  <a:lnTo>
                    <a:pt x="1354" y="1188"/>
                  </a:lnTo>
                  <a:lnTo>
                    <a:pt x="1358" y="1166"/>
                  </a:lnTo>
                  <a:lnTo>
                    <a:pt x="1362" y="1144"/>
                  </a:lnTo>
                  <a:lnTo>
                    <a:pt x="1364" y="1120"/>
                  </a:lnTo>
                  <a:lnTo>
                    <a:pt x="1364" y="1120"/>
                  </a:lnTo>
                  <a:lnTo>
                    <a:pt x="1362" y="1090"/>
                  </a:lnTo>
                  <a:lnTo>
                    <a:pt x="1356" y="1062"/>
                  </a:lnTo>
                  <a:lnTo>
                    <a:pt x="1346" y="1034"/>
                  </a:lnTo>
                  <a:lnTo>
                    <a:pt x="1334" y="1008"/>
                  </a:lnTo>
                  <a:lnTo>
                    <a:pt x="1918" y="42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>
              <a:spLocks/>
            </p:cNvSpPr>
            <p:nvPr/>
          </p:nvSpPr>
          <p:spPr bwMode="auto">
            <a:xfrm>
              <a:off x="14800994" y="4066846"/>
              <a:ext cx="327025" cy="327025"/>
            </a:xfrm>
            <a:custGeom>
              <a:avLst/>
              <a:gdLst>
                <a:gd name="T0" fmla="*/ 0 w 206"/>
                <a:gd name="T1" fmla="*/ 102 h 206"/>
                <a:gd name="T2" fmla="*/ 0 w 206"/>
                <a:gd name="T3" fmla="*/ 102 h 206"/>
                <a:gd name="T4" fmla="*/ 2 w 206"/>
                <a:gd name="T5" fmla="*/ 82 h 206"/>
                <a:gd name="T6" fmla="*/ 8 w 206"/>
                <a:gd name="T7" fmla="*/ 62 h 206"/>
                <a:gd name="T8" fmla="*/ 18 w 206"/>
                <a:gd name="T9" fmla="*/ 46 h 206"/>
                <a:gd name="T10" fmla="*/ 30 w 206"/>
                <a:gd name="T11" fmla="*/ 30 h 206"/>
                <a:gd name="T12" fmla="*/ 46 w 206"/>
                <a:gd name="T13" fmla="*/ 18 h 206"/>
                <a:gd name="T14" fmla="*/ 64 w 206"/>
                <a:gd name="T15" fmla="*/ 8 h 206"/>
                <a:gd name="T16" fmla="*/ 82 w 206"/>
                <a:gd name="T17" fmla="*/ 2 h 206"/>
                <a:gd name="T18" fmla="*/ 104 w 206"/>
                <a:gd name="T19" fmla="*/ 0 h 206"/>
                <a:gd name="T20" fmla="*/ 104 w 206"/>
                <a:gd name="T21" fmla="*/ 0 h 206"/>
                <a:gd name="T22" fmla="*/ 124 w 206"/>
                <a:gd name="T23" fmla="*/ 2 h 206"/>
                <a:gd name="T24" fmla="*/ 144 w 206"/>
                <a:gd name="T25" fmla="*/ 8 h 206"/>
                <a:gd name="T26" fmla="*/ 162 w 206"/>
                <a:gd name="T27" fmla="*/ 18 h 206"/>
                <a:gd name="T28" fmla="*/ 176 w 206"/>
                <a:gd name="T29" fmla="*/ 30 h 206"/>
                <a:gd name="T30" fmla="*/ 190 w 206"/>
                <a:gd name="T31" fmla="*/ 46 h 206"/>
                <a:gd name="T32" fmla="*/ 198 w 206"/>
                <a:gd name="T33" fmla="*/ 62 h 206"/>
                <a:gd name="T34" fmla="*/ 204 w 206"/>
                <a:gd name="T35" fmla="*/ 82 h 206"/>
                <a:gd name="T36" fmla="*/ 206 w 206"/>
                <a:gd name="T37" fmla="*/ 102 h 206"/>
                <a:gd name="T38" fmla="*/ 206 w 206"/>
                <a:gd name="T39" fmla="*/ 102 h 206"/>
                <a:gd name="T40" fmla="*/ 204 w 206"/>
                <a:gd name="T41" fmla="*/ 124 h 206"/>
                <a:gd name="T42" fmla="*/ 198 w 206"/>
                <a:gd name="T43" fmla="*/ 142 h 206"/>
                <a:gd name="T44" fmla="*/ 190 w 206"/>
                <a:gd name="T45" fmla="*/ 160 h 206"/>
                <a:gd name="T46" fmla="*/ 176 w 206"/>
                <a:gd name="T47" fmla="*/ 176 h 206"/>
                <a:gd name="T48" fmla="*/ 162 w 206"/>
                <a:gd name="T49" fmla="*/ 188 h 206"/>
                <a:gd name="T50" fmla="*/ 144 w 206"/>
                <a:gd name="T51" fmla="*/ 198 h 206"/>
                <a:gd name="T52" fmla="*/ 124 w 206"/>
                <a:gd name="T53" fmla="*/ 204 h 206"/>
                <a:gd name="T54" fmla="*/ 104 w 206"/>
                <a:gd name="T55" fmla="*/ 206 h 206"/>
                <a:gd name="T56" fmla="*/ 104 w 206"/>
                <a:gd name="T57" fmla="*/ 206 h 206"/>
                <a:gd name="T58" fmla="*/ 92 w 206"/>
                <a:gd name="T59" fmla="*/ 206 h 206"/>
                <a:gd name="T60" fmla="*/ 80 w 206"/>
                <a:gd name="T61" fmla="*/ 204 h 206"/>
                <a:gd name="T62" fmla="*/ 80 w 206"/>
                <a:gd name="T63" fmla="*/ 204 h 206"/>
                <a:gd name="T64" fmla="*/ 64 w 206"/>
                <a:gd name="T65" fmla="*/ 198 h 206"/>
                <a:gd name="T66" fmla="*/ 48 w 206"/>
                <a:gd name="T67" fmla="*/ 190 h 206"/>
                <a:gd name="T68" fmla="*/ 36 w 206"/>
                <a:gd name="T69" fmla="*/ 180 h 206"/>
                <a:gd name="T70" fmla="*/ 24 w 206"/>
                <a:gd name="T71" fmla="*/ 168 h 206"/>
                <a:gd name="T72" fmla="*/ 14 w 206"/>
                <a:gd name="T73" fmla="*/ 154 h 206"/>
                <a:gd name="T74" fmla="*/ 8 w 206"/>
                <a:gd name="T75" fmla="*/ 138 h 206"/>
                <a:gd name="T76" fmla="*/ 2 w 206"/>
                <a:gd name="T77" fmla="*/ 122 h 206"/>
                <a:gd name="T78" fmla="*/ 0 w 206"/>
                <a:gd name="T79" fmla="*/ 104 h 206"/>
                <a:gd name="T80" fmla="*/ 0 w 206"/>
                <a:gd name="T81" fmla="*/ 104 h 206"/>
                <a:gd name="T82" fmla="*/ 0 w 206"/>
                <a:gd name="T83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06">
                  <a:moveTo>
                    <a:pt x="0" y="102"/>
                  </a:moveTo>
                  <a:lnTo>
                    <a:pt x="0" y="102"/>
                  </a:lnTo>
                  <a:lnTo>
                    <a:pt x="2" y="82"/>
                  </a:lnTo>
                  <a:lnTo>
                    <a:pt x="8" y="62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6" y="30"/>
                  </a:lnTo>
                  <a:lnTo>
                    <a:pt x="190" y="46"/>
                  </a:lnTo>
                  <a:lnTo>
                    <a:pt x="198" y="62"/>
                  </a:lnTo>
                  <a:lnTo>
                    <a:pt x="204" y="82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4" y="124"/>
                  </a:lnTo>
                  <a:lnTo>
                    <a:pt x="198" y="142"/>
                  </a:lnTo>
                  <a:lnTo>
                    <a:pt x="190" y="160"/>
                  </a:lnTo>
                  <a:lnTo>
                    <a:pt x="176" y="176"/>
                  </a:lnTo>
                  <a:lnTo>
                    <a:pt x="162" y="188"/>
                  </a:lnTo>
                  <a:lnTo>
                    <a:pt x="144" y="198"/>
                  </a:lnTo>
                  <a:lnTo>
                    <a:pt x="124" y="204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92" y="206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4" y="198"/>
                  </a:lnTo>
                  <a:lnTo>
                    <a:pt x="48" y="190"/>
                  </a:lnTo>
                  <a:lnTo>
                    <a:pt x="36" y="180"/>
                  </a:lnTo>
                  <a:lnTo>
                    <a:pt x="24" y="168"/>
                  </a:lnTo>
                  <a:lnTo>
                    <a:pt x="14" y="154"/>
                  </a:lnTo>
                  <a:lnTo>
                    <a:pt x="8" y="138"/>
                  </a:lnTo>
                  <a:lnTo>
                    <a:pt x="2" y="122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>
              <a:spLocks/>
            </p:cNvSpPr>
            <p:nvPr/>
          </p:nvSpPr>
          <p:spPr bwMode="auto">
            <a:xfrm>
              <a:off x="11933969" y="4066846"/>
              <a:ext cx="327025" cy="327025"/>
            </a:xfrm>
            <a:custGeom>
              <a:avLst/>
              <a:gdLst>
                <a:gd name="T0" fmla="*/ 102 w 206"/>
                <a:gd name="T1" fmla="*/ 206 h 206"/>
                <a:gd name="T2" fmla="*/ 102 w 206"/>
                <a:gd name="T3" fmla="*/ 206 h 206"/>
                <a:gd name="T4" fmla="*/ 82 w 206"/>
                <a:gd name="T5" fmla="*/ 204 h 206"/>
                <a:gd name="T6" fmla="*/ 62 w 206"/>
                <a:gd name="T7" fmla="*/ 198 h 206"/>
                <a:gd name="T8" fmla="*/ 44 w 206"/>
                <a:gd name="T9" fmla="*/ 188 h 206"/>
                <a:gd name="T10" fmla="*/ 30 w 206"/>
                <a:gd name="T11" fmla="*/ 176 h 206"/>
                <a:gd name="T12" fmla="*/ 16 w 206"/>
                <a:gd name="T13" fmla="*/ 160 h 206"/>
                <a:gd name="T14" fmla="*/ 8 w 206"/>
                <a:gd name="T15" fmla="*/ 142 h 206"/>
                <a:gd name="T16" fmla="*/ 2 w 206"/>
                <a:gd name="T17" fmla="*/ 124 h 206"/>
                <a:gd name="T18" fmla="*/ 0 w 206"/>
                <a:gd name="T19" fmla="*/ 102 h 206"/>
                <a:gd name="T20" fmla="*/ 0 w 206"/>
                <a:gd name="T21" fmla="*/ 102 h 206"/>
                <a:gd name="T22" fmla="*/ 2 w 206"/>
                <a:gd name="T23" fmla="*/ 82 h 206"/>
                <a:gd name="T24" fmla="*/ 8 w 206"/>
                <a:gd name="T25" fmla="*/ 62 h 206"/>
                <a:gd name="T26" fmla="*/ 16 w 206"/>
                <a:gd name="T27" fmla="*/ 46 h 206"/>
                <a:gd name="T28" fmla="*/ 30 w 206"/>
                <a:gd name="T29" fmla="*/ 30 h 206"/>
                <a:gd name="T30" fmla="*/ 44 w 206"/>
                <a:gd name="T31" fmla="*/ 18 h 206"/>
                <a:gd name="T32" fmla="*/ 62 w 206"/>
                <a:gd name="T33" fmla="*/ 8 h 206"/>
                <a:gd name="T34" fmla="*/ 82 w 206"/>
                <a:gd name="T35" fmla="*/ 2 h 206"/>
                <a:gd name="T36" fmla="*/ 102 w 206"/>
                <a:gd name="T37" fmla="*/ 0 h 206"/>
                <a:gd name="T38" fmla="*/ 102 w 206"/>
                <a:gd name="T39" fmla="*/ 0 h 206"/>
                <a:gd name="T40" fmla="*/ 122 w 206"/>
                <a:gd name="T41" fmla="*/ 2 h 206"/>
                <a:gd name="T42" fmla="*/ 142 w 206"/>
                <a:gd name="T43" fmla="*/ 8 h 206"/>
                <a:gd name="T44" fmla="*/ 160 w 206"/>
                <a:gd name="T45" fmla="*/ 18 h 206"/>
                <a:gd name="T46" fmla="*/ 176 w 206"/>
                <a:gd name="T47" fmla="*/ 30 h 206"/>
                <a:gd name="T48" fmla="*/ 188 w 206"/>
                <a:gd name="T49" fmla="*/ 46 h 206"/>
                <a:gd name="T50" fmla="*/ 198 w 206"/>
                <a:gd name="T51" fmla="*/ 62 h 206"/>
                <a:gd name="T52" fmla="*/ 204 w 206"/>
                <a:gd name="T53" fmla="*/ 82 h 206"/>
                <a:gd name="T54" fmla="*/ 206 w 206"/>
                <a:gd name="T55" fmla="*/ 102 h 206"/>
                <a:gd name="T56" fmla="*/ 206 w 206"/>
                <a:gd name="T57" fmla="*/ 102 h 206"/>
                <a:gd name="T58" fmla="*/ 206 w 206"/>
                <a:gd name="T59" fmla="*/ 104 h 206"/>
                <a:gd name="T60" fmla="*/ 206 w 206"/>
                <a:gd name="T61" fmla="*/ 104 h 206"/>
                <a:gd name="T62" fmla="*/ 204 w 206"/>
                <a:gd name="T63" fmla="*/ 122 h 206"/>
                <a:gd name="T64" fmla="*/ 198 w 206"/>
                <a:gd name="T65" fmla="*/ 138 h 206"/>
                <a:gd name="T66" fmla="*/ 192 w 206"/>
                <a:gd name="T67" fmla="*/ 154 h 206"/>
                <a:gd name="T68" fmla="*/ 182 w 206"/>
                <a:gd name="T69" fmla="*/ 168 h 206"/>
                <a:gd name="T70" fmla="*/ 170 w 206"/>
                <a:gd name="T71" fmla="*/ 180 h 206"/>
                <a:gd name="T72" fmla="*/ 158 w 206"/>
                <a:gd name="T73" fmla="*/ 190 h 206"/>
                <a:gd name="T74" fmla="*/ 142 w 206"/>
                <a:gd name="T75" fmla="*/ 198 h 206"/>
                <a:gd name="T76" fmla="*/ 126 w 206"/>
                <a:gd name="T77" fmla="*/ 204 h 206"/>
                <a:gd name="T78" fmla="*/ 126 w 206"/>
                <a:gd name="T79" fmla="*/ 204 h 206"/>
                <a:gd name="T80" fmla="*/ 114 w 206"/>
                <a:gd name="T81" fmla="*/ 206 h 206"/>
                <a:gd name="T82" fmla="*/ 102 w 206"/>
                <a:gd name="T8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06">
                  <a:moveTo>
                    <a:pt x="102" y="206"/>
                  </a:moveTo>
                  <a:lnTo>
                    <a:pt x="102" y="206"/>
                  </a:lnTo>
                  <a:lnTo>
                    <a:pt x="82" y="204"/>
                  </a:lnTo>
                  <a:lnTo>
                    <a:pt x="62" y="198"/>
                  </a:lnTo>
                  <a:lnTo>
                    <a:pt x="44" y="188"/>
                  </a:lnTo>
                  <a:lnTo>
                    <a:pt x="30" y="176"/>
                  </a:lnTo>
                  <a:lnTo>
                    <a:pt x="16" y="160"/>
                  </a:lnTo>
                  <a:lnTo>
                    <a:pt x="8" y="142"/>
                  </a:lnTo>
                  <a:lnTo>
                    <a:pt x="2" y="12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82"/>
                  </a:lnTo>
                  <a:lnTo>
                    <a:pt x="8" y="62"/>
                  </a:lnTo>
                  <a:lnTo>
                    <a:pt x="16" y="46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22" y="2"/>
                  </a:lnTo>
                  <a:lnTo>
                    <a:pt x="142" y="8"/>
                  </a:lnTo>
                  <a:lnTo>
                    <a:pt x="160" y="18"/>
                  </a:lnTo>
                  <a:lnTo>
                    <a:pt x="176" y="30"/>
                  </a:lnTo>
                  <a:lnTo>
                    <a:pt x="188" y="46"/>
                  </a:lnTo>
                  <a:lnTo>
                    <a:pt x="198" y="62"/>
                  </a:lnTo>
                  <a:lnTo>
                    <a:pt x="204" y="82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4" y="122"/>
                  </a:lnTo>
                  <a:lnTo>
                    <a:pt x="198" y="138"/>
                  </a:lnTo>
                  <a:lnTo>
                    <a:pt x="192" y="154"/>
                  </a:lnTo>
                  <a:lnTo>
                    <a:pt x="182" y="168"/>
                  </a:lnTo>
                  <a:lnTo>
                    <a:pt x="170" y="180"/>
                  </a:lnTo>
                  <a:lnTo>
                    <a:pt x="158" y="190"/>
                  </a:lnTo>
                  <a:lnTo>
                    <a:pt x="142" y="198"/>
                  </a:lnTo>
                  <a:lnTo>
                    <a:pt x="126" y="204"/>
                  </a:lnTo>
                  <a:lnTo>
                    <a:pt x="126" y="204"/>
                  </a:lnTo>
                  <a:lnTo>
                    <a:pt x="114" y="206"/>
                  </a:lnTo>
                  <a:lnTo>
                    <a:pt x="102" y="2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/>
            </p:cNvSpPr>
            <p:nvPr/>
          </p:nvSpPr>
          <p:spPr bwMode="auto">
            <a:xfrm>
              <a:off x="13365894" y="5479721"/>
              <a:ext cx="330200" cy="330200"/>
            </a:xfrm>
            <a:custGeom>
              <a:avLst/>
              <a:gdLst>
                <a:gd name="T0" fmla="*/ 208 w 208"/>
                <a:gd name="T1" fmla="*/ 104 h 208"/>
                <a:gd name="T2" fmla="*/ 208 w 208"/>
                <a:gd name="T3" fmla="*/ 104 h 208"/>
                <a:gd name="T4" fmla="*/ 204 w 208"/>
                <a:gd name="T5" fmla="*/ 124 h 208"/>
                <a:gd name="T6" fmla="*/ 198 w 208"/>
                <a:gd name="T7" fmla="*/ 144 h 208"/>
                <a:gd name="T8" fmla="*/ 190 w 208"/>
                <a:gd name="T9" fmla="*/ 162 h 208"/>
                <a:gd name="T10" fmla="*/ 176 w 208"/>
                <a:gd name="T11" fmla="*/ 176 h 208"/>
                <a:gd name="T12" fmla="*/ 162 w 208"/>
                <a:gd name="T13" fmla="*/ 190 h 208"/>
                <a:gd name="T14" fmla="*/ 144 w 208"/>
                <a:gd name="T15" fmla="*/ 200 h 208"/>
                <a:gd name="T16" fmla="*/ 124 w 208"/>
                <a:gd name="T17" fmla="*/ 206 h 208"/>
                <a:gd name="T18" fmla="*/ 104 w 208"/>
                <a:gd name="T19" fmla="*/ 208 h 208"/>
                <a:gd name="T20" fmla="*/ 104 w 208"/>
                <a:gd name="T21" fmla="*/ 208 h 208"/>
                <a:gd name="T22" fmla="*/ 84 w 208"/>
                <a:gd name="T23" fmla="*/ 206 h 208"/>
                <a:gd name="T24" fmla="*/ 64 w 208"/>
                <a:gd name="T25" fmla="*/ 200 h 208"/>
                <a:gd name="T26" fmla="*/ 46 w 208"/>
                <a:gd name="T27" fmla="*/ 190 h 208"/>
                <a:gd name="T28" fmla="*/ 32 w 208"/>
                <a:gd name="T29" fmla="*/ 176 h 208"/>
                <a:gd name="T30" fmla="*/ 18 w 208"/>
                <a:gd name="T31" fmla="*/ 162 h 208"/>
                <a:gd name="T32" fmla="*/ 8 w 208"/>
                <a:gd name="T33" fmla="*/ 144 h 208"/>
                <a:gd name="T34" fmla="*/ 2 w 208"/>
                <a:gd name="T35" fmla="*/ 124 h 208"/>
                <a:gd name="T36" fmla="*/ 0 w 208"/>
                <a:gd name="T37" fmla="*/ 104 h 208"/>
                <a:gd name="T38" fmla="*/ 0 w 208"/>
                <a:gd name="T39" fmla="*/ 104 h 208"/>
                <a:gd name="T40" fmla="*/ 2 w 208"/>
                <a:gd name="T41" fmla="*/ 92 h 208"/>
                <a:gd name="T42" fmla="*/ 2 w 208"/>
                <a:gd name="T43" fmla="*/ 92 h 208"/>
                <a:gd name="T44" fmla="*/ 6 w 208"/>
                <a:gd name="T45" fmla="*/ 74 h 208"/>
                <a:gd name="T46" fmla="*/ 12 w 208"/>
                <a:gd name="T47" fmla="*/ 58 h 208"/>
                <a:gd name="T48" fmla="*/ 20 w 208"/>
                <a:gd name="T49" fmla="*/ 44 h 208"/>
                <a:gd name="T50" fmla="*/ 32 w 208"/>
                <a:gd name="T51" fmla="*/ 32 h 208"/>
                <a:gd name="T52" fmla="*/ 44 w 208"/>
                <a:gd name="T53" fmla="*/ 20 h 208"/>
                <a:gd name="T54" fmla="*/ 58 w 208"/>
                <a:gd name="T55" fmla="*/ 12 h 208"/>
                <a:gd name="T56" fmla="*/ 74 w 208"/>
                <a:gd name="T57" fmla="*/ 6 h 208"/>
                <a:gd name="T58" fmla="*/ 92 w 208"/>
                <a:gd name="T59" fmla="*/ 2 h 208"/>
                <a:gd name="T60" fmla="*/ 92 w 208"/>
                <a:gd name="T61" fmla="*/ 2 h 208"/>
                <a:gd name="T62" fmla="*/ 104 w 208"/>
                <a:gd name="T63" fmla="*/ 0 h 208"/>
                <a:gd name="T64" fmla="*/ 104 w 208"/>
                <a:gd name="T65" fmla="*/ 0 h 208"/>
                <a:gd name="T66" fmla="*/ 116 w 208"/>
                <a:gd name="T67" fmla="*/ 2 h 208"/>
                <a:gd name="T68" fmla="*/ 116 w 208"/>
                <a:gd name="T69" fmla="*/ 2 h 208"/>
                <a:gd name="T70" fmla="*/ 134 w 208"/>
                <a:gd name="T71" fmla="*/ 6 h 208"/>
                <a:gd name="T72" fmla="*/ 150 w 208"/>
                <a:gd name="T73" fmla="*/ 12 h 208"/>
                <a:gd name="T74" fmla="*/ 164 w 208"/>
                <a:gd name="T75" fmla="*/ 20 h 208"/>
                <a:gd name="T76" fmla="*/ 176 w 208"/>
                <a:gd name="T77" fmla="*/ 32 h 208"/>
                <a:gd name="T78" fmla="*/ 188 w 208"/>
                <a:gd name="T79" fmla="*/ 44 h 208"/>
                <a:gd name="T80" fmla="*/ 196 w 208"/>
                <a:gd name="T81" fmla="*/ 58 h 208"/>
                <a:gd name="T82" fmla="*/ 202 w 208"/>
                <a:gd name="T83" fmla="*/ 74 h 208"/>
                <a:gd name="T84" fmla="*/ 206 w 208"/>
                <a:gd name="T85" fmla="*/ 92 h 208"/>
                <a:gd name="T86" fmla="*/ 206 w 208"/>
                <a:gd name="T87" fmla="*/ 92 h 208"/>
                <a:gd name="T88" fmla="*/ 208 w 208"/>
                <a:gd name="T89" fmla="*/ 10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8" h="208">
                  <a:moveTo>
                    <a:pt x="208" y="104"/>
                  </a:moveTo>
                  <a:lnTo>
                    <a:pt x="208" y="104"/>
                  </a:lnTo>
                  <a:lnTo>
                    <a:pt x="204" y="124"/>
                  </a:lnTo>
                  <a:lnTo>
                    <a:pt x="198" y="144"/>
                  </a:lnTo>
                  <a:lnTo>
                    <a:pt x="190" y="162"/>
                  </a:lnTo>
                  <a:lnTo>
                    <a:pt x="176" y="176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4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2" y="176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92"/>
                  </a:lnTo>
                  <a:lnTo>
                    <a:pt x="2" y="92"/>
                  </a:lnTo>
                  <a:lnTo>
                    <a:pt x="6" y="74"/>
                  </a:lnTo>
                  <a:lnTo>
                    <a:pt x="12" y="58"/>
                  </a:lnTo>
                  <a:lnTo>
                    <a:pt x="20" y="44"/>
                  </a:lnTo>
                  <a:lnTo>
                    <a:pt x="32" y="32"/>
                  </a:lnTo>
                  <a:lnTo>
                    <a:pt x="44" y="20"/>
                  </a:lnTo>
                  <a:lnTo>
                    <a:pt x="58" y="12"/>
                  </a:lnTo>
                  <a:lnTo>
                    <a:pt x="74" y="6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34" y="6"/>
                  </a:lnTo>
                  <a:lnTo>
                    <a:pt x="150" y="12"/>
                  </a:lnTo>
                  <a:lnTo>
                    <a:pt x="164" y="20"/>
                  </a:lnTo>
                  <a:lnTo>
                    <a:pt x="176" y="32"/>
                  </a:lnTo>
                  <a:lnTo>
                    <a:pt x="188" y="44"/>
                  </a:lnTo>
                  <a:lnTo>
                    <a:pt x="196" y="58"/>
                  </a:lnTo>
                  <a:lnTo>
                    <a:pt x="202" y="74"/>
                  </a:lnTo>
                  <a:lnTo>
                    <a:pt x="206" y="92"/>
                  </a:lnTo>
                  <a:lnTo>
                    <a:pt x="206" y="92"/>
                  </a:lnTo>
                  <a:lnTo>
                    <a:pt x="208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/>
            </p:cNvSpPr>
            <p:nvPr/>
          </p:nvSpPr>
          <p:spPr bwMode="auto">
            <a:xfrm>
              <a:off x="14112019" y="4349421"/>
              <a:ext cx="266700" cy="266700"/>
            </a:xfrm>
            <a:custGeom>
              <a:avLst/>
              <a:gdLst>
                <a:gd name="T0" fmla="*/ 52 w 168"/>
                <a:gd name="T1" fmla="*/ 168 h 168"/>
                <a:gd name="T2" fmla="*/ 168 w 168"/>
                <a:gd name="T3" fmla="*/ 116 h 168"/>
                <a:gd name="T4" fmla="*/ 168 w 168"/>
                <a:gd name="T5" fmla="*/ 116 h 168"/>
                <a:gd name="T6" fmla="*/ 140 w 168"/>
                <a:gd name="T7" fmla="*/ 54 h 168"/>
                <a:gd name="T8" fmla="*/ 112 w 168"/>
                <a:gd name="T9" fmla="*/ 0 h 168"/>
                <a:gd name="T10" fmla="*/ 0 w 168"/>
                <a:gd name="T11" fmla="*/ 56 h 168"/>
                <a:gd name="T12" fmla="*/ 0 w 168"/>
                <a:gd name="T13" fmla="*/ 56 h 168"/>
                <a:gd name="T14" fmla="*/ 24 w 168"/>
                <a:gd name="T15" fmla="*/ 108 h 168"/>
                <a:gd name="T16" fmla="*/ 52 w 168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8">
                  <a:moveTo>
                    <a:pt x="52" y="168"/>
                  </a:moveTo>
                  <a:lnTo>
                    <a:pt x="168" y="116"/>
                  </a:lnTo>
                  <a:lnTo>
                    <a:pt x="168" y="116"/>
                  </a:lnTo>
                  <a:lnTo>
                    <a:pt x="140" y="54"/>
                  </a:lnTo>
                  <a:lnTo>
                    <a:pt x="112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4" y="108"/>
                  </a:lnTo>
                  <a:lnTo>
                    <a:pt x="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/>
            </p:cNvSpPr>
            <p:nvPr/>
          </p:nvSpPr>
          <p:spPr bwMode="auto">
            <a:xfrm>
              <a:off x="14112019" y="4349421"/>
              <a:ext cx="266700" cy="266700"/>
            </a:xfrm>
            <a:custGeom>
              <a:avLst/>
              <a:gdLst>
                <a:gd name="T0" fmla="*/ 52 w 168"/>
                <a:gd name="T1" fmla="*/ 168 h 168"/>
                <a:gd name="T2" fmla="*/ 168 w 168"/>
                <a:gd name="T3" fmla="*/ 116 h 168"/>
                <a:gd name="T4" fmla="*/ 168 w 168"/>
                <a:gd name="T5" fmla="*/ 116 h 168"/>
                <a:gd name="T6" fmla="*/ 140 w 168"/>
                <a:gd name="T7" fmla="*/ 54 h 168"/>
                <a:gd name="T8" fmla="*/ 112 w 168"/>
                <a:gd name="T9" fmla="*/ 0 h 168"/>
                <a:gd name="T10" fmla="*/ 0 w 168"/>
                <a:gd name="T11" fmla="*/ 56 h 168"/>
                <a:gd name="T12" fmla="*/ 0 w 168"/>
                <a:gd name="T13" fmla="*/ 56 h 168"/>
                <a:gd name="T14" fmla="*/ 24 w 168"/>
                <a:gd name="T15" fmla="*/ 108 h 168"/>
                <a:gd name="T16" fmla="*/ 52 w 168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8">
                  <a:moveTo>
                    <a:pt x="52" y="168"/>
                  </a:moveTo>
                  <a:lnTo>
                    <a:pt x="168" y="116"/>
                  </a:lnTo>
                  <a:lnTo>
                    <a:pt x="168" y="116"/>
                  </a:lnTo>
                  <a:lnTo>
                    <a:pt x="140" y="54"/>
                  </a:lnTo>
                  <a:lnTo>
                    <a:pt x="112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4" y="108"/>
                  </a:lnTo>
                  <a:lnTo>
                    <a:pt x="52" y="16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>
              <a:spLocks/>
            </p:cNvSpPr>
            <p:nvPr/>
          </p:nvSpPr>
          <p:spPr bwMode="auto">
            <a:xfrm>
              <a:off x="12842019" y="4031921"/>
              <a:ext cx="276225" cy="276225"/>
            </a:xfrm>
            <a:custGeom>
              <a:avLst/>
              <a:gdLst>
                <a:gd name="T0" fmla="*/ 174 w 174"/>
                <a:gd name="T1" fmla="*/ 74 h 174"/>
                <a:gd name="T2" fmla="*/ 72 w 174"/>
                <a:gd name="T3" fmla="*/ 0 h 174"/>
                <a:gd name="T4" fmla="*/ 72 w 174"/>
                <a:gd name="T5" fmla="*/ 0 h 174"/>
                <a:gd name="T6" fmla="*/ 36 w 174"/>
                <a:gd name="T7" fmla="*/ 52 h 174"/>
                <a:gd name="T8" fmla="*/ 0 w 174"/>
                <a:gd name="T9" fmla="*/ 110 h 174"/>
                <a:gd name="T10" fmla="*/ 110 w 174"/>
                <a:gd name="T11" fmla="*/ 174 h 174"/>
                <a:gd name="T12" fmla="*/ 110 w 174"/>
                <a:gd name="T13" fmla="*/ 174 h 174"/>
                <a:gd name="T14" fmla="*/ 142 w 174"/>
                <a:gd name="T15" fmla="*/ 120 h 174"/>
                <a:gd name="T16" fmla="*/ 174 w 174"/>
                <a:gd name="T17" fmla="*/ 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74">
                  <a:moveTo>
                    <a:pt x="174" y="74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36" y="52"/>
                  </a:lnTo>
                  <a:lnTo>
                    <a:pt x="0" y="110"/>
                  </a:lnTo>
                  <a:lnTo>
                    <a:pt x="110" y="174"/>
                  </a:lnTo>
                  <a:lnTo>
                    <a:pt x="110" y="174"/>
                  </a:lnTo>
                  <a:lnTo>
                    <a:pt x="142" y="120"/>
                  </a:lnTo>
                  <a:lnTo>
                    <a:pt x="174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4"/>
            <p:cNvSpPr>
              <a:spLocks/>
            </p:cNvSpPr>
            <p:nvPr/>
          </p:nvSpPr>
          <p:spPr bwMode="auto">
            <a:xfrm>
              <a:off x="12842019" y="4031921"/>
              <a:ext cx="276225" cy="276225"/>
            </a:xfrm>
            <a:custGeom>
              <a:avLst/>
              <a:gdLst>
                <a:gd name="T0" fmla="*/ 174 w 174"/>
                <a:gd name="T1" fmla="*/ 74 h 174"/>
                <a:gd name="T2" fmla="*/ 72 w 174"/>
                <a:gd name="T3" fmla="*/ 0 h 174"/>
                <a:gd name="T4" fmla="*/ 72 w 174"/>
                <a:gd name="T5" fmla="*/ 0 h 174"/>
                <a:gd name="T6" fmla="*/ 36 w 174"/>
                <a:gd name="T7" fmla="*/ 52 h 174"/>
                <a:gd name="T8" fmla="*/ 0 w 174"/>
                <a:gd name="T9" fmla="*/ 110 h 174"/>
                <a:gd name="T10" fmla="*/ 110 w 174"/>
                <a:gd name="T11" fmla="*/ 174 h 174"/>
                <a:gd name="T12" fmla="*/ 110 w 174"/>
                <a:gd name="T13" fmla="*/ 174 h 174"/>
                <a:gd name="T14" fmla="*/ 142 w 174"/>
                <a:gd name="T15" fmla="*/ 120 h 174"/>
                <a:gd name="T16" fmla="*/ 174 w 174"/>
                <a:gd name="T17" fmla="*/ 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74">
                  <a:moveTo>
                    <a:pt x="174" y="74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36" y="52"/>
                  </a:lnTo>
                  <a:lnTo>
                    <a:pt x="0" y="110"/>
                  </a:lnTo>
                  <a:lnTo>
                    <a:pt x="110" y="174"/>
                  </a:lnTo>
                  <a:lnTo>
                    <a:pt x="110" y="174"/>
                  </a:lnTo>
                  <a:lnTo>
                    <a:pt x="142" y="120"/>
                  </a:lnTo>
                  <a:lnTo>
                    <a:pt x="174" y="7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>
              <a:spLocks/>
            </p:cNvSpPr>
            <p:nvPr/>
          </p:nvSpPr>
          <p:spPr bwMode="auto">
            <a:xfrm>
              <a:off x="12683269" y="4346246"/>
              <a:ext cx="263525" cy="266700"/>
            </a:xfrm>
            <a:custGeom>
              <a:avLst/>
              <a:gdLst>
                <a:gd name="T0" fmla="*/ 166 w 166"/>
                <a:gd name="T1" fmla="*/ 56 h 168"/>
                <a:gd name="T2" fmla="*/ 54 w 166"/>
                <a:gd name="T3" fmla="*/ 0 h 168"/>
                <a:gd name="T4" fmla="*/ 54 w 166"/>
                <a:gd name="T5" fmla="*/ 0 h 168"/>
                <a:gd name="T6" fmla="*/ 28 w 166"/>
                <a:gd name="T7" fmla="*/ 54 h 168"/>
                <a:gd name="T8" fmla="*/ 0 w 166"/>
                <a:gd name="T9" fmla="*/ 116 h 168"/>
                <a:gd name="T10" fmla="*/ 114 w 166"/>
                <a:gd name="T11" fmla="*/ 168 h 168"/>
                <a:gd name="T12" fmla="*/ 114 w 166"/>
                <a:gd name="T13" fmla="*/ 168 h 168"/>
                <a:gd name="T14" fmla="*/ 142 w 166"/>
                <a:gd name="T15" fmla="*/ 108 h 168"/>
                <a:gd name="T16" fmla="*/ 166 w 166"/>
                <a:gd name="T17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68">
                  <a:moveTo>
                    <a:pt x="166" y="56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28" y="54"/>
                  </a:lnTo>
                  <a:lnTo>
                    <a:pt x="0" y="116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42" y="108"/>
                  </a:lnTo>
                  <a:lnTo>
                    <a:pt x="16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36"/>
            <p:cNvSpPr>
              <a:spLocks/>
            </p:cNvSpPr>
            <p:nvPr/>
          </p:nvSpPr>
          <p:spPr bwMode="auto">
            <a:xfrm>
              <a:off x="12683269" y="4346246"/>
              <a:ext cx="263525" cy="266700"/>
            </a:xfrm>
            <a:custGeom>
              <a:avLst/>
              <a:gdLst>
                <a:gd name="T0" fmla="*/ 166 w 166"/>
                <a:gd name="T1" fmla="*/ 56 h 168"/>
                <a:gd name="T2" fmla="*/ 54 w 166"/>
                <a:gd name="T3" fmla="*/ 0 h 168"/>
                <a:gd name="T4" fmla="*/ 54 w 166"/>
                <a:gd name="T5" fmla="*/ 0 h 168"/>
                <a:gd name="T6" fmla="*/ 28 w 166"/>
                <a:gd name="T7" fmla="*/ 54 h 168"/>
                <a:gd name="T8" fmla="*/ 0 w 166"/>
                <a:gd name="T9" fmla="*/ 116 h 168"/>
                <a:gd name="T10" fmla="*/ 114 w 166"/>
                <a:gd name="T11" fmla="*/ 168 h 168"/>
                <a:gd name="T12" fmla="*/ 114 w 166"/>
                <a:gd name="T13" fmla="*/ 168 h 168"/>
                <a:gd name="T14" fmla="*/ 142 w 166"/>
                <a:gd name="T15" fmla="*/ 108 h 168"/>
                <a:gd name="T16" fmla="*/ 166 w 166"/>
                <a:gd name="T17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68">
                  <a:moveTo>
                    <a:pt x="166" y="56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28" y="54"/>
                  </a:lnTo>
                  <a:lnTo>
                    <a:pt x="0" y="116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42" y="108"/>
                  </a:lnTo>
                  <a:lnTo>
                    <a:pt x="166" y="5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37"/>
            <p:cNvSpPr>
              <a:spLocks/>
            </p:cNvSpPr>
            <p:nvPr/>
          </p:nvSpPr>
          <p:spPr bwMode="auto">
            <a:xfrm>
              <a:off x="13943744" y="4035096"/>
              <a:ext cx="273050" cy="276225"/>
            </a:xfrm>
            <a:custGeom>
              <a:avLst/>
              <a:gdLst>
                <a:gd name="T0" fmla="*/ 62 w 172"/>
                <a:gd name="T1" fmla="*/ 174 h 174"/>
                <a:gd name="T2" fmla="*/ 172 w 172"/>
                <a:gd name="T3" fmla="*/ 112 h 174"/>
                <a:gd name="T4" fmla="*/ 172 w 172"/>
                <a:gd name="T5" fmla="*/ 112 h 174"/>
                <a:gd name="T6" fmla="*/ 136 w 172"/>
                <a:gd name="T7" fmla="*/ 52 h 174"/>
                <a:gd name="T8" fmla="*/ 100 w 172"/>
                <a:gd name="T9" fmla="*/ 0 h 174"/>
                <a:gd name="T10" fmla="*/ 0 w 172"/>
                <a:gd name="T11" fmla="*/ 74 h 174"/>
                <a:gd name="T12" fmla="*/ 0 w 172"/>
                <a:gd name="T13" fmla="*/ 74 h 174"/>
                <a:gd name="T14" fmla="*/ 30 w 172"/>
                <a:gd name="T15" fmla="*/ 122 h 174"/>
                <a:gd name="T16" fmla="*/ 62 w 172"/>
                <a:gd name="T1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4">
                  <a:moveTo>
                    <a:pt x="62" y="174"/>
                  </a:moveTo>
                  <a:lnTo>
                    <a:pt x="172" y="112"/>
                  </a:lnTo>
                  <a:lnTo>
                    <a:pt x="172" y="112"/>
                  </a:lnTo>
                  <a:lnTo>
                    <a:pt x="136" y="52"/>
                  </a:lnTo>
                  <a:lnTo>
                    <a:pt x="100" y="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0" y="122"/>
                  </a:lnTo>
                  <a:lnTo>
                    <a:pt x="62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8"/>
            <p:cNvSpPr>
              <a:spLocks/>
            </p:cNvSpPr>
            <p:nvPr/>
          </p:nvSpPr>
          <p:spPr bwMode="auto">
            <a:xfrm>
              <a:off x="13943744" y="4035096"/>
              <a:ext cx="273050" cy="276225"/>
            </a:xfrm>
            <a:custGeom>
              <a:avLst/>
              <a:gdLst>
                <a:gd name="T0" fmla="*/ 62 w 172"/>
                <a:gd name="T1" fmla="*/ 174 h 174"/>
                <a:gd name="T2" fmla="*/ 172 w 172"/>
                <a:gd name="T3" fmla="*/ 112 h 174"/>
                <a:gd name="T4" fmla="*/ 172 w 172"/>
                <a:gd name="T5" fmla="*/ 112 h 174"/>
                <a:gd name="T6" fmla="*/ 136 w 172"/>
                <a:gd name="T7" fmla="*/ 52 h 174"/>
                <a:gd name="T8" fmla="*/ 100 w 172"/>
                <a:gd name="T9" fmla="*/ 0 h 174"/>
                <a:gd name="T10" fmla="*/ 0 w 172"/>
                <a:gd name="T11" fmla="*/ 74 h 174"/>
                <a:gd name="T12" fmla="*/ 0 w 172"/>
                <a:gd name="T13" fmla="*/ 74 h 174"/>
                <a:gd name="T14" fmla="*/ 30 w 172"/>
                <a:gd name="T15" fmla="*/ 122 h 174"/>
                <a:gd name="T16" fmla="*/ 62 w 172"/>
                <a:gd name="T1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4">
                  <a:moveTo>
                    <a:pt x="62" y="174"/>
                  </a:moveTo>
                  <a:lnTo>
                    <a:pt x="172" y="112"/>
                  </a:lnTo>
                  <a:lnTo>
                    <a:pt x="172" y="112"/>
                  </a:lnTo>
                  <a:lnTo>
                    <a:pt x="136" y="52"/>
                  </a:lnTo>
                  <a:lnTo>
                    <a:pt x="100" y="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0" y="122"/>
                  </a:lnTo>
                  <a:lnTo>
                    <a:pt x="62" y="17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9"/>
            <p:cNvSpPr>
              <a:spLocks/>
            </p:cNvSpPr>
            <p:nvPr/>
          </p:nvSpPr>
          <p:spPr bwMode="auto">
            <a:xfrm>
              <a:off x="12245119" y="5301921"/>
              <a:ext cx="273050" cy="273050"/>
            </a:xfrm>
            <a:custGeom>
              <a:avLst/>
              <a:gdLst>
                <a:gd name="T0" fmla="*/ 0 w 172"/>
                <a:gd name="T1" fmla="*/ 102 h 172"/>
                <a:gd name="T2" fmla="*/ 108 w 172"/>
                <a:gd name="T3" fmla="*/ 172 h 172"/>
                <a:gd name="T4" fmla="*/ 108 w 172"/>
                <a:gd name="T5" fmla="*/ 172 h 172"/>
                <a:gd name="T6" fmla="*/ 140 w 172"/>
                <a:gd name="T7" fmla="*/ 118 h 172"/>
                <a:gd name="T8" fmla="*/ 172 w 172"/>
                <a:gd name="T9" fmla="*/ 58 h 172"/>
                <a:gd name="T10" fmla="*/ 60 w 172"/>
                <a:gd name="T11" fmla="*/ 0 h 172"/>
                <a:gd name="T12" fmla="*/ 60 w 172"/>
                <a:gd name="T13" fmla="*/ 0 h 172"/>
                <a:gd name="T14" fmla="*/ 30 w 172"/>
                <a:gd name="T15" fmla="*/ 54 h 172"/>
                <a:gd name="T16" fmla="*/ 0 w 172"/>
                <a:gd name="T17" fmla="*/ 10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0" y="102"/>
                  </a:moveTo>
                  <a:lnTo>
                    <a:pt x="108" y="172"/>
                  </a:lnTo>
                  <a:lnTo>
                    <a:pt x="108" y="172"/>
                  </a:lnTo>
                  <a:lnTo>
                    <a:pt x="140" y="118"/>
                  </a:lnTo>
                  <a:lnTo>
                    <a:pt x="172" y="58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30" y="54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40"/>
            <p:cNvSpPr>
              <a:spLocks/>
            </p:cNvSpPr>
            <p:nvPr/>
          </p:nvSpPr>
          <p:spPr bwMode="auto">
            <a:xfrm>
              <a:off x="12245119" y="5301921"/>
              <a:ext cx="273050" cy="273050"/>
            </a:xfrm>
            <a:custGeom>
              <a:avLst/>
              <a:gdLst>
                <a:gd name="T0" fmla="*/ 0 w 172"/>
                <a:gd name="T1" fmla="*/ 102 h 172"/>
                <a:gd name="T2" fmla="*/ 108 w 172"/>
                <a:gd name="T3" fmla="*/ 172 h 172"/>
                <a:gd name="T4" fmla="*/ 108 w 172"/>
                <a:gd name="T5" fmla="*/ 172 h 172"/>
                <a:gd name="T6" fmla="*/ 140 w 172"/>
                <a:gd name="T7" fmla="*/ 118 h 172"/>
                <a:gd name="T8" fmla="*/ 172 w 172"/>
                <a:gd name="T9" fmla="*/ 58 h 172"/>
                <a:gd name="T10" fmla="*/ 60 w 172"/>
                <a:gd name="T11" fmla="*/ 0 h 172"/>
                <a:gd name="T12" fmla="*/ 60 w 172"/>
                <a:gd name="T13" fmla="*/ 0 h 172"/>
                <a:gd name="T14" fmla="*/ 30 w 172"/>
                <a:gd name="T15" fmla="*/ 54 h 172"/>
                <a:gd name="T16" fmla="*/ 0 w 172"/>
                <a:gd name="T17" fmla="*/ 10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0" y="102"/>
                  </a:moveTo>
                  <a:lnTo>
                    <a:pt x="108" y="172"/>
                  </a:lnTo>
                  <a:lnTo>
                    <a:pt x="108" y="172"/>
                  </a:lnTo>
                  <a:lnTo>
                    <a:pt x="140" y="118"/>
                  </a:lnTo>
                  <a:lnTo>
                    <a:pt x="172" y="58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30" y="54"/>
                  </a:lnTo>
                  <a:lnTo>
                    <a:pt x="0" y="10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41"/>
            <p:cNvSpPr>
              <a:spLocks/>
            </p:cNvSpPr>
            <p:nvPr/>
          </p:nvSpPr>
          <p:spPr bwMode="auto">
            <a:xfrm>
              <a:off x="14540644" y="5305096"/>
              <a:ext cx="273050" cy="273050"/>
            </a:xfrm>
            <a:custGeom>
              <a:avLst/>
              <a:gdLst>
                <a:gd name="T0" fmla="*/ 112 w 172"/>
                <a:gd name="T1" fmla="*/ 0 h 172"/>
                <a:gd name="T2" fmla="*/ 0 w 172"/>
                <a:gd name="T3" fmla="*/ 58 h 172"/>
                <a:gd name="T4" fmla="*/ 0 w 172"/>
                <a:gd name="T5" fmla="*/ 58 h 172"/>
                <a:gd name="T6" fmla="*/ 32 w 172"/>
                <a:gd name="T7" fmla="*/ 118 h 172"/>
                <a:gd name="T8" fmla="*/ 66 w 172"/>
                <a:gd name="T9" fmla="*/ 172 h 172"/>
                <a:gd name="T10" fmla="*/ 172 w 172"/>
                <a:gd name="T11" fmla="*/ 104 h 172"/>
                <a:gd name="T12" fmla="*/ 172 w 172"/>
                <a:gd name="T13" fmla="*/ 104 h 172"/>
                <a:gd name="T14" fmla="*/ 142 w 172"/>
                <a:gd name="T15" fmla="*/ 54 h 172"/>
                <a:gd name="T16" fmla="*/ 112 w 172"/>
                <a:gd name="T1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112" y="0"/>
                  </a:moveTo>
                  <a:lnTo>
                    <a:pt x="0" y="58"/>
                  </a:lnTo>
                  <a:lnTo>
                    <a:pt x="0" y="58"/>
                  </a:lnTo>
                  <a:lnTo>
                    <a:pt x="32" y="118"/>
                  </a:lnTo>
                  <a:lnTo>
                    <a:pt x="66" y="172"/>
                  </a:lnTo>
                  <a:lnTo>
                    <a:pt x="172" y="104"/>
                  </a:lnTo>
                  <a:lnTo>
                    <a:pt x="172" y="104"/>
                  </a:lnTo>
                  <a:lnTo>
                    <a:pt x="142" y="54"/>
                  </a:lnTo>
                  <a:lnTo>
                    <a:pt x="1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42"/>
            <p:cNvSpPr>
              <a:spLocks/>
            </p:cNvSpPr>
            <p:nvPr/>
          </p:nvSpPr>
          <p:spPr bwMode="auto">
            <a:xfrm>
              <a:off x="14540644" y="5305096"/>
              <a:ext cx="273050" cy="273050"/>
            </a:xfrm>
            <a:custGeom>
              <a:avLst/>
              <a:gdLst>
                <a:gd name="T0" fmla="*/ 112 w 172"/>
                <a:gd name="T1" fmla="*/ 0 h 172"/>
                <a:gd name="T2" fmla="*/ 0 w 172"/>
                <a:gd name="T3" fmla="*/ 58 h 172"/>
                <a:gd name="T4" fmla="*/ 0 w 172"/>
                <a:gd name="T5" fmla="*/ 58 h 172"/>
                <a:gd name="T6" fmla="*/ 32 w 172"/>
                <a:gd name="T7" fmla="*/ 118 h 172"/>
                <a:gd name="T8" fmla="*/ 66 w 172"/>
                <a:gd name="T9" fmla="*/ 172 h 172"/>
                <a:gd name="T10" fmla="*/ 172 w 172"/>
                <a:gd name="T11" fmla="*/ 104 h 172"/>
                <a:gd name="T12" fmla="*/ 172 w 172"/>
                <a:gd name="T13" fmla="*/ 104 h 172"/>
                <a:gd name="T14" fmla="*/ 142 w 172"/>
                <a:gd name="T15" fmla="*/ 54 h 172"/>
                <a:gd name="T16" fmla="*/ 112 w 172"/>
                <a:gd name="T1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112" y="0"/>
                  </a:moveTo>
                  <a:lnTo>
                    <a:pt x="0" y="58"/>
                  </a:lnTo>
                  <a:lnTo>
                    <a:pt x="0" y="58"/>
                  </a:lnTo>
                  <a:lnTo>
                    <a:pt x="32" y="118"/>
                  </a:lnTo>
                  <a:lnTo>
                    <a:pt x="66" y="172"/>
                  </a:lnTo>
                  <a:lnTo>
                    <a:pt x="172" y="104"/>
                  </a:lnTo>
                  <a:lnTo>
                    <a:pt x="172" y="104"/>
                  </a:lnTo>
                  <a:lnTo>
                    <a:pt x="142" y="54"/>
                  </a:lnTo>
                  <a:lnTo>
                    <a:pt x="1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43"/>
            <p:cNvSpPr>
              <a:spLocks/>
            </p:cNvSpPr>
            <p:nvPr/>
          </p:nvSpPr>
          <p:spPr bwMode="auto">
            <a:xfrm>
              <a:off x="14740669" y="5581321"/>
              <a:ext cx="279400" cy="282575"/>
            </a:xfrm>
            <a:custGeom>
              <a:avLst/>
              <a:gdLst>
                <a:gd name="T0" fmla="*/ 98 w 176"/>
                <a:gd name="T1" fmla="*/ 0 h 178"/>
                <a:gd name="T2" fmla="*/ 0 w 176"/>
                <a:gd name="T3" fmla="*/ 80 h 178"/>
                <a:gd name="T4" fmla="*/ 0 w 176"/>
                <a:gd name="T5" fmla="*/ 80 h 178"/>
                <a:gd name="T6" fmla="*/ 24 w 176"/>
                <a:gd name="T7" fmla="*/ 108 h 178"/>
                <a:gd name="T8" fmla="*/ 50 w 176"/>
                <a:gd name="T9" fmla="*/ 134 h 178"/>
                <a:gd name="T10" fmla="*/ 74 w 176"/>
                <a:gd name="T11" fmla="*/ 156 h 178"/>
                <a:gd name="T12" fmla="*/ 100 w 176"/>
                <a:gd name="T13" fmla="*/ 178 h 178"/>
                <a:gd name="T14" fmla="*/ 176 w 176"/>
                <a:gd name="T15" fmla="*/ 76 h 178"/>
                <a:gd name="T16" fmla="*/ 176 w 176"/>
                <a:gd name="T17" fmla="*/ 76 h 178"/>
                <a:gd name="T18" fmla="*/ 156 w 176"/>
                <a:gd name="T19" fmla="*/ 60 h 178"/>
                <a:gd name="T20" fmla="*/ 136 w 176"/>
                <a:gd name="T21" fmla="*/ 42 h 178"/>
                <a:gd name="T22" fmla="*/ 116 w 176"/>
                <a:gd name="T23" fmla="*/ 22 h 178"/>
                <a:gd name="T24" fmla="*/ 98 w 176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98" y="0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24" y="108"/>
                  </a:lnTo>
                  <a:lnTo>
                    <a:pt x="50" y="134"/>
                  </a:lnTo>
                  <a:lnTo>
                    <a:pt x="74" y="156"/>
                  </a:lnTo>
                  <a:lnTo>
                    <a:pt x="100" y="178"/>
                  </a:lnTo>
                  <a:lnTo>
                    <a:pt x="176" y="76"/>
                  </a:lnTo>
                  <a:lnTo>
                    <a:pt x="176" y="76"/>
                  </a:lnTo>
                  <a:lnTo>
                    <a:pt x="156" y="60"/>
                  </a:lnTo>
                  <a:lnTo>
                    <a:pt x="136" y="42"/>
                  </a:lnTo>
                  <a:lnTo>
                    <a:pt x="116" y="2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44"/>
            <p:cNvSpPr>
              <a:spLocks/>
            </p:cNvSpPr>
            <p:nvPr/>
          </p:nvSpPr>
          <p:spPr bwMode="auto">
            <a:xfrm>
              <a:off x="14740669" y="5581321"/>
              <a:ext cx="279400" cy="282575"/>
            </a:xfrm>
            <a:custGeom>
              <a:avLst/>
              <a:gdLst>
                <a:gd name="T0" fmla="*/ 98 w 176"/>
                <a:gd name="T1" fmla="*/ 0 h 178"/>
                <a:gd name="T2" fmla="*/ 0 w 176"/>
                <a:gd name="T3" fmla="*/ 80 h 178"/>
                <a:gd name="T4" fmla="*/ 0 w 176"/>
                <a:gd name="T5" fmla="*/ 80 h 178"/>
                <a:gd name="T6" fmla="*/ 24 w 176"/>
                <a:gd name="T7" fmla="*/ 108 h 178"/>
                <a:gd name="T8" fmla="*/ 50 w 176"/>
                <a:gd name="T9" fmla="*/ 134 h 178"/>
                <a:gd name="T10" fmla="*/ 74 w 176"/>
                <a:gd name="T11" fmla="*/ 156 h 178"/>
                <a:gd name="T12" fmla="*/ 100 w 176"/>
                <a:gd name="T13" fmla="*/ 178 h 178"/>
                <a:gd name="T14" fmla="*/ 176 w 176"/>
                <a:gd name="T15" fmla="*/ 76 h 178"/>
                <a:gd name="T16" fmla="*/ 176 w 176"/>
                <a:gd name="T17" fmla="*/ 76 h 178"/>
                <a:gd name="T18" fmla="*/ 156 w 176"/>
                <a:gd name="T19" fmla="*/ 60 h 178"/>
                <a:gd name="T20" fmla="*/ 136 w 176"/>
                <a:gd name="T21" fmla="*/ 42 h 178"/>
                <a:gd name="T22" fmla="*/ 116 w 176"/>
                <a:gd name="T23" fmla="*/ 22 h 178"/>
                <a:gd name="T24" fmla="*/ 98 w 176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98" y="0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24" y="108"/>
                  </a:lnTo>
                  <a:lnTo>
                    <a:pt x="50" y="134"/>
                  </a:lnTo>
                  <a:lnTo>
                    <a:pt x="74" y="156"/>
                  </a:lnTo>
                  <a:lnTo>
                    <a:pt x="100" y="178"/>
                  </a:lnTo>
                  <a:lnTo>
                    <a:pt x="176" y="76"/>
                  </a:lnTo>
                  <a:lnTo>
                    <a:pt x="176" y="76"/>
                  </a:lnTo>
                  <a:lnTo>
                    <a:pt x="156" y="60"/>
                  </a:lnTo>
                  <a:lnTo>
                    <a:pt x="136" y="42"/>
                  </a:lnTo>
                  <a:lnTo>
                    <a:pt x="116" y="22"/>
                  </a:lnTo>
                  <a:lnTo>
                    <a:pt x="9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45"/>
            <p:cNvSpPr>
              <a:spLocks/>
            </p:cNvSpPr>
            <p:nvPr/>
          </p:nvSpPr>
          <p:spPr bwMode="auto">
            <a:xfrm>
              <a:off x="15054994" y="5759121"/>
              <a:ext cx="228600" cy="228600"/>
            </a:xfrm>
            <a:custGeom>
              <a:avLst/>
              <a:gdLst>
                <a:gd name="T0" fmla="*/ 44 w 144"/>
                <a:gd name="T1" fmla="*/ 0 h 144"/>
                <a:gd name="T2" fmla="*/ 0 w 144"/>
                <a:gd name="T3" fmla="*/ 118 h 144"/>
                <a:gd name="T4" fmla="*/ 0 w 144"/>
                <a:gd name="T5" fmla="*/ 118 h 144"/>
                <a:gd name="T6" fmla="*/ 32 w 144"/>
                <a:gd name="T7" fmla="*/ 130 h 144"/>
                <a:gd name="T8" fmla="*/ 66 w 144"/>
                <a:gd name="T9" fmla="*/ 138 h 144"/>
                <a:gd name="T10" fmla="*/ 102 w 144"/>
                <a:gd name="T11" fmla="*/ 142 h 144"/>
                <a:gd name="T12" fmla="*/ 138 w 144"/>
                <a:gd name="T13" fmla="*/ 144 h 144"/>
                <a:gd name="T14" fmla="*/ 144 w 144"/>
                <a:gd name="T15" fmla="*/ 144 h 144"/>
                <a:gd name="T16" fmla="*/ 144 w 144"/>
                <a:gd name="T17" fmla="*/ 18 h 144"/>
                <a:gd name="T18" fmla="*/ 138 w 144"/>
                <a:gd name="T19" fmla="*/ 18 h 144"/>
                <a:gd name="T20" fmla="*/ 138 w 144"/>
                <a:gd name="T21" fmla="*/ 18 h 144"/>
                <a:gd name="T22" fmla="*/ 114 w 144"/>
                <a:gd name="T23" fmla="*/ 16 h 144"/>
                <a:gd name="T24" fmla="*/ 90 w 144"/>
                <a:gd name="T25" fmla="*/ 14 h 144"/>
                <a:gd name="T26" fmla="*/ 68 w 144"/>
                <a:gd name="T27" fmla="*/ 8 h 144"/>
                <a:gd name="T28" fmla="*/ 44 w 144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44">
                  <a:moveTo>
                    <a:pt x="44" y="0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32" y="130"/>
                  </a:lnTo>
                  <a:lnTo>
                    <a:pt x="66" y="138"/>
                  </a:lnTo>
                  <a:lnTo>
                    <a:pt x="102" y="142"/>
                  </a:lnTo>
                  <a:lnTo>
                    <a:pt x="138" y="144"/>
                  </a:lnTo>
                  <a:lnTo>
                    <a:pt x="144" y="144"/>
                  </a:lnTo>
                  <a:lnTo>
                    <a:pt x="144" y="18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14" y="16"/>
                  </a:lnTo>
                  <a:lnTo>
                    <a:pt x="90" y="14"/>
                  </a:lnTo>
                  <a:lnTo>
                    <a:pt x="68" y="8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46"/>
            <p:cNvSpPr>
              <a:spLocks/>
            </p:cNvSpPr>
            <p:nvPr/>
          </p:nvSpPr>
          <p:spPr bwMode="auto">
            <a:xfrm>
              <a:off x="15054994" y="5759121"/>
              <a:ext cx="228600" cy="228600"/>
            </a:xfrm>
            <a:custGeom>
              <a:avLst/>
              <a:gdLst>
                <a:gd name="T0" fmla="*/ 44 w 144"/>
                <a:gd name="T1" fmla="*/ 0 h 144"/>
                <a:gd name="T2" fmla="*/ 0 w 144"/>
                <a:gd name="T3" fmla="*/ 118 h 144"/>
                <a:gd name="T4" fmla="*/ 0 w 144"/>
                <a:gd name="T5" fmla="*/ 118 h 144"/>
                <a:gd name="T6" fmla="*/ 32 w 144"/>
                <a:gd name="T7" fmla="*/ 130 h 144"/>
                <a:gd name="T8" fmla="*/ 66 w 144"/>
                <a:gd name="T9" fmla="*/ 138 h 144"/>
                <a:gd name="T10" fmla="*/ 102 w 144"/>
                <a:gd name="T11" fmla="*/ 142 h 144"/>
                <a:gd name="T12" fmla="*/ 138 w 144"/>
                <a:gd name="T13" fmla="*/ 144 h 144"/>
                <a:gd name="T14" fmla="*/ 144 w 144"/>
                <a:gd name="T15" fmla="*/ 144 h 144"/>
                <a:gd name="T16" fmla="*/ 144 w 144"/>
                <a:gd name="T17" fmla="*/ 18 h 144"/>
                <a:gd name="T18" fmla="*/ 138 w 144"/>
                <a:gd name="T19" fmla="*/ 18 h 144"/>
                <a:gd name="T20" fmla="*/ 138 w 144"/>
                <a:gd name="T21" fmla="*/ 18 h 144"/>
                <a:gd name="T22" fmla="*/ 114 w 144"/>
                <a:gd name="T23" fmla="*/ 16 h 144"/>
                <a:gd name="T24" fmla="*/ 90 w 144"/>
                <a:gd name="T25" fmla="*/ 14 h 144"/>
                <a:gd name="T26" fmla="*/ 68 w 144"/>
                <a:gd name="T27" fmla="*/ 8 h 144"/>
                <a:gd name="T28" fmla="*/ 44 w 144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44">
                  <a:moveTo>
                    <a:pt x="44" y="0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32" y="130"/>
                  </a:lnTo>
                  <a:lnTo>
                    <a:pt x="66" y="138"/>
                  </a:lnTo>
                  <a:lnTo>
                    <a:pt x="102" y="142"/>
                  </a:lnTo>
                  <a:lnTo>
                    <a:pt x="138" y="144"/>
                  </a:lnTo>
                  <a:lnTo>
                    <a:pt x="144" y="144"/>
                  </a:lnTo>
                  <a:lnTo>
                    <a:pt x="144" y="18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14" y="16"/>
                  </a:lnTo>
                  <a:lnTo>
                    <a:pt x="90" y="14"/>
                  </a:lnTo>
                  <a:lnTo>
                    <a:pt x="68" y="8"/>
                  </a:lnTo>
                  <a:lnTo>
                    <a:pt x="4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47"/>
            <p:cNvSpPr>
              <a:spLocks/>
            </p:cNvSpPr>
            <p:nvPr/>
          </p:nvSpPr>
          <p:spPr bwMode="auto">
            <a:xfrm>
              <a:off x="12407044" y="4990771"/>
              <a:ext cx="263525" cy="263525"/>
            </a:xfrm>
            <a:custGeom>
              <a:avLst/>
              <a:gdLst>
                <a:gd name="T0" fmla="*/ 0 w 166"/>
                <a:gd name="T1" fmla="*/ 114 h 166"/>
                <a:gd name="T2" fmla="*/ 114 w 166"/>
                <a:gd name="T3" fmla="*/ 166 h 166"/>
                <a:gd name="T4" fmla="*/ 114 w 166"/>
                <a:gd name="T5" fmla="*/ 166 h 166"/>
                <a:gd name="T6" fmla="*/ 166 w 166"/>
                <a:gd name="T7" fmla="*/ 50 h 166"/>
                <a:gd name="T8" fmla="*/ 50 w 166"/>
                <a:gd name="T9" fmla="*/ 0 h 166"/>
                <a:gd name="T10" fmla="*/ 50 w 166"/>
                <a:gd name="T11" fmla="*/ 0 h 166"/>
                <a:gd name="T12" fmla="*/ 0 w 166"/>
                <a:gd name="T13" fmla="*/ 1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0" y="114"/>
                  </a:moveTo>
                  <a:lnTo>
                    <a:pt x="114" y="166"/>
                  </a:lnTo>
                  <a:lnTo>
                    <a:pt x="114" y="166"/>
                  </a:lnTo>
                  <a:lnTo>
                    <a:pt x="166" y="5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48"/>
            <p:cNvSpPr>
              <a:spLocks/>
            </p:cNvSpPr>
            <p:nvPr/>
          </p:nvSpPr>
          <p:spPr bwMode="auto">
            <a:xfrm>
              <a:off x="12407044" y="4990771"/>
              <a:ext cx="263525" cy="263525"/>
            </a:xfrm>
            <a:custGeom>
              <a:avLst/>
              <a:gdLst>
                <a:gd name="T0" fmla="*/ 0 w 166"/>
                <a:gd name="T1" fmla="*/ 114 h 166"/>
                <a:gd name="T2" fmla="*/ 114 w 166"/>
                <a:gd name="T3" fmla="*/ 166 h 166"/>
                <a:gd name="T4" fmla="*/ 114 w 166"/>
                <a:gd name="T5" fmla="*/ 166 h 166"/>
                <a:gd name="T6" fmla="*/ 166 w 166"/>
                <a:gd name="T7" fmla="*/ 50 h 166"/>
                <a:gd name="T8" fmla="*/ 50 w 166"/>
                <a:gd name="T9" fmla="*/ 0 h 166"/>
                <a:gd name="T10" fmla="*/ 50 w 166"/>
                <a:gd name="T11" fmla="*/ 0 h 166"/>
                <a:gd name="T12" fmla="*/ 0 w 166"/>
                <a:gd name="T13" fmla="*/ 1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0" y="114"/>
                  </a:moveTo>
                  <a:lnTo>
                    <a:pt x="114" y="166"/>
                  </a:lnTo>
                  <a:lnTo>
                    <a:pt x="114" y="166"/>
                  </a:lnTo>
                  <a:lnTo>
                    <a:pt x="166" y="5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11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49"/>
            <p:cNvSpPr>
              <a:spLocks/>
            </p:cNvSpPr>
            <p:nvPr/>
          </p:nvSpPr>
          <p:spPr bwMode="auto">
            <a:xfrm>
              <a:off x="14388244" y="4993946"/>
              <a:ext cx="266700" cy="266700"/>
            </a:xfrm>
            <a:custGeom>
              <a:avLst/>
              <a:gdLst>
                <a:gd name="T0" fmla="*/ 116 w 168"/>
                <a:gd name="T1" fmla="*/ 0 h 168"/>
                <a:gd name="T2" fmla="*/ 0 w 168"/>
                <a:gd name="T3" fmla="*/ 50 h 168"/>
                <a:gd name="T4" fmla="*/ 0 w 168"/>
                <a:gd name="T5" fmla="*/ 50 h 168"/>
                <a:gd name="T6" fmla="*/ 52 w 168"/>
                <a:gd name="T7" fmla="*/ 168 h 168"/>
                <a:gd name="T8" fmla="*/ 168 w 168"/>
                <a:gd name="T9" fmla="*/ 114 h 168"/>
                <a:gd name="T10" fmla="*/ 168 w 168"/>
                <a:gd name="T11" fmla="*/ 114 h 168"/>
                <a:gd name="T12" fmla="*/ 116 w 168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68">
                  <a:moveTo>
                    <a:pt x="116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52" y="168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0"/>
            <p:cNvSpPr>
              <a:spLocks/>
            </p:cNvSpPr>
            <p:nvPr/>
          </p:nvSpPr>
          <p:spPr bwMode="auto">
            <a:xfrm>
              <a:off x="14388244" y="4993946"/>
              <a:ext cx="266700" cy="266700"/>
            </a:xfrm>
            <a:custGeom>
              <a:avLst/>
              <a:gdLst>
                <a:gd name="T0" fmla="*/ 116 w 168"/>
                <a:gd name="T1" fmla="*/ 0 h 168"/>
                <a:gd name="T2" fmla="*/ 0 w 168"/>
                <a:gd name="T3" fmla="*/ 50 h 168"/>
                <a:gd name="T4" fmla="*/ 0 w 168"/>
                <a:gd name="T5" fmla="*/ 50 h 168"/>
                <a:gd name="T6" fmla="*/ 52 w 168"/>
                <a:gd name="T7" fmla="*/ 168 h 168"/>
                <a:gd name="T8" fmla="*/ 168 w 168"/>
                <a:gd name="T9" fmla="*/ 114 h 168"/>
                <a:gd name="T10" fmla="*/ 168 w 168"/>
                <a:gd name="T11" fmla="*/ 114 h 168"/>
                <a:gd name="T12" fmla="*/ 116 w 168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68">
                  <a:moveTo>
                    <a:pt x="116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52" y="168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1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1"/>
            <p:cNvSpPr>
              <a:spLocks/>
            </p:cNvSpPr>
            <p:nvPr/>
          </p:nvSpPr>
          <p:spPr bwMode="auto">
            <a:xfrm>
              <a:off x="12041919" y="5578146"/>
              <a:ext cx="279400" cy="282575"/>
            </a:xfrm>
            <a:custGeom>
              <a:avLst/>
              <a:gdLst>
                <a:gd name="T0" fmla="*/ 0 w 176"/>
                <a:gd name="T1" fmla="*/ 76 h 178"/>
                <a:gd name="T2" fmla="*/ 76 w 176"/>
                <a:gd name="T3" fmla="*/ 178 h 178"/>
                <a:gd name="T4" fmla="*/ 76 w 176"/>
                <a:gd name="T5" fmla="*/ 178 h 178"/>
                <a:gd name="T6" fmla="*/ 100 w 176"/>
                <a:gd name="T7" fmla="*/ 156 h 178"/>
                <a:gd name="T8" fmla="*/ 126 w 176"/>
                <a:gd name="T9" fmla="*/ 134 h 178"/>
                <a:gd name="T10" fmla="*/ 152 w 176"/>
                <a:gd name="T11" fmla="*/ 108 h 178"/>
                <a:gd name="T12" fmla="*/ 176 w 176"/>
                <a:gd name="T13" fmla="*/ 80 h 178"/>
                <a:gd name="T14" fmla="*/ 78 w 176"/>
                <a:gd name="T15" fmla="*/ 0 h 178"/>
                <a:gd name="T16" fmla="*/ 78 w 176"/>
                <a:gd name="T17" fmla="*/ 0 h 178"/>
                <a:gd name="T18" fmla="*/ 58 w 176"/>
                <a:gd name="T19" fmla="*/ 22 h 178"/>
                <a:gd name="T20" fmla="*/ 38 w 176"/>
                <a:gd name="T21" fmla="*/ 42 h 178"/>
                <a:gd name="T22" fmla="*/ 20 w 176"/>
                <a:gd name="T23" fmla="*/ 60 h 178"/>
                <a:gd name="T24" fmla="*/ 0 w 176"/>
                <a:gd name="T25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0" y="76"/>
                  </a:moveTo>
                  <a:lnTo>
                    <a:pt x="76" y="178"/>
                  </a:lnTo>
                  <a:lnTo>
                    <a:pt x="76" y="178"/>
                  </a:lnTo>
                  <a:lnTo>
                    <a:pt x="100" y="156"/>
                  </a:lnTo>
                  <a:lnTo>
                    <a:pt x="126" y="134"/>
                  </a:lnTo>
                  <a:lnTo>
                    <a:pt x="152" y="108"/>
                  </a:lnTo>
                  <a:lnTo>
                    <a:pt x="176" y="8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58" y="22"/>
                  </a:lnTo>
                  <a:lnTo>
                    <a:pt x="38" y="42"/>
                  </a:lnTo>
                  <a:lnTo>
                    <a:pt x="20" y="60"/>
                  </a:lnTo>
                  <a:lnTo>
                    <a:pt x="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2"/>
            <p:cNvSpPr>
              <a:spLocks/>
            </p:cNvSpPr>
            <p:nvPr/>
          </p:nvSpPr>
          <p:spPr bwMode="auto">
            <a:xfrm>
              <a:off x="12041919" y="5578146"/>
              <a:ext cx="279400" cy="282575"/>
            </a:xfrm>
            <a:custGeom>
              <a:avLst/>
              <a:gdLst>
                <a:gd name="T0" fmla="*/ 0 w 176"/>
                <a:gd name="T1" fmla="*/ 76 h 178"/>
                <a:gd name="T2" fmla="*/ 76 w 176"/>
                <a:gd name="T3" fmla="*/ 178 h 178"/>
                <a:gd name="T4" fmla="*/ 76 w 176"/>
                <a:gd name="T5" fmla="*/ 178 h 178"/>
                <a:gd name="T6" fmla="*/ 100 w 176"/>
                <a:gd name="T7" fmla="*/ 156 h 178"/>
                <a:gd name="T8" fmla="*/ 126 w 176"/>
                <a:gd name="T9" fmla="*/ 134 h 178"/>
                <a:gd name="T10" fmla="*/ 152 w 176"/>
                <a:gd name="T11" fmla="*/ 108 h 178"/>
                <a:gd name="T12" fmla="*/ 176 w 176"/>
                <a:gd name="T13" fmla="*/ 80 h 178"/>
                <a:gd name="T14" fmla="*/ 78 w 176"/>
                <a:gd name="T15" fmla="*/ 0 h 178"/>
                <a:gd name="T16" fmla="*/ 78 w 176"/>
                <a:gd name="T17" fmla="*/ 0 h 178"/>
                <a:gd name="T18" fmla="*/ 58 w 176"/>
                <a:gd name="T19" fmla="*/ 22 h 178"/>
                <a:gd name="T20" fmla="*/ 38 w 176"/>
                <a:gd name="T21" fmla="*/ 42 h 178"/>
                <a:gd name="T22" fmla="*/ 20 w 176"/>
                <a:gd name="T23" fmla="*/ 60 h 178"/>
                <a:gd name="T24" fmla="*/ 0 w 176"/>
                <a:gd name="T25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0" y="76"/>
                  </a:moveTo>
                  <a:lnTo>
                    <a:pt x="76" y="178"/>
                  </a:lnTo>
                  <a:lnTo>
                    <a:pt x="76" y="178"/>
                  </a:lnTo>
                  <a:lnTo>
                    <a:pt x="100" y="156"/>
                  </a:lnTo>
                  <a:lnTo>
                    <a:pt x="126" y="134"/>
                  </a:lnTo>
                  <a:lnTo>
                    <a:pt x="152" y="108"/>
                  </a:lnTo>
                  <a:lnTo>
                    <a:pt x="176" y="8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58" y="22"/>
                  </a:lnTo>
                  <a:lnTo>
                    <a:pt x="38" y="42"/>
                  </a:lnTo>
                  <a:lnTo>
                    <a:pt x="20" y="60"/>
                  </a:lnTo>
                  <a:lnTo>
                    <a:pt x="0" y="7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53"/>
            <p:cNvSpPr>
              <a:spLocks/>
            </p:cNvSpPr>
            <p:nvPr/>
          </p:nvSpPr>
          <p:spPr bwMode="auto">
            <a:xfrm>
              <a:off x="11778394" y="5759121"/>
              <a:ext cx="231775" cy="228600"/>
            </a:xfrm>
            <a:custGeom>
              <a:avLst/>
              <a:gdLst>
                <a:gd name="T0" fmla="*/ 4 w 146"/>
                <a:gd name="T1" fmla="*/ 18 h 144"/>
                <a:gd name="T2" fmla="*/ 0 w 146"/>
                <a:gd name="T3" fmla="*/ 18 h 144"/>
                <a:gd name="T4" fmla="*/ 0 w 146"/>
                <a:gd name="T5" fmla="*/ 144 h 144"/>
                <a:gd name="T6" fmla="*/ 4 w 146"/>
                <a:gd name="T7" fmla="*/ 144 h 144"/>
                <a:gd name="T8" fmla="*/ 4 w 146"/>
                <a:gd name="T9" fmla="*/ 144 h 144"/>
                <a:gd name="T10" fmla="*/ 40 w 146"/>
                <a:gd name="T11" fmla="*/ 142 h 144"/>
                <a:gd name="T12" fmla="*/ 76 w 146"/>
                <a:gd name="T13" fmla="*/ 138 h 144"/>
                <a:gd name="T14" fmla="*/ 112 w 146"/>
                <a:gd name="T15" fmla="*/ 130 h 144"/>
                <a:gd name="T16" fmla="*/ 146 w 146"/>
                <a:gd name="T17" fmla="*/ 118 h 144"/>
                <a:gd name="T18" fmla="*/ 98 w 146"/>
                <a:gd name="T19" fmla="*/ 0 h 144"/>
                <a:gd name="T20" fmla="*/ 98 w 146"/>
                <a:gd name="T21" fmla="*/ 0 h 144"/>
                <a:gd name="T22" fmla="*/ 76 w 146"/>
                <a:gd name="T23" fmla="*/ 8 h 144"/>
                <a:gd name="T24" fmla="*/ 52 w 146"/>
                <a:gd name="T25" fmla="*/ 14 h 144"/>
                <a:gd name="T26" fmla="*/ 28 w 146"/>
                <a:gd name="T27" fmla="*/ 16 h 144"/>
                <a:gd name="T28" fmla="*/ 4 w 146"/>
                <a:gd name="T29" fmla="*/ 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44">
                  <a:moveTo>
                    <a:pt x="4" y="18"/>
                  </a:moveTo>
                  <a:lnTo>
                    <a:pt x="0" y="18"/>
                  </a:lnTo>
                  <a:lnTo>
                    <a:pt x="0" y="144"/>
                  </a:lnTo>
                  <a:lnTo>
                    <a:pt x="4" y="144"/>
                  </a:lnTo>
                  <a:lnTo>
                    <a:pt x="4" y="144"/>
                  </a:lnTo>
                  <a:lnTo>
                    <a:pt x="40" y="142"/>
                  </a:lnTo>
                  <a:lnTo>
                    <a:pt x="76" y="138"/>
                  </a:lnTo>
                  <a:lnTo>
                    <a:pt x="112" y="130"/>
                  </a:lnTo>
                  <a:lnTo>
                    <a:pt x="146" y="118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6" y="8"/>
                  </a:lnTo>
                  <a:lnTo>
                    <a:pt x="52" y="14"/>
                  </a:lnTo>
                  <a:lnTo>
                    <a:pt x="28" y="16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54"/>
            <p:cNvSpPr>
              <a:spLocks/>
            </p:cNvSpPr>
            <p:nvPr/>
          </p:nvSpPr>
          <p:spPr bwMode="auto">
            <a:xfrm>
              <a:off x="11778394" y="5759121"/>
              <a:ext cx="231775" cy="228600"/>
            </a:xfrm>
            <a:custGeom>
              <a:avLst/>
              <a:gdLst>
                <a:gd name="T0" fmla="*/ 4 w 146"/>
                <a:gd name="T1" fmla="*/ 18 h 144"/>
                <a:gd name="T2" fmla="*/ 0 w 146"/>
                <a:gd name="T3" fmla="*/ 18 h 144"/>
                <a:gd name="T4" fmla="*/ 0 w 146"/>
                <a:gd name="T5" fmla="*/ 144 h 144"/>
                <a:gd name="T6" fmla="*/ 4 w 146"/>
                <a:gd name="T7" fmla="*/ 144 h 144"/>
                <a:gd name="T8" fmla="*/ 4 w 146"/>
                <a:gd name="T9" fmla="*/ 144 h 144"/>
                <a:gd name="T10" fmla="*/ 40 w 146"/>
                <a:gd name="T11" fmla="*/ 142 h 144"/>
                <a:gd name="T12" fmla="*/ 76 w 146"/>
                <a:gd name="T13" fmla="*/ 138 h 144"/>
                <a:gd name="T14" fmla="*/ 112 w 146"/>
                <a:gd name="T15" fmla="*/ 130 h 144"/>
                <a:gd name="T16" fmla="*/ 146 w 146"/>
                <a:gd name="T17" fmla="*/ 118 h 144"/>
                <a:gd name="T18" fmla="*/ 98 w 146"/>
                <a:gd name="T19" fmla="*/ 0 h 144"/>
                <a:gd name="T20" fmla="*/ 98 w 146"/>
                <a:gd name="T21" fmla="*/ 0 h 144"/>
                <a:gd name="T22" fmla="*/ 76 w 146"/>
                <a:gd name="T23" fmla="*/ 8 h 144"/>
                <a:gd name="T24" fmla="*/ 52 w 146"/>
                <a:gd name="T25" fmla="*/ 14 h 144"/>
                <a:gd name="T26" fmla="*/ 28 w 146"/>
                <a:gd name="T27" fmla="*/ 16 h 144"/>
                <a:gd name="T28" fmla="*/ 4 w 146"/>
                <a:gd name="T29" fmla="*/ 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44">
                  <a:moveTo>
                    <a:pt x="4" y="18"/>
                  </a:moveTo>
                  <a:lnTo>
                    <a:pt x="0" y="18"/>
                  </a:lnTo>
                  <a:lnTo>
                    <a:pt x="0" y="144"/>
                  </a:lnTo>
                  <a:lnTo>
                    <a:pt x="4" y="144"/>
                  </a:lnTo>
                  <a:lnTo>
                    <a:pt x="4" y="144"/>
                  </a:lnTo>
                  <a:lnTo>
                    <a:pt x="40" y="142"/>
                  </a:lnTo>
                  <a:lnTo>
                    <a:pt x="76" y="138"/>
                  </a:lnTo>
                  <a:lnTo>
                    <a:pt x="112" y="130"/>
                  </a:lnTo>
                  <a:lnTo>
                    <a:pt x="146" y="118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6" y="8"/>
                  </a:lnTo>
                  <a:lnTo>
                    <a:pt x="52" y="14"/>
                  </a:lnTo>
                  <a:lnTo>
                    <a:pt x="28" y="16"/>
                  </a:lnTo>
                  <a:lnTo>
                    <a:pt x="4" y="1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59"/>
            <p:cNvSpPr>
              <a:spLocks/>
            </p:cNvSpPr>
            <p:nvPr/>
          </p:nvSpPr>
          <p:spPr bwMode="auto">
            <a:xfrm>
              <a:off x="13384944" y="3419146"/>
              <a:ext cx="63500" cy="88900"/>
            </a:xfrm>
            <a:custGeom>
              <a:avLst/>
              <a:gdLst>
                <a:gd name="T0" fmla="*/ 40 w 40"/>
                <a:gd name="T1" fmla="*/ 48 h 56"/>
                <a:gd name="T2" fmla="*/ 20 w 40"/>
                <a:gd name="T3" fmla="*/ 0 h 56"/>
                <a:gd name="T4" fmla="*/ 0 w 40"/>
                <a:gd name="T5" fmla="*/ 8 h 56"/>
                <a:gd name="T6" fmla="*/ 20 w 40"/>
                <a:gd name="T7" fmla="*/ 56 h 56"/>
                <a:gd name="T8" fmla="*/ 40 w 40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6">
                  <a:moveTo>
                    <a:pt x="40" y="48"/>
                  </a:moveTo>
                  <a:lnTo>
                    <a:pt x="20" y="0"/>
                  </a:lnTo>
                  <a:lnTo>
                    <a:pt x="0" y="8"/>
                  </a:lnTo>
                  <a:lnTo>
                    <a:pt x="20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60"/>
            <p:cNvSpPr>
              <a:spLocks/>
            </p:cNvSpPr>
            <p:nvPr/>
          </p:nvSpPr>
          <p:spPr bwMode="auto">
            <a:xfrm>
              <a:off x="13280169" y="3488996"/>
              <a:ext cx="82550" cy="79375"/>
            </a:xfrm>
            <a:custGeom>
              <a:avLst/>
              <a:gdLst>
                <a:gd name="T0" fmla="*/ 52 w 52"/>
                <a:gd name="T1" fmla="*/ 36 h 50"/>
                <a:gd name="T2" fmla="*/ 16 w 52"/>
                <a:gd name="T3" fmla="*/ 0 h 50"/>
                <a:gd name="T4" fmla="*/ 0 w 52"/>
                <a:gd name="T5" fmla="*/ 14 h 50"/>
                <a:gd name="T6" fmla="*/ 36 w 52"/>
                <a:gd name="T7" fmla="*/ 50 h 50"/>
                <a:gd name="T8" fmla="*/ 52 w 52"/>
                <a:gd name="T9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0">
                  <a:moveTo>
                    <a:pt x="52" y="36"/>
                  </a:moveTo>
                  <a:lnTo>
                    <a:pt x="16" y="0"/>
                  </a:lnTo>
                  <a:lnTo>
                    <a:pt x="0" y="14"/>
                  </a:lnTo>
                  <a:lnTo>
                    <a:pt x="36" y="50"/>
                  </a:lnTo>
                  <a:lnTo>
                    <a:pt x="5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61"/>
            <p:cNvSpPr>
              <a:spLocks/>
            </p:cNvSpPr>
            <p:nvPr/>
          </p:nvSpPr>
          <p:spPr bwMode="auto">
            <a:xfrm>
              <a:off x="13213494" y="3593771"/>
              <a:ext cx="88900" cy="63500"/>
            </a:xfrm>
            <a:custGeom>
              <a:avLst/>
              <a:gdLst>
                <a:gd name="T0" fmla="*/ 56 w 56"/>
                <a:gd name="T1" fmla="*/ 20 h 40"/>
                <a:gd name="T2" fmla="*/ 8 w 56"/>
                <a:gd name="T3" fmla="*/ 0 h 40"/>
                <a:gd name="T4" fmla="*/ 0 w 56"/>
                <a:gd name="T5" fmla="*/ 20 h 40"/>
                <a:gd name="T6" fmla="*/ 46 w 56"/>
                <a:gd name="T7" fmla="*/ 40 h 40"/>
                <a:gd name="T8" fmla="*/ 56 w 56"/>
                <a:gd name="T9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0">
                  <a:moveTo>
                    <a:pt x="56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46" y="40"/>
                  </a:lnTo>
                  <a:lnTo>
                    <a:pt x="5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62"/>
            <p:cNvSpPr>
              <a:spLocks noChangeArrowheads="1"/>
            </p:cNvSpPr>
            <p:nvPr/>
          </p:nvSpPr>
          <p:spPr bwMode="auto">
            <a:xfrm>
              <a:off x="13181744" y="3720771"/>
              <a:ext cx="79375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63"/>
            <p:cNvSpPr>
              <a:spLocks/>
            </p:cNvSpPr>
            <p:nvPr/>
          </p:nvSpPr>
          <p:spPr bwMode="auto">
            <a:xfrm>
              <a:off x="13200794" y="3793796"/>
              <a:ext cx="88900" cy="63500"/>
            </a:xfrm>
            <a:custGeom>
              <a:avLst/>
              <a:gdLst>
                <a:gd name="T0" fmla="*/ 48 w 56"/>
                <a:gd name="T1" fmla="*/ 0 h 40"/>
                <a:gd name="T2" fmla="*/ 0 w 56"/>
                <a:gd name="T3" fmla="*/ 20 h 40"/>
                <a:gd name="T4" fmla="*/ 8 w 56"/>
                <a:gd name="T5" fmla="*/ 40 h 40"/>
                <a:gd name="T6" fmla="*/ 56 w 56"/>
                <a:gd name="T7" fmla="*/ 22 h 40"/>
                <a:gd name="T8" fmla="*/ 48 w 5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0">
                  <a:moveTo>
                    <a:pt x="48" y="0"/>
                  </a:moveTo>
                  <a:lnTo>
                    <a:pt x="0" y="20"/>
                  </a:lnTo>
                  <a:lnTo>
                    <a:pt x="8" y="40"/>
                  </a:lnTo>
                  <a:lnTo>
                    <a:pt x="56" y="22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64"/>
            <p:cNvSpPr>
              <a:spLocks/>
            </p:cNvSpPr>
            <p:nvPr/>
          </p:nvSpPr>
          <p:spPr bwMode="auto">
            <a:xfrm>
              <a:off x="13302394" y="3409621"/>
              <a:ext cx="558800" cy="660400"/>
            </a:xfrm>
            <a:custGeom>
              <a:avLst/>
              <a:gdLst>
                <a:gd name="T0" fmla="*/ 342 w 352"/>
                <a:gd name="T1" fmla="*/ 276 h 416"/>
                <a:gd name="T2" fmla="*/ 352 w 352"/>
                <a:gd name="T3" fmla="*/ 216 h 416"/>
                <a:gd name="T4" fmla="*/ 306 w 352"/>
                <a:gd name="T5" fmla="*/ 194 h 416"/>
                <a:gd name="T6" fmla="*/ 352 w 352"/>
                <a:gd name="T7" fmla="*/ 194 h 416"/>
                <a:gd name="T8" fmla="*/ 340 w 352"/>
                <a:gd name="T9" fmla="*/ 136 h 416"/>
                <a:gd name="T10" fmla="*/ 288 w 352"/>
                <a:gd name="T11" fmla="*/ 134 h 416"/>
                <a:gd name="T12" fmla="*/ 332 w 352"/>
                <a:gd name="T13" fmla="*/ 116 h 416"/>
                <a:gd name="T14" fmla="*/ 298 w 352"/>
                <a:gd name="T15" fmla="*/ 68 h 416"/>
                <a:gd name="T16" fmla="*/ 250 w 352"/>
                <a:gd name="T17" fmla="*/ 84 h 416"/>
                <a:gd name="T18" fmla="*/ 282 w 352"/>
                <a:gd name="T19" fmla="*/ 52 h 416"/>
                <a:gd name="T20" fmla="*/ 232 w 352"/>
                <a:gd name="T21" fmla="*/ 20 h 416"/>
                <a:gd name="T22" fmla="*/ 194 w 352"/>
                <a:gd name="T23" fmla="*/ 54 h 416"/>
                <a:gd name="T24" fmla="*/ 212 w 352"/>
                <a:gd name="T25" fmla="*/ 10 h 416"/>
                <a:gd name="T26" fmla="*/ 180 w 352"/>
                <a:gd name="T27" fmla="*/ 2 h 416"/>
                <a:gd name="T28" fmla="*/ 144 w 352"/>
                <a:gd name="T29" fmla="*/ 0 h 416"/>
                <a:gd name="T30" fmla="*/ 0 w 352"/>
                <a:gd name="T31" fmla="*/ 356 h 416"/>
                <a:gd name="T32" fmla="*/ 12 w 352"/>
                <a:gd name="T33" fmla="*/ 368 h 416"/>
                <a:gd name="T34" fmla="*/ 40 w 352"/>
                <a:gd name="T35" fmla="*/ 388 h 416"/>
                <a:gd name="T36" fmla="*/ 72 w 352"/>
                <a:gd name="T37" fmla="*/ 352 h 416"/>
                <a:gd name="T38" fmla="*/ 76 w 352"/>
                <a:gd name="T39" fmla="*/ 404 h 416"/>
                <a:gd name="T40" fmla="*/ 104 w 352"/>
                <a:gd name="T41" fmla="*/ 412 h 416"/>
                <a:gd name="T42" fmla="*/ 134 w 352"/>
                <a:gd name="T43" fmla="*/ 368 h 416"/>
                <a:gd name="T44" fmla="*/ 156 w 352"/>
                <a:gd name="T45" fmla="*/ 416 h 416"/>
                <a:gd name="T46" fmla="*/ 186 w 352"/>
                <a:gd name="T47" fmla="*/ 412 h 416"/>
                <a:gd name="T48" fmla="*/ 196 w 352"/>
                <a:gd name="T49" fmla="*/ 360 h 416"/>
                <a:gd name="T50" fmla="*/ 236 w 352"/>
                <a:gd name="T51" fmla="*/ 396 h 416"/>
                <a:gd name="T52" fmla="*/ 262 w 352"/>
                <a:gd name="T53" fmla="*/ 380 h 416"/>
                <a:gd name="T54" fmla="*/ 250 w 352"/>
                <a:gd name="T55" fmla="*/ 328 h 416"/>
                <a:gd name="T56" fmla="*/ 300 w 352"/>
                <a:gd name="T57" fmla="*/ 346 h 416"/>
                <a:gd name="T58" fmla="*/ 318 w 352"/>
                <a:gd name="T59" fmla="*/ 322 h 416"/>
                <a:gd name="T60" fmla="*/ 290 w 352"/>
                <a:gd name="T61" fmla="*/ 278 h 416"/>
                <a:gd name="T62" fmla="*/ 342 w 352"/>
                <a:gd name="T63" fmla="*/ 27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16">
                  <a:moveTo>
                    <a:pt x="342" y="276"/>
                  </a:moveTo>
                  <a:lnTo>
                    <a:pt x="342" y="276"/>
                  </a:lnTo>
                  <a:lnTo>
                    <a:pt x="350" y="246"/>
                  </a:lnTo>
                  <a:lnTo>
                    <a:pt x="352" y="216"/>
                  </a:lnTo>
                  <a:lnTo>
                    <a:pt x="306" y="216"/>
                  </a:lnTo>
                  <a:lnTo>
                    <a:pt x="306" y="194"/>
                  </a:lnTo>
                  <a:lnTo>
                    <a:pt x="352" y="194"/>
                  </a:lnTo>
                  <a:lnTo>
                    <a:pt x="352" y="194"/>
                  </a:lnTo>
                  <a:lnTo>
                    <a:pt x="348" y="164"/>
                  </a:lnTo>
                  <a:lnTo>
                    <a:pt x="340" y="136"/>
                  </a:lnTo>
                  <a:lnTo>
                    <a:pt x="298" y="154"/>
                  </a:lnTo>
                  <a:lnTo>
                    <a:pt x="288" y="134"/>
                  </a:lnTo>
                  <a:lnTo>
                    <a:pt x="332" y="116"/>
                  </a:lnTo>
                  <a:lnTo>
                    <a:pt x="332" y="116"/>
                  </a:lnTo>
                  <a:lnTo>
                    <a:pt x="316" y="90"/>
                  </a:lnTo>
                  <a:lnTo>
                    <a:pt x="298" y="68"/>
                  </a:lnTo>
                  <a:lnTo>
                    <a:pt x="266" y="100"/>
                  </a:lnTo>
                  <a:lnTo>
                    <a:pt x="250" y="84"/>
                  </a:lnTo>
                  <a:lnTo>
                    <a:pt x="282" y="52"/>
                  </a:lnTo>
                  <a:lnTo>
                    <a:pt x="282" y="52"/>
                  </a:lnTo>
                  <a:lnTo>
                    <a:pt x="258" y="34"/>
                  </a:lnTo>
                  <a:lnTo>
                    <a:pt x="232" y="20"/>
                  </a:lnTo>
                  <a:lnTo>
                    <a:pt x="216" y="62"/>
                  </a:lnTo>
                  <a:lnTo>
                    <a:pt x="194" y="54"/>
                  </a:lnTo>
                  <a:lnTo>
                    <a:pt x="212" y="10"/>
                  </a:lnTo>
                  <a:lnTo>
                    <a:pt x="212" y="10"/>
                  </a:lnTo>
                  <a:lnTo>
                    <a:pt x="196" y="6"/>
                  </a:lnTo>
                  <a:lnTo>
                    <a:pt x="180" y="2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44" y="210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12" y="368"/>
                  </a:lnTo>
                  <a:lnTo>
                    <a:pt x="26" y="378"/>
                  </a:lnTo>
                  <a:lnTo>
                    <a:pt x="40" y="388"/>
                  </a:lnTo>
                  <a:lnTo>
                    <a:pt x="54" y="396"/>
                  </a:lnTo>
                  <a:lnTo>
                    <a:pt x="72" y="352"/>
                  </a:lnTo>
                  <a:lnTo>
                    <a:pt x="94" y="360"/>
                  </a:lnTo>
                  <a:lnTo>
                    <a:pt x="76" y="404"/>
                  </a:lnTo>
                  <a:lnTo>
                    <a:pt x="76" y="404"/>
                  </a:lnTo>
                  <a:lnTo>
                    <a:pt x="104" y="412"/>
                  </a:lnTo>
                  <a:lnTo>
                    <a:pt x="134" y="416"/>
                  </a:lnTo>
                  <a:lnTo>
                    <a:pt x="134" y="368"/>
                  </a:lnTo>
                  <a:lnTo>
                    <a:pt x="156" y="368"/>
                  </a:lnTo>
                  <a:lnTo>
                    <a:pt x="156" y="416"/>
                  </a:lnTo>
                  <a:lnTo>
                    <a:pt x="156" y="416"/>
                  </a:lnTo>
                  <a:lnTo>
                    <a:pt x="186" y="412"/>
                  </a:lnTo>
                  <a:lnTo>
                    <a:pt x="214" y="404"/>
                  </a:lnTo>
                  <a:lnTo>
                    <a:pt x="196" y="360"/>
                  </a:lnTo>
                  <a:lnTo>
                    <a:pt x="216" y="352"/>
                  </a:lnTo>
                  <a:lnTo>
                    <a:pt x="236" y="396"/>
                  </a:lnTo>
                  <a:lnTo>
                    <a:pt x="236" y="396"/>
                  </a:lnTo>
                  <a:lnTo>
                    <a:pt x="262" y="380"/>
                  </a:lnTo>
                  <a:lnTo>
                    <a:pt x="284" y="362"/>
                  </a:lnTo>
                  <a:lnTo>
                    <a:pt x="250" y="328"/>
                  </a:lnTo>
                  <a:lnTo>
                    <a:pt x="266" y="312"/>
                  </a:lnTo>
                  <a:lnTo>
                    <a:pt x="300" y="346"/>
                  </a:lnTo>
                  <a:lnTo>
                    <a:pt x="300" y="346"/>
                  </a:lnTo>
                  <a:lnTo>
                    <a:pt x="318" y="322"/>
                  </a:lnTo>
                  <a:lnTo>
                    <a:pt x="334" y="296"/>
                  </a:lnTo>
                  <a:lnTo>
                    <a:pt x="290" y="278"/>
                  </a:lnTo>
                  <a:lnTo>
                    <a:pt x="298" y="258"/>
                  </a:lnTo>
                  <a:lnTo>
                    <a:pt x="34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>
            <a:off x="1425753" y="4024937"/>
            <a:ext cx="936417" cy="0"/>
          </a:xfrm>
          <a:prstGeom prst="straightConnector1">
            <a:avLst/>
          </a:prstGeom>
          <a:ln w="101600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 bwMode="auto">
          <a:xfrm>
            <a:off x="2362172" y="3350694"/>
            <a:ext cx="2417154" cy="123723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2362172" y="3210566"/>
            <a:ext cx="2417154" cy="383759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r>
              <a:rPr lang="en-US" sz="2000">
                <a:solidFill>
                  <a:srgbClr val="FFFFFF"/>
                </a:solidFill>
              </a:rPr>
              <a:t>Stream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453202" y="3727826"/>
            <a:ext cx="2190496" cy="681903"/>
            <a:chOff x="2841743" y="2630363"/>
            <a:chExt cx="2190496" cy="681902"/>
          </a:xfrm>
        </p:grpSpPr>
        <p:grpSp>
          <p:nvGrpSpPr>
            <p:cNvPr id="81" name="Group 80"/>
            <p:cNvGrpSpPr/>
            <p:nvPr/>
          </p:nvGrpSpPr>
          <p:grpSpPr>
            <a:xfrm>
              <a:off x="2841743" y="2630363"/>
              <a:ext cx="2190496" cy="681902"/>
              <a:chOff x="1085848" y="4940817"/>
              <a:chExt cx="2336406" cy="727324"/>
            </a:xfrm>
            <a:solidFill>
              <a:schemeClr val="tx1"/>
            </a:solidFill>
          </p:grpSpPr>
          <p:sp>
            <p:nvSpPr>
              <p:cNvPr id="83" name="Direct Access Storage 82"/>
              <p:cNvSpPr/>
              <p:nvPr/>
            </p:nvSpPr>
            <p:spPr bwMode="auto">
              <a:xfrm>
                <a:off x="1085848" y="4940817"/>
                <a:ext cx="2336406" cy="727323"/>
              </a:xfrm>
              <a:prstGeom prst="flowChartMagneticDrum">
                <a:avLst/>
              </a:prstGeom>
              <a:solidFill>
                <a:srgbClr val="FE50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1085848" y="4940818"/>
                <a:ext cx="727323" cy="727323"/>
              </a:xfrm>
              <a:prstGeom prst="ellipse">
                <a:avLst/>
              </a:prstGeom>
              <a:solidFill>
                <a:srgbClr val="FF6600"/>
              </a:solidFill>
              <a:ln w="38100" cmpd="sng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r>
                  <a:rPr lang="en-US" smtClean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284660" y="2785830"/>
              <a:ext cx="16818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prstClr val="white"/>
                  </a:solidFill>
                  <a:cs typeface="Arial"/>
                </a:rPr>
                <a:t>Topic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951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3896" y="2316949"/>
            <a:ext cx="1755760" cy="3738663"/>
          </a:xfrm>
          <a:prstGeom prst="rect">
            <a:avLst/>
          </a:prstGeom>
        </p:spPr>
      </p:pic>
      <p:sp>
        <p:nvSpPr>
          <p:cNvPr id="32" name="Rectangular Callout 31"/>
          <p:cNvSpPr/>
          <p:nvPr/>
        </p:nvSpPr>
        <p:spPr bwMode="auto">
          <a:xfrm>
            <a:off x="8997931" y="2828586"/>
            <a:ext cx="1288994" cy="1178951"/>
          </a:xfrm>
          <a:prstGeom prst="wedgeRectCallout">
            <a:avLst>
              <a:gd name="adj1" fmla="val -74914"/>
              <a:gd name="adj2" fmla="val -42295"/>
            </a:avLst>
          </a:prstGeom>
          <a:solidFill>
            <a:srgbClr val="C60C30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r>
              <a:rPr lang="en-US" sz="1900">
                <a:solidFill>
                  <a:srgbClr val="FFFFFF"/>
                </a:solidFill>
              </a:rPr>
              <a:t>It was hot at 6:05 yesterday!</a:t>
            </a:r>
            <a:endParaRPr lang="en-US" sz="1900" b="1">
              <a:solidFill>
                <a:srgbClr val="C8102E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Stream Processing? </a:t>
            </a:r>
            <a:endParaRPr lang="en-US"/>
          </a:p>
        </p:txBody>
      </p:sp>
      <p:sp>
        <p:nvSpPr>
          <p:cNvPr id="22" name="Shape 420"/>
          <p:cNvSpPr/>
          <p:nvPr/>
        </p:nvSpPr>
        <p:spPr>
          <a:xfrm>
            <a:off x="4667638" y="2862141"/>
            <a:ext cx="1924265" cy="3193471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396" tIns="91396" rIns="91396" bIns="91396" anchor="ctr" anchorCtr="0">
            <a:noAutofit/>
          </a:bodyPr>
          <a:lstStyle/>
          <a:p>
            <a:endParaRPr sz="150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23" name="Shape 420"/>
          <p:cNvSpPr/>
          <p:nvPr/>
        </p:nvSpPr>
        <p:spPr>
          <a:xfrm>
            <a:off x="4668407" y="2409115"/>
            <a:ext cx="1924265" cy="45302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45719" rIns="0" bIns="0" anchor="ctr" anchorCtr="0">
            <a:noAutofit/>
          </a:bodyPr>
          <a:lstStyle/>
          <a:p>
            <a:pPr algn="ctr"/>
            <a:r>
              <a:rPr lang="en-US" sz="2000" spc="-51">
                <a:solidFill>
                  <a:srgbClr val="FFFFFF"/>
                </a:solidFill>
                <a:ea typeface="Arial"/>
                <a:cs typeface="Arial"/>
                <a:sym typeface="Arial"/>
              </a:rPr>
              <a:t>Analyze</a:t>
            </a:r>
            <a:endParaRPr sz="2000" spc="-51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DEV350_01_apache_hive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682" y="3129867"/>
            <a:ext cx="1423551" cy="1281195"/>
          </a:xfrm>
          <a:prstGeom prst="rect">
            <a:avLst/>
          </a:prstGeom>
        </p:spPr>
      </p:pic>
      <p:pic>
        <p:nvPicPr>
          <p:cNvPr id="6" name="Picture 5" descr="DEV350_01_apache_pig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681" y="4633591"/>
            <a:ext cx="827149" cy="1255584"/>
          </a:xfrm>
          <a:prstGeom prst="rect">
            <a:avLst/>
          </a:prstGeom>
        </p:spPr>
      </p:pic>
      <p:sp>
        <p:nvSpPr>
          <p:cNvPr id="186" name="Shape 186"/>
          <p:cNvSpPr txBox="1"/>
          <p:nvPr/>
        </p:nvSpPr>
        <p:spPr>
          <a:xfrm>
            <a:off x="1990010" y="3210095"/>
            <a:ext cx="1645139" cy="1959300"/>
          </a:xfrm>
          <a:prstGeom prst="rect">
            <a:avLst/>
          </a:prstGeom>
          <a:noFill/>
          <a:ln>
            <a:noFill/>
          </a:ln>
        </p:spPr>
        <p:txBody>
          <a:bodyPr lIns="91421" tIns="91421" rIns="91421" bIns="91421" anchor="t" anchorCtr="0">
            <a:noAutofit/>
          </a:bodyPr>
          <a:lstStyle/>
          <a:p>
            <a:pPr>
              <a:lnSpc>
                <a:spcPct val="120000"/>
              </a:lnSpc>
              <a:buClr>
                <a:prstClr val="black"/>
              </a:buClr>
              <a:buSzPct val="25000"/>
              <a:buFont typeface="Arial"/>
              <a:buNone/>
            </a:pPr>
            <a:r>
              <a:rPr lang="en-US" sz="1900">
                <a:solidFill>
                  <a:srgbClr val="FFFFFF"/>
                </a:solidFill>
                <a:ea typeface="Arial"/>
                <a:cs typeface="Arial"/>
                <a:sym typeface="Arial"/>
              </a:rPr>
              <a:t>6:01 P.M.: 72°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900">
                <a:solidFill>
                  <a:srgbClr val="FFFFFF"/>
                </a:solidFill>
                <a:ea typeface="Arial"/>
                <a:cs typeface="Arial"/>
                <a:sym typeface="Arial"/>
              </a:rPr>
              <a:t>6:02 P.M.: 75°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100">
                <a:solidFill>
                  <a:srgbClr val="FFFFFF"/>
                </a:solidFill>
                <a:ea typeface="Arial"/>
                <a:cs typeface="Arial"/>
                <a:sym typeface="Arial"/>
              </a:rPr>
              <a:t>6:03 P.M.: 77°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100">
                <a:solidFill>
                  <a:srgbClr val="FFFFFF"/>
                </a:solidFill>
                <a:ea typeface="Arial"/>
                <a:cs typeface="Arial"/>
                <a:sym typeface="Arial"/>
              </a:rPr>
              <a:t>6:04 P.M.: 85°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100">
                <a:solidFill>
                  <a:srgbClr val="FFFFFF"/>
                </a:solidFill>
                <a:ea typeface="Arial"/>
                <a:cs typeface="Arial"/>
                <a:sym typeface="Arial"/>
              </a:rPr>
              <a:t>6:05 P.M.: 90°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100">
                <a:solidFill>
                  <a:srgbClr val="FFFFFF"/>
                </a:solidFill>
                <a:ea typeface="Arial"/>
                <a:cs typeface="Arial"/>
                <a:sym typeface="Arial"/>
              </a:rPr>
              <a:t>6:06 P.M.: 85°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100">
                <a:solidFill>
                  <a:srgbClr val="FFFFFF"/>
                </a:solidFill>
                <a:ea typeface="Arial"/>
                <a:cs typeface="Arial"/>
                <a:sym typeface="Arial"/>
              </a:rPr>
              <a:t>6:07 P.M.: 77°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100">
                <a:solidFill>
                  <a:srgbClr val="FFFFFF"/>
                </a:solidFill>
                <a:ea typeface="Arial"/>
                <a:cs typeface="Arial"/>
                <a:sym typeface="Arial"/>
              </a:rPr>
              <a:t>6:08 P.M.: 75°</a:t>
            </a:r>
          </a:p>
        </p:txBody>
      </p:sp>
      <p:cxnSp>
        <p:nvCxnSpPr>
          <p:cNvPr id="36" name="Straight Arrow Connector 35"/>
          <p:cNvCxnSpPr/>
          <p:nvPr/>
        </p:nvCxnSpPr>
        <p:spPr bwMode="auto">
          <a:xfrm>
            <a:off x="6689482" y="4508415"/>
            <a:ext cx="855630" cy="0"/>
          </a:xfrm>
          <a:prstGeom prst="straightConnector1">
            <a:avLst/>
          </a:prstGeom>
          <a:noFill/>
          <a:ln w="38100" cmpd="sng" algn="ctr">
            <a:solidFill>
              <a:srgbClr val="C60C30"/>
            </a:solidFill>
            <a:prstDash val="sysDash"/>
            <a:round/>
            <a:headEnd/>
            <a:tailEnd type="triangle" w="lg" len="lg"/>
          </a:ln>
        </p:spPr>
      </p:cxnSp>
      <p:sp>
        <p:nvSpPr>
          <p:cNvPr id="17" name="TextBox 16"/>
          <p:cNvSpPr txBox="1"/>
          <p:nvPr/>
        </p:nvSpPr>
        <p:spPr>
          <a:xfrm>
            <a:off x="7417195" y="3149077"/>
            <a:ext cx="553117" cy="384719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lang="en-US" sz="1900">
                <a:solidFill>
                  <a:prstClr val="black"/>
                </a:solidFill>
                <a:ea typeface="Arial"/>
                <a:cs typeface="Arial"/>
                <a:sym typeface="Arial"/>
              </a:rPr>
              <a:t>90°</a:t>
            </a:r>
            <a:endParaRPr lang="en-US" sz="1900">
              <a:solidFill>
                <a:srgbClr val="4D4F53"/>
              </a:solidFill>
              <a:cs typeface="Arial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17195" y="3149077"/>
            <a:ext cx="553117" cy="384719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lang="en-US" sz="1900">
                <a:solidFill>
                  <a:srgbClr val="C8102E"/>
                </a:solidFill>
                <a:ea typeface="Arial"/>
                <a:cs typeface="Arial"/>
                <a:sym typeface="Arial"/>
              </a:rPr>
              <a:t>90°</a:t>
            </a:r>
            <a:endParaRPr lang="en-US" sz="1900">
              <a:solidFill>
                <a:srgbClr val="C8102E"/>
              </a:solidFill>
              <a:cs typeface="Arial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901902" y="2883403"/>
            <a:ext cx="1733247" cy="3172208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pic>
        <p:nvPicPr>
          <p:cNvPr id="34" name="Picture 33" descr="DEV350_01_temp_gauge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7290" y="2189491"/>
            <a:ext cx="1162471" cy="1126467"/>
          </a:xfrm>
          <a:prstGeom prst="rect">
            <a:avLst/>
          </a:prstGeom>
        </p:spPr>
      </p:pic>
      <p:sp>
        <p:nvSpPr>
          <p:cNvPr id="37" name="Shape 186"/>
          <p:cNvSpPr txBox="1"/>
          <p:nvPr/>
        </p:nvSpPr>
        <p:spPr>
          <a:xfrm>
            <a:off x="1990010" y="3210095"/>
            <a:ext cx="1645139" cy="2845516"/>
          </a:xfrm>
          <a:prstGeom prst="rect">
            <a:avLst/>
          </a:prstGeom>
          <a:noFill/>
          <a:ln>
            <a:noFill/>
          </a:ln>
        </p:spPr>
        <p:txBody>
          <a:bodyPr lIns="91421" tIns="91421" rIns="91421" bIns="91421" anchor="t" anchorCtr="0">
            <a:noAutofit/>
          </a:bodyPr>
          <a:lstStyle/>
          <a:p>
            <a:pPr>
              <a:lnSpc>
                <a:spcPct val="120000"/>
              </a:lnSpc>
              <a:buClr>
                <a:prstClr val="black"/>
              </a:buClr>
              <a:buSzPct val="25000"/>
              <a:buFont typeface="Arial"/>
              <a:buNone/>
            </a:pPr>
            <a:r>
              <a:rPr lang="en-US" sz="1800">
                <a:solidFill>
                  <a:prstClr val="white"/>
                </a:solidFill>
                <a:ea typeface="Arial"/>
                <a:cs typeface="Arial"/>
                <a:sym typeface="Arial"/>
              </a:rPr>
              <a:t>6:01 P.M.: 72°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800">
                <a:solidFill>
                  <a:prstClr val="white"/>
                </a:solidFill>
                <a:ea typeface="Arial"/>
                <a:cs typeface="Arial"/>
                <a:sym typeface="Arial"/>
              </a:rPr>
              <a:t>6:02 P.M.: 75°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800">
                <a:solidFill>
                  <a:prstClr val="white"/>
                </a:solidFill>
                <a:ea typeface="Arial"/>
                <a:cs typeface="Arial"/>
                <a:sym typeface="Arial"/>
              </a:rPr>
              <a:t>6:03 P.M.: 77°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800">
                <a:solidFill>
                  <a:prstClr val="white"/>
                </a:solidFill>
                <a:ea typeface="Arial"/>
                <a:cs typeface="Arial"/>
                <a:sym typeface="Arial"/>
              </a:rPr>
              <a:t>6:04 P.M.: 85°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800">
                <a:solidFill>
                  <a:prstClr val="white"/>
                </a:solidFill>
                <a:ea typeface="Arial"/>
                <a:cs typeface="Arial"/>
                <a:sym typeface="Arial"/>
              </a:rPr>
              <a:t>6:05 P.M.: 90°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800">
                <a:solidFill>
                  <a:prstClr val="white"/>
                </a:solidFill>
                <a:ea typeface="Arial"/>
                <a:cs typeface="Arial"/>
                <a:sym typeface="Arial"/>
              </a:rPr>
              <a:t>6:06 P.M.: 85°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800">
                <a:solidFill>
                  <a:prstClr val="white"/>
                </a:solidFill>
                <a:ea typeface="Arial"/>
                <a:cs typeface="Arial"/>
                <a:sym typeface="Arial"/>
              </a:rPr>
              <a:t>6:07 P.M.: 77°</a:t>
            </a:r>
          </a:p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800">
                <a:solidFill>
                  <a:prstClr val="white"/>
                </a:solidFill>
                <a:ea typeface="Arial"/>
                <a:cs typeface="Arial"/>
                <a:sym typeface="Arial"/>
              </a:rPr>
              <a:t>6:08 P.M.: 75°</a:t>
            </a:r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3722870" y="4508415"/>
            <a:ext cx="855630" cy="0"/>
          </a:xfrm>
          <a:prstGeom prst="straightConnector1">
            <a:avLst/>
          </a:prstGeom>
          <a:noFill/>
          <a:ln w="38100" cmpd="sng" algn="ctr">
            <a:solidFill>
              <a:schemeClr val="accent1"/>
            </a:solidFill>
            <a:prstDash val="sysDash"/>
            <a:round/>
            <a:headEnd/>
            <a:tailEnd type="triangle" w="lg" len="lg"/>
          </a:ln>
        </p:spPr>
      </p:cxnSp>
      <p:sp>
        <p:nvSpPr>
          <p:cNvPr id="18" name="TextBox 17"/>
          <p:cNvSpPr txBox="1"/>
          <p:nvPr/>
        </p:nvSpPr>
        <p:spPr>
          <a:xfrm>
            <a:off x="1987328" y="1487007"/>
            <a:ext cx="7010603" cy="830997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lang="en-US" smtClean="0">
                <a:solidFill>
                  <a:schemeClr val="tx2"/>
                </a:solidFill>
              </a:rPr>
              <a:t>Batch processing may be too late for some events </a:t>
            </a:r>
            <a:endParaRPr lang="en-US">
              <a:solidFill>
                <a:schemeClr val="tx2"/>
              </a:solidFill>
            </a:endParaRPr>
          </a:p>
          <a:p>
            <a:endParaRPr lang="en-US" smtClean="0">
              <a:solidFill>
                <a:srgbClr val="4D4F5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6993552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192761" y="2952341"/>
            <a:ext cx="1232992" cy="1663095"/>
            <a:chOff x="7097087" y="5009657"/>
            <a:chExt cx="1528550" cy="1594388"/>
          </a:xfrm>
          <a:solidFill>
            <a:srgbClr val="B2D8E5"/>
          </a:solidFill>
        </p:grpSpPr>
        <p:sp>
          <p:nvSpPr>
            <p:cNvPr id="122" name="Freeform 21"/>
            <p:cNvSpPr>
              <a:spLocks noEditPoints="1"/>
            </p:cNvSpPr>
            <p:nvPr/>
          </p:nvSpPr>
          <p:spPr bwMode="auto">
            <a:xfrm>
              <a:off x="7097087" y="5009657"/>
              <a:ext cx="1528550" cy="1594388"/>
            </a:xfrm>
            <a:custGeom>
              <a:avLst/>
              <a:gdLst>
                <a:gd name="T0" fmla="*/ 2356 w 2786"/>
                <a:gd name="T1" fmla="*/ 2214 h 2906"/>
                <a:gd name="T2" fmla="*/ 2556 w 2786"/>
                <a:gd name="T3" fmla="*/ 2214 h 2906"/>
                <a:gd name="T4" fmla="*/ 2648 w 2786"/>
                <a:gd name="T5" fmla="*/ 2232 h 2906"/>
                <a:gd name="T6" fmla="*/ 2720 w 2786"/>
                <a:gd name="T7" fmla="*/ 2282 h 2906"/>
                <a:gd name="T8" fmla="*/ 2768 w 2786"/>
                <a:gd name="T9" fmla="*/ 2354 h 2906"/>
                <a:gd name="T10" fmla="*/ 2786 w 2786"/>
                <a:gd name="T11" fmla="*/ 2444 h 2906"/>
                <a:gd name="T12" fmla="*/ 2786 w 2786"/>
                <a:gd name="T13" fmla="*/ 2906 h 2906"/>
                <a:gd name="T14" fmla="*/ 1730 w 2786"/>
                <a:gd name="T15" fmla="*/ 2906 h 2906"/>
                <a:gd name="T16" fmla="*/ 1706 w 2786"/>
                <a:gd name="T17" fmla="*/ 2894 h 2906"/>
                <a:gd name="T18" fmla="*/ 1434 w 2786"/>
                <a:gd name="T19" fmla="*/ 1984 h 2906"/>
                <a:gd name="T20" fmla="*/ 1420 w 2786"/>
                <a:gd name="T21" fmla="*/ 1986 h 2906"/>
                <a:gd name="T22" fmla="*/ 1142 w 2786"/>
                <a:gd name="T23" fmla="*/ 2902 h 2906"/>
                <a:gd name="T24" fmla="*/ 750 w 2786"/>
                <a:gd name="T25" fmla="*/ 2906 h 2906"/>
                <a:gd name="T26" fmla="*/ 1182 w 2786"/>
                <a:gd name="T27" fmla="*/ 1390 h 2906"/>
                <a:gd name="T28" fmla="*/ 1714 w 2786"/>
                <a:gd name="T29" fmla="*/ 1582 h 2906"/>
                <a:gd name="T30" fmla="*/ 1734 w 2786"/>
                <a:gd name="T31" fmla="*/ 1598 h 2906"/>
                <a:gd name="T32" fmla="*/ 1912 w 2786"/>
                <a:gd name="T33" fmla="*/ 2198 h 2906"/>
                <a:gd name="T34" fmla="*/ 1936 w 2786"/>
                <a:gd name="T35" fmla="*/ 2216 h 2906"/>
                <a:gd name="T36" fmla="*/ 2142 w 2786"/>
                <a:gd name="T37" fmla="*/ 2214 h 2906"/>
                <a:gd name="T38" fmla="*/ 2154 w 2786"/>
                <a:gd name="T39" fmla="*/ 2202 h 2906"/>
                <a:gd name="T40" fmla="*/ 2344 w 2786"/>
                <a:gd name="T41" fmla="*/ 1676 h 2906"/>
                <a:gd name="T42" fmla="*/ 498 w 2786"/>
                <a:gd name="T43" fmla="*/ 1080 h 2906"/>
                <a:gd name="T44" fmla="*/ 264 w 2786"/>
                <a:gd name="T45" fmla="*/ 1708 h 2906"/>
                <a:gd name="T46" fmla="*/ 214 w 2786"/>
                <a:gd name="T47" fmla="*/ 1736 h 2906"/>
                <a:gd name="T48" fmla="*/ 172 w 2786"/>
                <a:gd name="T49" fmla="*/ 1728 h 2906"/>
                <a:gd name="T50" fmla="*/ 144 w 2786"/>
                <a:gd name="T51" fmla="*/ 1700 h 2906"/>
                <a:gd name="T52" fmla="*/ 76 w 2786"/>
                <a:gd name="T53" fmla="*/ 1552 h 2906"/>
                <a:gd name="T54" fmla="*/ 32 w 2786"/>
                <a:gd name="T55" fmla="*/ 1396 h 2906"/>
                <a:gd name="T56" fmla="*/ 0 w 2786"/>
                <a:gd name="T57" fmla="*/ 1170 h 2906"/>
                <a:gd name="T58" fmla="*/ 2 w 2786"/>
                <a:gd name="T59" fmla="*/ 1000 h 2906"/>
                <a:gd name="T60" fmla="*/ 44 w 2786"/>
                <a:gd name="T61" fmla="*/ 638 h 2906"/>
                <a:gd name="T62" fmla="*/ 116 w 2786"/>
                <a:gd name="T63" fmla="*/ 372 h 2906"/>
                <a:gd name="T64" fmla="*/ 174 w 2786"/>
                <a:gd name="T65" fmla="*/ 240 h 2906"/>
                <a:gd name="T66" fmla="*/ 256 w 2786"/>
                <a:gd name="T67" fmla="*/ 122 h 2906"/>
                <a:gd name="T68" fmla="*/ 344 w 2786"/>
                <a:gd name="T69" fmla="*/ 50 h 2906"/>
                <a:gd name="T70" fmla="*/ 482 w 2786"/>
                <a:gd name="T71" fmla="*/ 2 h 2906"/>
                <a:gd name="T72" fmla="*/ 586 w 2786"/>
                <a:gd name="T73" fmla="*/ 10 h 2906"/>
                <a:gd name="T74" fmla="*/ 690 w 2786"/>
                <a:gd name="T75" fmla="*/ 68 h 2906"/>
                <a:gd name="T76" fmla="*/ 760 w 2786"/>
                <a:gd name="T77" fmla="*/ 166 h 2906"/>
                <a:gd name="T78" fmla="*/ 778 w 2786"/>
                <a:gd name="T79" fmla="*/ 284 h 2906"/>
                <a:gd name="T80" fmla="*/ 686 w 2786"/>
                <a:gd name="T81" fmla="*/ 560 h 2906"/>
                <a:gd name="T82" fmla="*/ 786 w 2786"/>
                <a:gd name="T83" fmla="*/ 624 h 2906"/>
                <a:gd name="T84" fmla="*/ 2650 w 2786"/>
                <a:gd name="T85" fmla="*/ 1304 h 2906"/>
                <a:gd name="T86" fmla="*/ 2712 w 2786"/>
                <a:gd name="T87" fmla="*/ 1344 h 2906"/>
                <a:gd name="T88" fmla="*/ 2756 w 2786"/>
                <a:gd name="T89" fmla="*/ 1398 h 2906"/>
                <a:gd name="T90" fmla="*/ 2782 w 2786"/>
                <a:gd name="T91" fmla="*/ 1464 h 2906"/>
                <a:gd name="T92" fmla="*/ 2786 w 2786"/>
                <a:gd name="T93" fmla="*/ 1518 h 2906"/>
                <a:gd name="T94" fmla="*/ 2770 w 2786"/>
                <a:gd name="T95" fmla="*/ 1594 h 2906"/>
                <a:gd name="T96" fmla="*/ 2734 w 2786"/>
                <a:gd name="T97" fmla="*/ 1658 h 2906"/>
                <a:gd name="T98" fmla="*/ 2680 w 2786"/>
                <a:gd name="T99" fmla="*/ 1706 h 2906"/>
                <a:gd name="T100" fmla="*/ 2608 w 2786"/>
                <a:gd name="T101" fmla="*/ 1734 h 2906"/>
                <a:gd name="T102" fmla="*/ 2528 w 2786"/>
                <a:gd name="T103" fmla="*/ 1742 h 2906"/>
                <a:gd name="T104" fmla="*/ 1414 w 2786"/>
                <a:gd name="T105" fmla="*/ 990 h 2906"/>
                <a:gd name="T106" fmla="*/ 1344 w 2786"/>
                <a:gd name="T107" fmla="*/ 1038 h 2906"/>
                <a:gd name="T108" fmla="*/ 1324 w 2786"/>
                <a:gd name="T109" fmla="*/ 1100 h 2906"/>
                <a:gd name="T110" fmla="*/ 1358 w 2786"/>
                <a:gd name="T111" fmla="*/ 1180 h 2906"/>
                <a:gd name="T112" fmla="*/ 1436 w 2786"/>
                <a:gd name="T113" fmla="*/ 1214 h 2906"/>
                <a:gd name="T114" fmla="*/ 1500 w 2786"/>
                <a:gd name="T115" fmla="*/ 1194 h 2906"/>
                <a:gd name="T116" fmla="*/ 1548 w 2786"/>
                <a:gd name="T117" fmla="*/ 1124 h 2906"/>
                <a:gd name="T118" fmla="*/ 1542 w 2786"/>
                <a:gd name="T119" fmla="*/ 1056 h 2906"/>
                <a:gd name="T120" fmla="*/ 1482 w 2786"/>
                <a:gd name="T121" fmla="*/ 996 h 2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86" h="2906">
                  <a:moveTo>
                    <a:pt x="2528" y="1742"/>
                  </a:moveTo>
                  <a:lnTo>
                    <a:pt x="2528" y="1742"/>
                  </a:lnTo>
                  <a:lnTo>
                    <a:pt x="2356" y="2214"/>
                  </a:lnTo>
                  <a:lnTo>
                    <a:pt x="2356" y="2214"/>
                  </a:lnTo>
                  <a:lnTo>
                    <a:pt x="2376" y="2214"/>
                  </a:lnTo>
                  <a:lnTo>
                    <a:pt x="2376" y="2214"/>
                  </a:lnTo>
                  <a:lnTo>
                    <a:pt x="2556" y="2214"/>
                  </a:lnTo>
                  <a:lnTo>
                    <a:pt x="2556" y="2214"/>
                  </a:lnTo>
                  <a:lnTo>
                    <a:pt x="2580" y="2216"/>
                  </a:lnTo>
                  <a:lnTo>
                    <a:pt x="2604" y="2220"/>
                  </a:lnTo>
                  <a:lnTo>
                    <a:pt x="2626" y="2226"/>
                  </a:lnTo>
                  <a:lnTo>
                    <a:pt x="2648" y="2232"/>
                  </a:lnTo>
                  <a:lnTo>
                    <a:pt x="2668" y="2242"/>
                  </a:lnTo>
                  <a:lnTo>
                    <a:pt x="2686" y="2254"/>
                  </a:lnTo>
                  <a:lnTo>
                    <a:pt x="2704" y="2266"/>
                  </a:lnTo>
                  <a:lnTo>
                    <a:pt x="2720" y="2282"/>
                  </a:lnTo>
                  <a:lnTo>
                    <a:pt x="2734" y="2298"/>
                  </a:lnTo>
                  <a:lnTo>
                    <a:pt x="2748" y="2316"/>
                  </a:lnTo>
                  <a:lnTo>
                    <a:pt x="2760" y="2334"/>
                  </a:lnTo>
                  <a:lnTo>
                    <a:pt x="2768" y="2354"/>
                  </a:lnTo>
                  <a:lnTo>
                    <a:pt x="2776" y="2376"/>
                  </a:lnTo>
                  <a:lnTo>
                    <a:pt x="2782" y="2398"/>
                  </a:lnTo>
                  <a:lnTo>
                    <a:pt x="2786" y="2420"/>
                  </a:lnTo>
                  <a:lnTo>
                    <a:pt x="2786" y="2444"/>
                  </a:lnTo>
                  <a:lnTo>
                    <a:pt x="2786" y="2444"/>
                  </a:lnTo>
                  <a:lnTo>
                    <a:pt x="2786" y="2886"/>
                  </a:lnTo>
                  <a:lnTo>
                    <a:pt x="2786" y="2886"/>
                  </a:lnTo>
                  <a:lnTo>
                    <a:pt x="2786" y="2906"/>
                  </a:lnTo>
                  <a:lnTo>
                    <a:pt x="2786" y="2906"/>
                  </a:lnTo>
                  <a:lnTo>
                    <a:pt x="2764" y="2906"/>
                  </a:lnTo>
                  <a:lnTo>
                    <a:pt x="2764" y="2906"/>
                  </a:lnTo>
                  <a:lnTo>
                    <a:pt x="1730" y="2906"/>
                  </a:lnTo>
                  <a:lnTo>
                    <a:pt x="1730" y="2906"/>
                  </a:lnTo>
                  <a:lnTo>
                    <a:pt x="1720" y="2904"/>
                  </a:lnTo>
                  <a:lnTo>
                    <a:pt x="1712" y="2902"/>
                  </a:lnTo>
                  <a:lnTo>
                    <a:pt x="1706" y="2894"/>
                  </a:lnTo>
                  <a:lnTo>
                    <a:pt x="1702" y="2886"/>
                  </a:lnTo>
                  <a:lnTo>
                    <a:pt x="1702" y="2886"/>
                  </a:lnTo>
                  <a:lnTo>
                    <a:pt x="1434" y="1984"/>
                  </a:lnTo>
                  <a:lnTo>
                    <a:pt x="1434" y="1984"/>
                  </a:lnTo>
                  <a:lnTo>
                    <a:pt x="1428" y="1962"/>
                  </a:lnTo>
                  <a:lnTo>
                    <a:pt x="1428" y="1962"/>
                  </a:lnTo>
                  <a:lnTo>
                    <a:pt x="1420" y="1986"/>
                  </a:lnTo>
                  <a:lnTo>
                    <a:pt x="1420" y="1986"/>
                  </a:lnTo>
                  <a:lnTo>
                    <a:pt x="1150" y="2888"/>
                  </a:lnTo>
                  <a:lnTo>
                    <a:pt x="1150" y="2888"/>
                  </a:lnTo>
                  <a:lnTo>
                    <a:pt x="1148" y="2896"/>
                  </a:lnTo>
                  <a:lnTo>
                    <a:pt x="1142" y="2902"/>
                  </a:lnTo>
                  <a:lnTo>
                    <a:pt x="1136" y="2904"/>
                  </a:lnTo>
                  <a:lnTo>
                    <a:pt x="1126" y="2906"/>
                  </a:lnTo>
                  <a:lnTo>
                    <a:pt x="1126" y="2906"/>
                  </a:lnTo>
                  <a:lnTo>
                    <a:pt x="750" y="2906"/>
                  </a:lnTo>
                  <a:lnTo>
                    <a:pt x="750" y="2906"/>
                  </a:lnTo>
                  <a:lnTo>
                    <a:pt x="730" y="2906"/>
                  </a:lnTo>
                  <a:lnTo>
                    <a:pt x="730" y="2906"/>
                  </a:lnTo>
                  <a:lnTo>
                    <a:pt x="1182" y="1390"/>
                  </a:lnTo>
                  <a:lnTo>
                    <a:pt x="1182" y="1390"/>
                  </a:lnTo>
                  <a:lnTo>
                    <a:pt x="1200" y="1396"/>
                  </a:lnTo>
                  <a:lnTo>
                    <a:pt x="1200" y="1396"/>
                  </a:lnTo>
                  <a:lnTo>
                    <a:pt x="1714" y="1582"/>
                  </a:lnTo>
                  <a:lnTo>
                    <a:pt x="1714" y="1582"/>
                  </a:lnTo>
                  <a:lnTo>
                    <a:pt x="1722" y="1586"/>
                  </a:lnTo>
                  <a:lnTo>
                    <a:pt x="1730" y="1592"/>
                  </a:lnTo>
                  <a:lnTo>
                    <a:pt x="1734" y="1598"/>
                  </a:lnTo>
                  <a:lnTo>
                    <a:pt x="1736" y="1608"/>
                  </a:lnTo>
                  <a:lnTo>
                    <a:pt x="1736" y="1608"/>
                  </a:lnTo>
                  <a:lnTo>
                    <a:pt x="1912" y="2198"/>
                  </a:lnTo>
                  <a:lnTo>
                    <a:pt x="1912" y="2198"/>
                  </a:lnTo>
                  <a:lnTo>
                    <a:pt x="1916" y="2206"/>
                  </a:lnTo>
                  <a:lnTo>
                    <a:pt x="1920" y="2212"/>
                  </a:lnTo>
                  <a:lnTo>
                    <a:pt x="1926" y="2214"/>
                  </a:lnTo>
                  <a:lnTo>
                    <a:pt x="1936" y="2216"/>
                  </a:lnTo>
                  <a:lnTo>
                    <a:pt x="1936" y="2216"/>
                  </a:lnTo>
                  <a:lnTo>
                    <a:pt x="2134" y="2216"/>
                  </a:lnTo>
                  <a:lnTo>
                    <a:pt x="2134" y="2216"/>
                  </a:lnTo>
                  <a:lnTo>
                    <a:pt x="2142" y="2214"/>
                  </a:lnTo>
                  <a:lnTo>
                    <a:pt x="2146" y="2212"/>
                  </a:lnTo>
                  <a:lnTo>
                    <a:pt x="2150" y="2208"/>
                  </a:lnTo>
                  <a:lnTo>
                    <a:pt x="2154" y="2202"/>
                  </a:lnTo>
                  <a:lnTo>
                    <a:pt x="2154" y="2202"/>
                  </a:lnTo>
                  <a:lnTo>
                    <a:pt x="2344" y="1682"/>
                  </a:lnTo>
                  <a:lnTo>
                    <a:pt x="2344" y="1682"/>
                  </a:lnTo>
                  <a:lnTo>
                    <a:pt x="2344" y="1676"/>
                  </a:lnTo>
                  <a:lnTo>
                    <a:pt x="2344" y="1676"/>
                  </a:lnTo>
                  <a:lnTo>
                    <a:pt x="522" y="1012"/>
                  </a:lnTo>
                  <a:lnTo>
                    <a:pt x="522" y="1012"/>
                  </a:lnTo>
                  <a:lnTo>
                    <a:pt x="498" y="1080"/>
                  </a:lnTo>
                  <a:lnTo>
                    <a:pt x="498" y="1080"/>
                  </a:lnTo>
                  <a:lnTo>
                    <a:pt x="280" y="1680"/>
                  </a:lnTo>
                  <a:lnTo>
                    <a:pt x="280" y="1680"/>
                  </a:lnTo>
                  <a:lnTo>
                    <a:pt x="272" y="1696"/>
                  </a:lnTo>
                  <a:lnTo>
                    <a:pt x="264" y="1708"/>
                  </a:lnTo>
                  <a:lnTo>
                    <a:pt x="254" y="1718"/>
                  </a:lnTo>
                  <a:lnTo>
                    <a:pt x="242" y="1726"/>
                  </a:lnTo>
                  <a:lnTo>
                    <a:pt x="228" y="1732"/>
                  </a:lnTo>
                  <a:lnTo>
                    <a:pt x="214" y="1736"/>
                  </a:lnTo>
                  <a:lnTo>
                    <a:pt x="200" y="1736"/>
                  </a:lnTo>
                  <a:lnTo>
                    <a:pt x="184" y="1732"/>
                  </a:lnTo>
                  <a:lnTo>
                    <a:pt x="184" y="1732"/>
                  </a:lnTo>
                  <a:lnTo>
                    <a:pt x="172" y="1728"/>
                  </a:lnTo>
                  <a:lnTo>
                    <a:pt x="162" y="1720"/>
                  </a:lnTo>
                  <a:lnTo>
                    <a:pt x="152" y="1712"/>
                  </a:lnTo>
                  <a:lnTo>
                    <a:pt x="144" y="1700"/>
                  </a:lnTo>
                  <a:lnTo>
                    <a:pt x="144" y="1700"/>
                  </a:lnTo>
                  <a:lnTo>
                    <a:pt x="126" y="1664"/>
                  </a:lnTo>
                  <a:lnTo>
                    <a:pt x="108" y="1628"/>
                  </a:lnTo>
                  <a:lnTo>
                    <a:pt x="92" y="1590"/>
                  </a:lnTo>
                  <a:lnTo>
                    <a:pt x="76" y="1552"/>
                  </a:lnTo>
                  <a:lnTo>
                    <a:pt x="64" y="1514"/>
                  </a:lnTo>
                  <a:lnTo>
                    <a:pt x="52" y="1476"/>
                  </a:lnTo>
                  <a:lnTo>
                    <a:pt x="42" y="1436"/>
                  </a:lnTo>
                  <a:lnTo>
                    <a:pt x="32" y="1396"/>
                  </a:lnTo>
                  <a:lnTo>
                    <a:pt x="32" y="1396"/>
                  </a:lnTo>
                  <a:lnTo>
                    <a:pt x="18" y="1320"/>
                  </a:lnTo>
                  <a:lnTo>
                    <a:pt x="6" y="1246"/>
                  </a:lnTo>
                  <a:lnTo>
                    <a:pt x="0" y="1170"/>
                  </a:lnTo>
                  <a:lnTo>
                    <a:pt x="0" y="1130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2" y="1000"/>
                  </a:lnTo>
                  <a:lnTo>
                    <a:pt x="8" y="910"/>
                  </a:lnTo>
                  <a:lnTo>
                    <a:pt x="18" y="818"/>
                  </a:lnTo>
                  <a:lnTo>
                    <a:pt x="30" y="728"/>
                  </a:lnTo>
                  <a:lnTo>
                    <a:pt x="44" y="638"/>
                  </a:lnTo>
                  <a:lnTo>
                    <a:pt x="64" y="548"/>
                  </a:lnTo>
                  <a:lnTo>
                    <a:pt x="88" y="460"/>
                  </a:lnTo>
                  <a:lnTo>
                    <a:pt x="116" y="372"/>
                  </a:lnTo>
                  <a:lnTo>
                    <a:pt x="116" y="372"/>
                  </a:lnTo>
                  <a:lnTo>
                    <a:pt x="130" y="338"/>
                  </a:lnTo>
                  <a:lnTo>
                    <a:pt x="142" y="304"/>
                  </a:lnTo>
                  <a:lnTo>
                    <a:pt x="158" y="272"/>
                  </a:lnTo>
                  <a:lnTo>
                    <a:pt x="174" y="240"/>
                  </a:lnTo>
                  <a:lnTo>
                    <a:pt x="192" y="210"/>
                  </a:lnTo>
                  <a:lnTo>
                    <a:pt x="212" y="180"/>
                  </a:lnTo>
                  <a:lnTo>
                    <a:pt x="232" y="150"/>
                  </a:lnTo>
                  <a:lnTo>
                    <a:pt x="256" y="122"/>
                  </a:lnTo>
                  <a:lnTo>
                    <a:pt x="256" y="122"/>
                  </a:lnTo>
                  <a:lnTo>
                    <a:pt x="284" y="94"/>
                  </a:lnTo>
                  <a:lnTo>
                    <a:pt x="312" y="70"/>
                  </a:lnTo>
                  <a:lnTo>
                    <a:pt x="344" y="50"/>
                  </a:lnTo>
                  <a:lnTo>
                    <a:pt x="376" y="32"/>
                  </a:lnTo>
                  <a:lnTo>
                    <a:pt x="410" y="18"/>
                  </a:lnTo>
                  <a:lnTo>
                    <a:pt x="446" y="8"/>
                  </a:lnTo>
                  <a:lnTo>
                    <a:pt x="482" y="2"/>
                  </a:lnTo>
                  <a:lnTo>
                    <a:pt x="522" y="0"/>
                  </a:lnTo>
                  <a:lnTo>
                    <a:pt x="522" y="0"/>
                  </a:lnTo>
                  <a:lnTo>
                    <a:pt x="554" y="4"/>
                  </a:lnTo>
                  <a:lnTo>
                    <a:pt x="586" y="10"/>
                  </a:lnTo>
                  <a:lnTo>
                    <a:pt x="614" y="20"/>
                  </a:lnTo>
                  <a:lnTo>
                    <a:pt x="642" y="32"/>
                  </a:lnTo>
                  <a:lnTo>
                    <a:pt x="668" y="48"/>
                  </a:lnTo>
                  <a:lnTo>
                    <a:pt x="690" y="68"/>
                  </a:lnTo>
                  <a:lnTo>
                    <a:pt x="712" y="90"/>
                  </a:lnTo>
                  <a:lnTo>
                    <a:pt x="730" y="112"/>
                  </a:lnTo>
                  <a:lnTo>
                    <a:pt x="746" y="138"/>
                  </a:lnTo>
                  <a:lnTo>
                    <a:pt x="760" y="166"/>
                  </a:lnTo>
                  <a:lnTo>
                    <a:pt x="770" y="194"/>
                  </a:lnTo>
                  <a:lnTo>
                    <a:pt x="776" y="224"/>
                  </a:lnTo>
                  <a:lnTo>
                    <a:pt x="778" y="254"/>
                  </a:lnTo>
                  <a:lnTo>
                    <a:pt x="778" y="284"/>
                  </a:lnTo>
                  <a:lnTo>
                    <a:pt x="772" y="316"/>
                  </a:lnTo>
                  <a:lnTo>
                    <a:pt x="764" y="346"/>
                  </a:lnTo>
                  <a:lnTo>
                    <a:pt x="764" y="346"/>
                  </a:lnTo>
                  <a:lnTo>
                    <a:pt x="686" y="560"/>
                  </a:lnTo>
                  <a:lnTo>
                    <a:pt x="686" y="560"/>
                  </a:lnTo>
                  <a:lnTo>
                    <a:pt x="678" y="584"/>
                  </a:lnTo>
                  <a:lnTo>
                    <a:pt x="678" y="584"/>
                  </a:lnTo>
                  <a:lnTo>
                    <a:pt x="786" y="624"/>
                  </a:lnTo>
                  <a:lnTo>
                    <a:pt x="786" y="624"/>
                  </a:lnTo>
                  <a:lnTo>
                    <a:pt x="2634" y="1298"/>
                  </a:lnTo>
                  <a:lnTo>
                    <a:pt x="2634" y="1298"/>
                  </a:lnTo>
                  <a:lnTo>
                    <a:pt x="2650" y="1304"/>
                  </a:lnTo>
                  <a:lnTo>
                    <a:pt x="2668" y="1312"/>
                  </a:lnTo>
                  <a:lnTo>
                    <a:pt x="2684" y="1322"/>
                  </a:lnTo>
                  <a:lnTo>
                    <a:pt x="2698" y="1332"/>
                  </a:lnTo>
                  <a:lnTo>
                    <a:pt x="2712" y="1344"/>
                  </a:lnTo>
                  <a:lnTo>
                    <a:pt x="2724" y="1356"/>
                  </a:lnTo>
                  <a:lnTo>
                    <a:pt x="2736" y="1370"/>
                  </a:lnTo>
                  <a:lnTo>
                    <a:pt x="2746" y="1384"/>
                  </a:lnTo>
                  <a:lnTo>
                    <a:pt x="2756" y="1398"/>
                  </a:lnTo>
                  <a:lnTo>
                    <a:pt x="2764" y="1414"/>
                  </a:lnTo>
                  <a:lnTo>
                    <a:pt x="2772" y="1430"/>
                  </a:lnTo>
                  <a:lnTo>
                    <a:pt x="2776" y="1448"/>
                  </a:lnTo>
                  <a:lnTo>
                    <a:pt x="2782" y="1464"/>
                  </a:lnTo>
                  <a:lnTo>
                    <a:pt x="2784" y="1482"/>
                  </a:lnTo>
                  <a:lnTo>
                    <a:pt x="2786" y="1500"/>
                  </a:lnTo>
                  <a:lnTo>
                    <a:pt x="2786" y="1518"/>
                  </a:lnTo>
                  <a:lnTo>
                    <a:pt x="2786" y="1518"/>
                  </a:lnTo>
                  <a:lnTo>
                    <a:pt x="2784" y="1538"/>
                  </a:lnTo>
                  <a:lnTo>
                    <a:pt x="2780" y="1558"/>
                  </a:lnTo>
                  <a:lnTo>
                    <a:pt x="2776" y="1576"/>
                  </a:lnTo>
                  <a:lnTo>
                    <a:pt x="2770" y="1594"/>
                  </a:lnTo>
                  <a:lnTo>
                    <a:pt x="2764" y="1612"/>
                  </a:lnTo>
                  <a:lnTo>
                    <a:pt x="2754" y="1628"/>
                  </a:lnTo>
                  <a:lnTo>
                    <a:pt x="2744" y="1644"/>
                  </a:lnTo>
                  <a:lnTo>
                    <a:pt x="2734" y="1658"/>
                  </a:lnTo>
                  <a:lnTo>
                    <a:pt x="2722" y="1672"/>
                  </a:lnTo>
                  <a:lnTo>
                    <a:pt x="2708" y="1684"/>
                  </a:lnTo>
                  <a:lnTo>
                    <a:pt x="2694" y="1696"/>
                  </a:lnTo>
                  <a:lnTo>
                    <a:pt x="2680" y="1706"/>
                  </a:lnTo>
                  <a:lnTo>
                    <a:pt x="2662" y="1714"/>
                  </a:lnTo>
                  <a:lnTo>
                    <a:pt x="2646" y="1722"/>
                  </a:lnTo>
                  <a:lnTo>
                    <a:pt x="2628" y="1728"/>
                  </a:lnTo>
                  <a:lnTo>
                    <a:pt x="2608" y="1734"/>
                  </a:lnTo>
                  <a:lnTo>
                    <a:pt x="2608" y="1734"/>
                  </a:lnTo>
                  <a:lnTo>
                    <a:pt x="2590" y="1736"/>
                  </a:lnTo>
                  <a:lnTo>
                    <a:pt x="2570" y="1738"/>
                  </a:lnTo>
                  <a:lnTo>
                    <a:pt x="2528" y="1742"/>
                  </a:lnTo>
                  <a:lnTo>
                    <a:pt x="2528" y="1742"/>
                  </a:lnTo>
                  <a:close/>
                  <a:moveTo>
                    <a:pt x="1438" y="988"/>
                  </a:moveTo>
                  <a:lnTo>
                    <a:pt x="1438" y="988"/>
                  </a:lnTo>
                  <a:lnTo>
                    <a:pt x="1414" y="990"/>
                  </a:lnTo>
                  <a:lnTo>
                    <a:pt x="1394" y="996"/>
                  </a:lnTo>
                  <a:lnTo>
                    <a:pt x="1374" y="1006"/>
                  </a:lnTo>
                  <a:lnTo>
                    <a:pt x="1358" y="1020"/>
                  </a:lnTo>
                  <a:lnTo>
                    <a:pt x="1344" y="1038"/>
                  </a:lnTo>
                  <a:lnTo>
                    <a:pt x="1334" y="1056"/>
                  </a:lnTo>
                  <a:lnTo>
                    <a:pt x="1326" y="1078"/>
                  </a:lnTo>
                  <a:lnTo>
                    <a:pt x="1324" y="1100"/>
                  </a:lnTo>
                  <a:lnTo>
                    <a:pt x="1324" y="1100"/>
                  </a:lnTo>
                  <a:lnTo>
                    <a:pt x="1326" y="1124"/>
                  </a:lnTo>
                  <a:lnTo>
                    <a:pt x="1334" y="1144"/>
                  </a:lnTo>
                  <a:lnTo>
                    <a:pt x="1344" y="1164"/>
                  </a:lnTo>
                  <a:lnTo>
                    <a:pt x="1358" y="1180"/>
                  </a:lnTo>
                  <a:lnTo>
                    <a:pt x="1374" y="1194"/>
                  </a:lnTo>
                  <a:lnTo>
                    <a:pt x="1394" y="1204"/>
                  </a:lnTo>
                  <a:lnTo>
                    <a:pt x="1414" y="1212"/>
                  </a:lnTo>
                  <a:lnTo>
                    <a:pt x="1436" y="1214"/>
                  </a:lnTo>
                  <a:lnTo>
                    <a:pt x="1436" y="1214"/>
                  </a:lnTo>
                  <a:lnTo>
                    <a:pt x="1460" y="1212"/>
                  </a:lnTo>
                  <a:lnTo>
                    <a:pt x="1480" y="1204"/>
                  </a:lnTo>
                  <a:lnTo>
                    <a:pt x="1500" y="1194"/>
                  </a:lnTo>
                  <a:lnTo>
                    <a:pt x="1516" y="1180"/>
                  </a:lnTo>
                  <a:lnTo>
                    <a:pt x="1530" y="1164"/>
                  </a:lnTo>
                  <a:lnTo>
                    <a:pt x="1540" y="1144"/>
                  </a:lnTo>
                  <a:lnTo>
                    <a:pt x="1548" y="1124"/>
                  </a:lnTo>
                  <a:lnTo>
                    <a:pt x="1550" y="1102"/>
                  </a:lnTo>
                  <a:lnTo>
                    <a:pt x="1550" y="1102"/>
                  </a:lnTo>
                  <a:lnTo>
                    <a:pt x="1548" y="1078"/>
                  </a:lnTo>
                  <a:lnTo>
                    <a:pt x="1542" y="1056"/>
                  </a:lnTo>
                  <a:lnTo>
                    <a:pt x="1532" y="1038"/>
                  </a:lnTo>
                  <a:lnTo>
                    <a:pt x="1518" y="1020"/>
                  </a:lnTo>
                  <a:lnTo>
                    <a:pt x="1500" y="1006"/>
                  </a:lnTo>
                  <a:lnTo>
                    <a:pt x="1482" y="996"/>
                  </a:lnTo>
                  <a:lnTo>
                    <a:pt x="1460" y="990"/>
                  </a:lnTo>
                  <a:lnTo>
                    <a:pt x="1438" y="988"/>
                  </a:lnTo>
                  <a:lnTo>
                    <a:pt x="1438" y="9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22"/>
            <p:cNvSpPr>
              <a:spLocks/>
            </p:cNvSpPr>
            <p:nvPr/>
          </p:nvSpPr>
          <p:spPr bwMode="auto">
            <a:xfrm>
              <a:off x="7182677" y="6003818"/>
              <a:ext cx="57060" cy="599130"/>
            </a:xfrm>
            <a:custGeom>
              <a:avLst/>
              <a:gdLst>
                <a:gd name="T0" fmla="*/ 104 w 104"/>
                <a:gd name="T1" fmla="*/ 1092 h 1092"/>
                <a:gd name="T2" fmla="*/ 104 w 104"/>
                <a:gd name="T3" fmla="*/ 1092 h 1092"/>
                <a:gd name="T4" fmla="*/ 2 w 104"/>
                <a:gd name="T5" fmla="*/ 1092 h 1092"/>
                <a:gd name="T6" fmla="*/ 2 w 104"/>
                <a:gd name="T7" fmla="*/ 1092 h 1092"/>
                <a:gd name="T8" fmla="*/ 0 w 104"/>
                <a:gd name="T9" fmla="*/ 1074 h 1092"/>
                <a:gd name="T10" fmla="*/ 0 w 104"/>
                <a:gd name="T11" fmla="*/ 1074 h 1092"/>
                <a:gd name="T12" fmla="*/ 0 w 104"/>
                <a:gd name="T13" fmla="*/ 62 h 1092"/>
                <a:gd name="T14" fmla="*/ 0 w 104"/>
                <a:gd name="T15" fmla="*/ 62 h 1092"/>
                <a:gd name="T16" fmla="*/ 2 w 104"/>
                <a:gd name="T17" fmla="*/ 48 h 1092"/>
                <a:gd name="T18" fmla="*/ 4 w 104"/>
                <a:gd name="T19" fmla="*/ 36 h 1092"/>
                <a:gd name="T20" fmla="*/ 10 w 104"/>
                <a:gd name="T21" fmla="*/ 24 h 1092"/>
                <a:gd name="T22" fmla="*/ 16 w 104"/>
                <a:gd name="T23" fmla="*/ 16 h 1092"/>
                <a:gd name="T24" fmla="*/ 24 w 104"/>
                <a:gd name="T25" fmla="*/ 8 h 1092"/>
                <a:gd name="T26" fmla="*/ 32 w 104"/>
                <a:gd name="T27" fmla="*/ 4 h 1092"/>
                <a:gd name="T28" fmla="*/ 44 w 104"/>
                <a:gd name="T29" fmla="*/ 0 h 1092"/>
                <a:gd name="T30" fmla="*/ 56 w 104"/>
                <a:gd name="T31" fmla="*/ 0 h 1092"/>
                <a:gd name="T32" fmla="*/ 56 w 104"/>
                <a:gd name="T33" fmla="*/ 0 h 1092"/>
                <a:gd name="T34" fmla="*/ 64 w 104"/>
                <a:gd name="T35" fmla="*/ 2 h 1092"/>
                <a:gd name="T36" fmla="*/ 74 w 104"/>
                <a:gd name="T37" fmla="*/ 4 h 1092"/>
                <a:gd name="T38" fmla="*/ 80 w 104"/>
                <a:gd name="T39" fmla="*/ 8 h 1092"/>
                <a:gd name="T40" fmla="*/ 88 w 104"/>
                <a:gd name="T41" fmla="*/ 14 h 1092"/>
                <a:gd name="T42" fmla="*/ 94 w 104"/>
                <a:gd name="T43" fmla="*/ 22 h 1092"/>
                <a:gd name="T44" fmla="*/ 98 w 104"/>
                <a:gd name="T45" fmla="*/ 28 h 1092"/>
                <a:gd name="T46" fmla="*/ 102 w 104"/>
                <a:gd name="T47" fmla="*/ 38 h 1092"/>
                <a:gd name="T48" fmla="*/ 104 w 104"/>
                <a:gd name="T49" fmla="*/ 46 h 1092"/>
                <a:gd name="T50" fmla="*/ 104 w 104"/>
                <a:gd name="T51" fmla="*/ 46 h 1092"/>
                <a:gd name="T52" fmla="*/ 104 w 104"/>
                <a:gd name="T53" fmla="*/ 66 h 1092"/>
                <a:gd name="T54" fmla="*/ 104 w 104"/>
                <a:gd name="T55" fmla="*/ 66 h 1092"/>
                <a:gd name="T56" fmla="*/ 104 w 104"/>
                <a:gd name="T57" fmla="*/ 1072 h 1092"/>
                <a:gd name="T58" fmla="*/ 104 w 104"/>
                <a:gd name="T59" fmla="*/ 1072 h 1092"/>
                <a:gd name="T60" fmla="*/ 104 w 104"/>
                <a:gd name="T61" fmla="*/ 1092 h 1092"/>
                <a:gd name="T62" fmla="*/ 104 w 104"/>
                <a:gd name="T63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92">
                  <a:moveTo>
                    <a:pt x="104" y="1092"/>
                  </a:moveTo>
                  <a:lnTo>
                    <a:pt x="104" y="1092"/>
                  </a:lnTo>
                  <a:lnTo>
                    <a:pt x="2" y="1092"/>
                  </a:lnTo>
                  <a:lnTo>
                    <a:pt x="2" y="109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32" y="4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2"/>
                  </a:lnTo>
                  <a:lnTo>
                    <a:pt x="74" y="4"/>
                  </a:lnTo>
                  <a:lnTo>
                    <a:pt x="80" y="8"/>
                  </a:lnTo>
                  <a:lnTo>
                    <a:pt x="88" y="14"/>
                  </a:lnTo>
                  <a:lnTo>
                    <a:pt x="94" y="22"/>
                  </a:lnTo>
                  <a:lnTo>
                    <a:pt x="98" y="28"/>
                  </a:lnTo>
                  <a:lnTo>
                    <a:pt x="102" y="38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1072"/>
                  </a:lnTo>
                  <a:lnTo>
                    <a:pt x="104" y="1072"/>
                  </a:lnTo>
                  <a:lnTo>
                    <a:pt x="104" y="1092"/>
                  </a:lnTo>
                  <a:lnTo>
                    <a:pt x="104" y="10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Use Case Example Code</a:t>
            </a: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571333" y="4892218"/>
            <a:ext cx="2540202" cy="677106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marL="0" lvl="1"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Data for </a:t>
            </a:r>
          </a:p>
          <a:p>
            <a:pPr marL="0" lvl="1"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real-time monitoring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36957" y="3587592"/>
            <a:ext cx="519694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600">
                <a:solidFill>
                  <a:srgbClr val="4D4F53">
                    <a:lumMod val="75000"/>
                  </a:srgbClr>
                </a:solidFill>
                <a:latin typeface="Arial Narrow" pitchFamily="34" charset="0"/>
                <a:cs typeface="Arial"/>
              </a:rPr>
              <a:t>read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7889" y="4937037"/>
            <a:ext cx="2339094" cy="677106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Sensor </a:t>
            </a:r>
          </a:p>
          <a:p>
            <a:pPr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time-stamped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9966" y="5114399"/>
            <a:ext cx="2229445" cy="384719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900" b="1">
                <a:solidFill>
                  <a:srgbClr val="4D4F53"/>
                </a:solidFill>
                <a:cs typeface="Arial"/>
              </a:rPr>
              <a:t>Spark processing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5337402" y="3346485"/>
            <a:ext cx="1492824" cy="103568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sz="1600" b="1">
                <a:solidFill>
                  <a:prstClr val="black"/>
                </a:solidFill>
              </a:rPr>
              <a:t>Spark Streaming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5279805" y="3274698"/>
            <a:ext cx="1569819" cy="133266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600" b="1">
              <a:solidFill>
                <a:prstClr val="black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32" y="3495575"/>
            <a:ext cx="1372802" cy="890904"/>
          </a:xfrm>
          <a:prstGeom prst="rect">
            <a:avLst/>
          </a:prstGeom>
        </p:spPr>
      </p:pic>
      <p:sp>
        <p:nvSpPr>
          <p:cNvPr id="77" name="Arc 76"/>
          <p:cNvSpPr/>
          <p:nvPr/>
        </p:nvSpPr>
        <p:spPr bwMode="auto">
          <a:xfrm>
            <a:off x="7052709" y="3641307"/>
            <a:ext cx="1424950" cy="1231839"/>
          </a:xfrm>
          <a:prstGeom prst="arc">
            <a:avLst>
              <a:gd name="adj1" fmla="val 1353490"/>
              <a:gd name="adj2" fmla="val 11608042"/>
            </a:avLst>
          </a:prstGeom>
          <a:ln w="101600" cmpd="sng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9123471" y="3941027"/>
            <a:ext cx="1081228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7834065" y="3367606"/>
            <a:ext cx="1147964" cy="1146844"/>
            <a:chOff x="6648415" y="4857078"/>
            <a:chExt cx="1147963" cy="1146844"/>
          </a:xfrm>
        </p:grpSpPr>
        <p:grpSp>
          <p:nvGrpSpPr>
            <p:cNvPr id="71" name="Group 70"/>
            <p:cNvGrpSpPr/>
            <p:nvPr/>
          </p:nvGrpSpPr>
          <p:grpSpPr>
            <a:xfrm>
              <a:off x="6648415" y="4857078"/>
              <a:ext cx="1147963" cy="1146844"/>
              <a:chOff x="4465638" y="1801813"/>
              <a:chExt cx="3257550" cy="3254375"/>
            </a:xfrm>
            <a:solidFill>
              <a:schemeClr val="tx2">
                <a:lumMod val="50000"/>
              </a:schemeClr>
            </a:solidFill>
          </p:grpSpPr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4465638" y="1801813"/>
                <a:ext cx="3254375" cy="1425575"/>
              </a:xfrm>
              <a:custGeom>
                <a:avLst/>
                <a:gdLst>
                  <a:gd name="T0" fmla="*/ 1058 w 2050"/>
                  <a:gd name="T1" fmla="*/ 0 h 898"/>
                  <a:gd name="T2" fmla="*/ 1232 w 2050"/>
                  <a:gd name="T3" fmla="*/ 6 h 898"/>
                  <a:gd name="T4" fmla="*/ 1412 w 2050"/>
                  <a:gd name="T5" fmla="*/ 22 h 898"/>
                  <a:gd name="T6" fmla="*/ 1596 w 2050"/>
                  <a:gd name="T7" fmla="*/ 54 h 898"/>
                  <a:gd name="T8" fmla="*/ 1688 w 2050"/>
                  <a:gd name="T9" fmla="*/ 76 h 898"/>
                  <a:gd name="T10" fmla="*/ 1780 w 2050"/>
                  <a:gd name="T11" fmla="*/ 106 h 898"/>
                  <a:gd name="T12" fmla="*/ 1806 w 2050"/>
                  <a:gd name="T13" fmla="*/ 116 h 898"/>
                  <a:gd name="T14" fmla="*/ 1884 w 2050"/>
                  <a:gd name="T15" fmla="*/ 150 h 898"/>
                  <a:gd name="T16" fmla="*/ 1982 w 2050"/>
                  <a:gd name="T17" fmla="*/ 208 h 898"/>
                  <a:gd name="T18" fmla="*/ 2000 w 2050"/>
                  <a:gd name="T19" fmla="*/ 220 h 898"/>
                  <a:gd name="T20" fmla="*/ 2026 w 2050"/>
                  <a:gd name="T21" fmla="*/ 248 h 898"/>
                  <a:gd name="T22" fmla="*/ 2044 w 2050"/>
                  <a:gd name="T23" fmla="*/ 284 h 898"/>
                  <a:gd name="T24" fmla="*/ 2050 w 2050"/>
                  <a:gd name="T25" fmla="*/ 324 h 898"/>
                  <a:gd name="T26" fmla="*/ 2050 w 2050"/>
                  <a:gd name="T27" fmla="*/ 348 h 898"/>
                  <a:gd name="T28" fmla="*/ 2048 w 2050"/>
                  <a:gd name="T29" fmla="*/ 488 h 898"/>
                  <a:gd name="T30" fmla="*/ 2050 w 2050"/>
                  <a:gd name="T31" fmla="*/ 536 h 898"/>
                  <a:gd name="T32" fmla="*/ 2048 w 2050"/>
                  <a:gd name="T33" fmla="*/ 590 h 898"/>
                  <a:gd name="T34" fmla="*/ 2030 w 2050"/>
                  <a:gd name="T35" fmla="*/ 636 h 898"/>
                  <a:gd name="T36" fmla="*/ 2000 w 2050"/>
                  <a:gd name="T37" fmla="*/ 674 h 898"/>
                  <a:gd name="T38" fmla="*/ 1958 w 2050"/>
                  <a:gd name="T39" fmla="*/ 708 h 898"/>
                  <a:gd name="T40" fmla="*/ 1918 w 2050"/>
                  <a:gd name="T41" fmla="*/ 732 h 898"/>
                  <a:gd name="T42" fmla="*/ 1838 w 2050"/>
                  <a:gd name="T43" fmla="*/ 772 h 898"/>
                  <a:gd name="T44" fmla="*/ 1754 w 2050"/>
                  <a:gd name="T45" fmla="*/ 802 h 898"/>
                  <a:gd name="T46" fmla="*/ 1668 w 2050"/>
                  <a:gd name="T47" fmla="*/ 826 h 898"/>
                  <a:gd name="T48" fmla="*/ 1624 w 2050"/>
                  <a:gd name="T49" fmla="*/ 834 h 898"/>
                  <a:gd name="T50" fmla="*/ 1460 w 2050"/>
                  <a:gd name="T51" fmla="*/ 864 h 898"/>
                  <a:gd name="T52" fmla="*/ 1296 w 2050"/>
                  <a:gd name="T53" fmla="*/ 884 h 898"/>
                  <a:gd name="T54" fmla="*/ 1134 w 2050"/>
                  <a:gd name="T55" fmla="*/ 896 h 898"/>
                  <a:gd name="T56" fmla="*/ 970 w 2050"/>
                  <a:gd name="T57" fmla="*/ 898 h 898"/>
                  <a:gd name="T58" fmla="*/ 808 w 2050"/>
                  <a:gd name="T59" fmla="*/ 890 h 898"/>
                  <a:gd name="T60" fmla="*/ 646 w 2050"/>
                  <a:gd name="T61" fmla="*/ 872 h 898"/>
                  <a:gd name="T62" fmla="*/ 484 w 2050"/>
                  <a:gd name="T63" fmla="*/ 844 h 898"/>
                  <a:gd name="T64" fmla="*/ 322 w 2050"/>
                  <a:gd name="T65" fmla="*/ 806 h 898"/>
                  <a:gd name="T66" fmla="*/ 294 w 2050"/>
                  <a:gd name="T67" fmla="*/ 798 h 898"/>
                  <a:gd name="T68" fmla="*/ 212 w 2050"/>
                  <a:gd name="T69" fmla="*/ 766 h 898"/>
                  <a:gd name="T70" fmla="*/ 106 w 2050"/>
                  <a:gd name="T71" fmla="*/ 714 h 898"/>
                  <a:gd name="T72" fmla="*/ 80 w 2050"/>
                  <a:gd name="T73" fmla="*/ 700 h 898"/>
                  <a:gd name="T74" fmla="*/ 38 w 2050"/>
                  <a:gd name="T75" fmla="*/ 662 h 898"/>
                  <a:gd name="T76" fmla="*/ 12 w 2050"/>
                  <a:gd name="T77" fmla="*/ 616 h 898"/>
                  <a:gd name="T78" fmla="*/ 0 w 2050"/>
                  <a:gd name="T79" fmla="*/ 560 h 898"/>
                  <a:gd name="T80" fmla="*/ 2 w 2050"/>
                  <a:gd name="T81" fmla="*/ 528 h 898"/>
                  <a:gd name="T82" fmla="*/ 4 w 2050"/>
                  <a:gd name="T83" fmla="*/ 444 h 898"/>
                  <a:gd name="T84" fmla="*/ 2 w 2050"/>
                  <a:gd name="T85" fmla="*/ 360 h 898"/>
                  <a:gd name="T86" fmla="*/ 0 w 2050"/>
                  <a:gd name="T87" fmla="*/ 332 h 898"/>
                  <a:gd name="T88" fmla="*/ 12 w 2050"/>
                  <a:gd name="T89" fmla="*/ 282 h 898"/>
                  <a:gd name="T90" fmla="*/ 36 w 2050"/>
                  <a:gd name="T91" fmla="*/ 240 h 898"/>
                  <a:gd name="T92" fmla="*/ 72 w 2050"/>
                  <a:gd name="T93" fmla="*/ 204 h 898"/>
                  <a:gd name="T94" fmla="*/ 94 w 2050"/>
                  <a:gd name="T95" fmla="*/ 188 h 898"/>
                  <a:gd name="T96" fmla="*/ 178 w 2050"/>
                  <a:gd name="T97" fmla="*/ 140 h 898"/>
                  <a:gd name="T98" fmla="*/ 264 w 2050"/>
                  <a:gd name="T99" fmla="*/ 106 h 898"/>
                  <a:gd name="T100" fmla="*/ 356 w 2050"/>
                  <a:gd name="T101" fmla="*/ 78 h 898"/>
                  <a:gd name="T102" fmla="*/ 448 w 2050"/>
                  <a:gd name="T103" fmla="*/ 56 h 898"/>
                  <a:gd name="T104" fmla="*/ 592 w 2050"/>
                  <a:gd name="T105" fmla="*/ 30 h 898"/>
                  <a:gd name="T106" fmla="*/ 740 w 2050"/>
                  <a:gd name="T107" fmla="*/ 12 h 898"/>
                  <a:gd name="T108" fmla="*/ 894 w 2050"/>
                  <a:gd name="T109" fmla="*/ 4 h 898"/>
                  <a:gd name="T110" fmla="*/ 1058 w 2050"/>
                  <a:gd name="T111" fmla="*/ 0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50" h="898">
                    <a:moveTo>
                      <a:pt x="1058" y="0"/>
                    </a:moveTo>
                    <a:lnTo>
                      <a:pt x="1058" y="0"/>
                    </a:lnTo>
                    <a:lnTo>
                      <a:pt x="1144" y="2"/>
                    </a:lnTo>
                    <a:lnTo>
                      <a:pt x="1232" y="6"/>
                    </a:lnTo>
                    <a:lnTo>
                      <a:pt x="1322" y="12"/>
                    </a:lnTo>
                    <a:lnTo>
                      <a:pt x="1412" y="22"/>
                    </a:lnTo>
                    <a:lnTo>
                      <a:pt x="1504" y="36"/>
                    </a:lnTo>
                    <a:lnTo>
                      <a:pt x="1596" y="54"/>
                    </a:lnTo>
                    <a:lnTo>
                      <a:pt x="1642" y="64"/>
                    </a:lnTo>
                    <a:lnTo>
                      <a:pt x="1688" y="76"/>
                    </a:lnTo>
                    <a:lnTo>
                      <a:pt x="1734" y="90"/>
                    </a:lnTo>
                    <a:lnTo>
                      <a:pt x="1780" y="106"/>
                    </a:lnTo>
                    <a:lnTo>
                      <a:pt x="1780" y="106"/>
                    </a:lnTo>
                    <a:lnTo>
                      <a:pt x="1806" y="116"/>
                    </a:lnTo>
                    <a:lnTo>
                      <a:pt x="1832" y="126"/>
                    </a:lnTo>
                    <a:lnTo>
                      <a:pt x="1884" y="150"/>
                    </a:lnTo>
                    <a:lnTo>
                      <a:pt x="1934" y="178"/>
                    </a:lnTo>
                    <a:lnTo>
                      <a:pt x="1982" y="208"/>
                    </a:lnTo>
                    <a:lnTo>
                      <a:pt x="1982" y="208"/>
                    </a:lnTo>
                    <a:lnTo>
                      <a:pt x="2000" y="220"/>
                    </a:lnTo>
                    <a:lnTo>
                      <a:pt x="2014" y="234"/>
                    </a:lnTo>
                    <a:lnTo>
                      <a:pt x="2026" y="248"/>
                    </a:lnTo>
                    <a:lnTo>
                      <a:pt x="2036" y="266"/>
                    </a:lnTo>
                    <a:lnTo>
                      <a:pt x="2044" y="284"/>
                    </a:lnTo>
                    <a:lnTo>
                      <a:pt x="2048" y="304"/>
                    </a:lnTo>
                    <a:lnTo>
                      <a:pt x="2050" y="324"/>
                    </a:lnTo>
                    <a:lnTo>
                      <a:pt x="2050" y="348"/>
                    </a:lnTo>
                    <a:lnTo>
                      <a:pt x="2050" y="348"/>
                    </a:lnTo>
                    <a:lnTo>
                      <a:pt x="2048" y="442"/>
                    </a:lnTo>
                    <a:lnTo>
                      <a:pt x="2048" y="488"/>
                    </a:lnTo>
                    <a:lnTo>
                      <a:pt x="2050" y="536"/>
                    </a:lnTo>
                    <a:lnTo>
                      <a:pt x="2050" y="536"/>
                    </a:lnTo>
                    <a:lnTo>
                      <a:pt x="2050" y="564"/>
                    </a:lnTo>
                    <a:lnTo>
                      <a:pt x="2048" y="590"/>
                    </a:lnTo>
                    <a:lnTo>
                      <a:pt x="2040" y="614"/>
                    </a:lnTo>
                    <a:lnTo>
                      <a:pt x="2030" y="636"/>
                    </a:lnTo>
                    <a:lnTo>
                      <a:pt x="2016" y="656"/>
                    </a:lnTo>
                    <a:lnTo>
                      <a:pt x="2000" y="674"/>
                    </a:lnTo>
                    <a:lnTo>
                      <a:pt x="1980" y="692"/>
                    </a:lnTo>
                    <a:lnTo>
                      <a:pt x="1958" y="708"/>
                    </a:lnTo>
                    <a:lnTo>
                      <a:pt x="1958" y="708"/>
                    </a:lnTo>
                    <a:lnTo>
                      <a:pt x="1918" y="732"/>
                    </a:lnTo>
                    <a:lnTo>
                      <a:pt x="1880" y="752"/>
                    </a:lnTo>
                    <a:lnTo>
                      <a:pt x="1838" y="772"/>
                    </a:lnTo>
                    <a:lnTo>
                      <a:pt x="1796" y="788"/>
                    </a:lnTo>
                    <a:lnTo>
                      <a:pt x="1754" y="802"/>
                    </a:lnTo>
                    <a:lnTo>
                      <a:pt x="1712" y="814"/>
                    </a:lnTo>
                    <a:lnTo>
                      <a:pt x="1668" y="826"/>
                    </a:lnTo>
                    <a:lnTo>
                      <a:pt x="1624" y="834"/>
                    </a:lnTo>
                    <a:lnTo>
                      <a:pt x="1624" y="834"/>
                    </a:lnTo>
                    <a:lnTo>
                      <a:pt x="1542" y="850"/>
                    </a:lnTo>
                    <a:lnTo>
                      <a:pt x="1460" y="864"/>
                    </a:lnTo>
                    <a:lnTo>
                      <a:pt x="1378" y="874"/>
                    </a:lnTo>
                    <a:lnTo>
                      <a:pt x="1296" y="884"/>
                    </a:lnTo>
                    <a:lnTo>
                      <a:pt x="1216" y="890"/>
                    </a:lnTo>
                    <a:lnTo>
                      <a:pt x="1134" y="896"/>
                    </a:lnTo>
                    <a:lnTo>
                      <a:pt x="1052" y="898"/>
                    </a:lnTo>
                    <a:lnTo>
                      <a:pt x="970" y="898"/>
                    </a:lnTo>
                    <a:lnTo>
                      <a:pt x="890" y="894"/>
                    </a:lnTo>
                    <a:lnTo>
                      <a:pt x="808" y="890"/>
                    </a:lnTo>
                    <a:lnTo>
                      <a:pt x="726" y="882"/>
                    </a:lnTo>
                    <a:lnTo>
                      <a:pt x="646" y="872"/>
                    </a:lnTo>
                    <a:lnTo>
                      <a:pt x="564" y="860"/>
                    </a:lnTo>
                    <a:lnTo>
                      <a:pt x="484" y="844"/>
                    </a:lnTo>
                    <a:lnTo>
                      <a:pt x="402" y="828"/>
                    </a:lnTo>
                    <a:lnTo>
                      <a:pt x="322" y="806"/>
                    </a:lnTo>
                    <a:lnTo>
                      <a:pt x="322" y="806"/>
                    </a:lnTo>
                    <a:lnTo>
                      <a:pt x="294" y="798"/>
                    </a:lnTo>
                    <a:lnTo>
                      <a:pt x="266" y="788"/>
                    </a:lnTo>
                    <a:lnTo>
                      <a:pt x="212" y="766"/>
                    </a:lnTo>
                    <a:lnTo>
                      <a:pt x="158" y="742"/>
                    </a:lnTo>
                    <a:lnTo>
                      <a:pt x="106" y="714"/>
                    </a:lnTo>
                    <a:lnTo>
                      <a:pt x="106" y="714"/>
                    </a:lnTo>
                    <a:lnTo>
                      <a:pt x="80" y="700"/>
                    </a:lnTo>
                    <a:lnTo>
                      <a:pt x="58" y="682"/>
                    </a:lnTo>
                    <a:lnTo>
                      <a:pt x="38" y="662"/>
                    </a:lnTo>
                    <a:lnTo>
                      <a:pt x="24" y="640"/>
                    </a:lnTo>
                    <a:lnTo>
                      <a:pt x="12" y="616"/>
                    </a:lnTo>
                    <a:lnTo>
                      <a:pt x="4" y="590"/>
                    </a:lnTo>
                    <a:lnTo>
                      <a:pt x="0" y="560"/>
                    </a:lnTo>
                    <a:lnTo>
                      <a:pt x="2" y="528"/>
                    </a:lnTo>
                    <a:lnTo>
                      <a:pt x="2" y="528"/>
                    </a:lnTo>
                    <a:lnTo>
                      <a:pt x="4" y="486"/>
                    </a:lnTo>
                    <a:lnTo>
                      <a:pt x="4" y="444"/>
                    </a:lnTo>
                    <a:lnTo>
                      <a:pt x="4" y="402"/>
                    </a:lnTo>
                    <a:lnTo>
                      <a:pt x="2" y="360"/>
                    </a:lnTo>
                    <a:lnTo>
                      <a:pt x="2" y="360"/>
                    </a:lnTo>
                    <a:lnTo>
                      <a:pt x="0" y="332"/>
                    </a:lnTo>
                    <a:lnTo>
                      <a:pt x="4" y="306"/>
                    </a:lnTo>
                    <a:lnTo>
                      <a:pt x="12" y="282"/>
                    </a:lnTo>
                    <a:lnTo>
                      <a:pt x="22" y="260"/>
                    </a:lnTo>
                    <a:lnTo>
                      <a:pt x="36" y="240"/>
                    </a:lnTo>
                    <a:lnTo>
                      <a:pt x="52" y="220"/>
                    </a:lnTo>
                    <a:lnTo>
                      <a:pt x="72" y="204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136" y="162"/>
                    </a:lnTo>
                    <a:lnTo>
                      <a:pt x="178" y="140"/>
                    </a:lnTo>
                    <a:lnTo>
                      <a:pt x="220" y="122"/>
                    </a:lnTo>
                    <a:lnTo>
                      <a:pt x="264" y="106"/>
                    </a:lnTo>
                    <a:lnTo>
                      <a:pt x="310" y="90"/>
                    </a:lnTo>
                    <a:lnTo>
                      <a:pt x="356" y="78"/>
                    </a:lnTo>
                    <a:lnTo>
                      <a:pt x="448" y="56"/>
                    </a:lnTo>
                    <a:lnTo>
                      <a:pt x="448" y="56"/>
                    </a:lnTo>
                    <a:lnTo>
                      <a:pt x="520" y="42"/>
                    </a:lnTo>
                    <a:lnTo>
                      <a:pt x="592" y="30"/>
                    </a:lnTo>
                    <a:lnTo>
                      <a:pt x="666" y="20"/>
                    </a:lnTo>
                    <a:lnTo>
                      <a:pt x="740" y="12"/>
                    </a:lnTo>
                    <a:lnTo>
                      <a:pt x="816" y="8"/>
                    </a:lnTo>
                    <a:lnTo>
                      <a:pt x="894" y="4"/>
                    </a:lnTo>
                    <a:lnTo>
                      <a:pt x="976" y="0"/>
                    </a:lnTo>
                    <a:lnTo>
                      <a:pt x="1058" y="0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>
                <a:off x="4465638" y="3992563"/>
                <a:ext cx="3257550" cy="1063625"/>
              </a:xfrm>
              <a:custGeom>
                <a:avLst/>
                <a:gdLst>
                  <a:gd name="T0" fmla="*/ 6 w 2052"/>
                  <a:gd name="T1" fmla="*/ 0 h 670"/>
                  <a:gd name="T2" fmla="*/ 28 w 2052"/>
                  <a:gd name="T3" fmla="*/ 34 h 670"/>
                  <a:gd name="T4" fmla="*/ 54 w 2052"/>
                  <a:gd name="T5" fmla="*/ 64 h 670"/>
                  <a:gd name="T6" fmla="*/ 82 w 2052"/>
                  <a:gd name="T7" fmla="*/ 88 h 670"/>
                  <a:gd name="T8" fmla="*/ 146 w 2052"/>
                  <a:gd name="T9" fmla="*/ 128 h 670"/>
                  <a:gd name="T10" fmla="*/ 216 w 2052"/>
                  <a:gd name="T11" fmla="*/ 158 h 670"/>
                  <a:gd name="T12" fmla="*/ 252 w 2052"/>
                  <a:gd name="T13" fmla="*/ 172 h 670"/>
                  <a:gd name="T14" fmla="*/ 376 w 2052"/>
                  <a:gd name="T15" fmla="*/ 212 h 670"/>
                  <a:gd name="T16" fmla="*/ 504 w 2052"/>
                  <a:gd name="T17" fmla="*/ 240 h 670"/>
                  <a:gd name="T18" fmla="*/ 634 w 2052"/>
                  <a:gd name="T19" fmla="*/ 260 h 670"/>
                  <a:gd name="T20" fmla="*/ 764 w 2052"/>
                  <a:gd name="T21" fmla="*/ 272 h 670"/>
                  <a:gd name="T22" fmla="*/ 878 w 2052"/>
                  <a:gd name="T23" fmla="*/ 280 h 670"/>
                  <a:gd name="T24" fmla="*/ 1106 w 2052"/>
                  <a:gd name="T25" fmla="*/ 284 h 670"/>
                  <a:gd name="T26" fmla="*/ 1278 w 2052"/>
                  <a:gd name="T27" fmla="*/ 276 h 670"/>
                  <a:gd name="T28" fmla="*/ 1390 w 2052"/>
                  <a:gd name="T29" fmla="*/ 264 h 670"/>
                  <a:gd name="T30" fmla="*/ 1504 w 2052"/>
                  <a:gd name="T31" fmla="*/ 246 h 670"/>
                  <a:gd name="T32" fmla="*/ 1616 w 2052"/>
                  <a:gd name="T33" fmla="*/ 224 h 670"/>
                  <a:gd name="T34" fmla="*/ 1672 w 2052"/>
                  <a:gd name="T35" fmla="*/ 210 h 670"/>
                  <a:gd name="T36" fmla="*/ 1740 w 2052"/>
                  <a:gd name="T37" fmla="*/ 190 h 670"/>
                  <a:gd name="T38" fmla="*/ 1874 w 2052"/>
                  <a:gd name="T39" fmla="*/ 136 h 670"/>
                  <a:gd name="T40" fmla="*/ 1938 w 2052"/>
                  <a:gd name="T41" fmla="*/ 106 h 670"/>
                  <a:gd name="T42" fmla="*/ 1970 w 2052"/>
                  <a:gd name="T43" fmla="*/ 86 h 670"/>
                  <a:gd name="T44" fmla="*/ 2024 w 2052"/>
                  <a:gd name="T45" fmla="*/ 36 h 670"/>
                  <a:gd name="T46" fmla="*/ 2050 w 2052"/>
                  <a:gd name="T47" fmla="*/ 10 h 670"/>
                  <a:gd name="T48" fmla="*/ 2050 w 2052"/>
                  <a:gd name="T49" fmla="*/ 106 h 670"/>
                  <a:gd name="T50" fmla="*/ 2048 w 2052"/>
                  <a:gd name="T51" fmla="*/ 256 h 670"/>
                  <a:gd name="T52" fmla="*/ 2050 w 2052"/>
                  <a:gd name="T53" fmla="*/ 306 h 670"/>
                  <a:gd name="T54" fmla="*/ 2048 w 2052"/>
                  <a:gd name="T55" fmla="*/ 362 h 670"/>
                  <a:gd name="T56" fmla="*/ 2030 w 2052"/>
                  <a:gd name="T57" fmla="*/ 408 h 670"/>
                  <a:gd name="T58" fmla="*/ 1998 w 2052"/>
                  <a:gd name="T59" fmla="*/ 448 h 670"/>
                  <a:gd name="T60" fmla="*/ 1956 w 2052"/>
                  <a:gd name="T61" fmla="*/ 482 h 670"/>
                  <a:gd name="T62" fmla="*/ 1916 w 2052"/>
                  <a:gd name="T63" fmla="*/ 504 h 670"/>
                  <a:gd name="T64" fmla="*/ 1836 w 2052"/>
                  <a:gd name="T65" fmla="*/ 544 h 670"/>
                  <a:gd name="T66" fmla="*/ 1752 w 2052"/>
                  <a:gd name="T67" fmla="*/ 574 h 670"/>
                  <a:gd name="T68" fmla="*/ 1666 w 2052"/>
                  <a:gd name="T69" fmla="*/ 598 h 670"/>
                  <a:gd name="T70" fmla="*/ 1622 w 2052"/>
                  <a:gd name="T71" fmla="*/ 608 h 670"/>
                  <a:gd name="T72" fmla="*/ 1458 w 2052"/>
                  <a:gd name="T73" fmla="*/ 636 h 670"/>
                  <a:gd name="T74" fmla="*/ 1294 w 2052"/>
                  <a:gd name="T75" fmla="*/ 656 h 670"/>
                  <a:gd name="T76" fmla="*/ 1132 w 2052"/>
                  <a:gd name="T77" fmla="*/ 668 h 670"/>
                  <a:gd name="T78" fmla="*/ 968 w 2052"/>
                  <a:gd name="T79" fmla="*/ 670 h 670"/>
                  <a:gd name="T80" fmla="*/ 806 w 2052"/>
                  <a:gd name="T81" fmla="*/ 662 h 670"/>
                  <a:gd name="T82" fmla="*/ 644 w 2052"/>
                  <a:gd name="T83" fmla="*/ 644 h 670"/>
                  <a:gd name="T84" fmla="*/ 482 w 2052"/>
                  <a:gd name="T85" fmla="*/ 616 h 670"/>
                  <a:gd name="T86" fmla="*/ 320 w 2052"/>
                  <a:gd name="T87" fmla="*/ 578 h 670"/>
                  <a:gd name="T88" fmla="*/ 290 w 2052"/>
                  <a:gd name="T89" fmla="*/ 568 h 670"/>
                  <a:gd name="T90" fmla="*/ 204 w 2052"/>
                  <a:gd name="T91" fmla="*/ 534 h 670"/>
                  <a:gd name="T92" fmla="*/ 94 w 2052"/>
                  <a:gd name="T93" fmla="*/ 478 h 670"/>
                  <a:gd name="T94" fmla="*/ 70 w 2052"/>
                  <a:gd name="T95" fmla="*/ 464 h 670"/>
                  <a:gd name="T96" fmla="*/ 34 w 2052"/>
                  <a:gd name="T97" fmla="*/ 430 h 670"/>
                  <a:gd name="T98" fmla="*/ 12 w 2052"/>
                  <a:gd name="T99" fmla="*/ 386 h 670"/>
                  <a:gd name="T100" fmla="*/ 0 w 2052"/>
                  <a:gd name="T101" fmla="*/ 336 h 670"/>
                  <a:gd name="T102" fmla="*/ 0 w 2052"/>
                  <a:gd name="T103" fmla="*/ 306 h 670"/>
                  <a:gd name="T104" fmla="*/ 4 w 2052"/>
                  <a:gd name="T105" fmla="*/ 156 h 670"/>
                  <a:gd name="T106" fmla="*/ 2 w 2052"/>
                  <a:gd name="T107" fmla="*/ 6 h 670"/>
                  <a:gd name="T108" fmla="*/ 6 w 2052"/>
                  <a:gd name="T109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52" h="670">
                    <a:moveTo>
                      <a:pt x="6" y="0"/>
                    </a:moveTo>
                    <a:lnTo>
                      <a:pt x="6" y="0"/>
                    </a:lnTo>
                    <a:lnTo>
                      <a:pt x="16" y="18"/>
                    </a:lnTo>
                    <a:lnTo>
                      <a:pt x="28" y="34"/>
                    </a:lnTo>
                    <a:lnTo>
                      <a:pt x="40" y="50"/>
                    </a:lnTo>
                    <a:lnTo>
                      <a:pt x="54" y="64"/>
                    </a:lnTo>
                    <a:lnTo>
                      <a:pt x="68" y="76"/>
                    </a:lnTo>
                    <a:lnTo>
                      <a:pt x="82" y="88"/>
                    </a:lnTo>
                    <a:lnTo>
                      <a:pt x="112" y="110"/>
                    </a:lnTo>
                    <a:lnTo>
                      <a:pt x="146" y="128"/>
                    </a:lnTo>
                    <a:lnTo>
                      <a:pt x="180" y="144"/>
                    </a:lnTo>
                    <a:lnTo>
                      <a:pt x="216" y="158"/>
                    </a:lnTo>
                    <a:lnTo>
                      <a:pt x="252" y="172"/>
                    </a:lnTo>
                    <a:lnTo>
                      <a:pt x="252" y="172"/>
                    </a:lnTo>
                    <a:lnTo>
                      <a:pt x="314" y="194"/>
                    </a:lnTo>
                    <a:lnTo>
                      <a:pt x="376" y="212"/>
                    </a:lnTo>
                    <a:lnTo>
                      <a:pt x="440" y="226"/>
                    </a:lnTo>
                    <a:lnTo>
                      <a:pt x="504" y="240"/>
                    </a:lnTo>
                    <a:lnTo>
                      <a:pt x="568" y="250"/>
                    </a:lnTo>
                    <a:lnTo>
                      <a:pt x="634" y="260"/>
                    </a:lnTo>
                    <a:lnTo>
                      <a:pt x="698" y="268"/>
                    </a:lnTo>
                    <a:lnTo>
                      <a:pt x="764" y="272"/>
                    </a:lnTo>
                    <a:lnTo>
                      <a:pt x="764" y="272"/>
                    </a:lnTo>
                    <a:lnTo>
                      <a:pt x="878" y="280"/>
                    </a:lnTo>
                    <a:lnTo>
                      <a:pt x="992" y="284"/>
                    </a:lnTo>
                    <a:lnTo>
                      <a:pt x="1106" y="284"/>
                    </a:lnTo>
                    <a:lnTo>
                      <a:pt x="1220" y="280"/>
                    </a:lnTo>
                    <a:lnTo>
                      <a:pt x="1278" y="276"/>
                    </a:lnTo>
                    <a:lnTo>
                      <a:pt x="1334" y="270"/>
                    </a:lnTo>
                    <a:lnTo>
                      <a:pt x="1390" y="264"/>
                    </a:lnTo>
                    <a:lnTo>
                      <a:pt x="1448" y="256"/>
                    </a:lnTo>
                    <a:lnTo>
                      <a:pt x="1504" y="246"/>
                    </a:lnTo>
                    <a:lnTo>
                      <a:pt x="1560" y="236"/>
                    </a:lnTo>
                    <a:lnTo>
                      <a:pt x="1616" y="224"/>
                    </a:lnTo>
                    <a:lnTo>
                      <a:pt x="1672" y="210"/>
                    </a:lnTo>
                    <a:lnTo>
                      <a:pt x="1672" y="210"/>
                    </a:lnTo>
                    <a:lnTo>
                      <a:pt x="1706" y="200"/>
                    </a:lnTo>
                    <a:lnTo>
                      <a:pt x="1740" y="190"/>
                    </a:lnTo>
                    <a:lnTo>
                      <a:pt x="1808" y="164"/>
                    </a:lnTo>
                    <a:lnTo>
                      <a:pt x="1874" y="136"/>
                    </a:lnTo>
                    <a:lnTo>
                      <a:pt x="1938" y="106"/>
                    </a:lnTo>
                    <a:lnTo>
                      <a:pt x="1938" y="106"/>
                    </a:lnTo>
                    <a:lnTo>
                      <a:pt x="1954" y="98"/>
                    </a:lnTo>
                    <a:lnTo>
                      <a:pt x="1970" y="86"/>
                    </a:lnTo>
                    <a:lnTo>
                      <a:pt x="1998" y="62"/>
                    </a:lnTo>
                    <a:lnTo>
                      <a:pt x="2024" y="36"/>
                    </a:lnTo>
                    <a:lnTo>
                      <a:pt x="2050" y="10"/>
                    </a:lnTo>
                    <a:lnTo>
                      <a:pt x="2050" y="10"/>
                    </a:lnTo>
                    <a:lnTo>
                      <a:pt x="2050" y="106"/>
                    </a:lnTo>
                    <a:lnTo>
                      <a:pt x="2050" y="106"/>
                    </a:lnTo>
                    <a:lnTo>
                      <a:pt x="2048" y="206"/>
                    </a:lnTo>
                    <a:lnTo>
                      <a:pt x="2048" y="256"/>
                    </a:lnTo>
                    <a:lnTo>
                      <a:pt x="2050" y="306"/>
                    </a:lnTo>
                    <a:lnTo>
                      <a:pt x="2050" y="306"/>
                    </a:lnTo>
                    <a:lnTo>
                      <a:pt x="2052" y="334"/>
                    </a:lnTo>
                    <a:lnTo>
                      <a:pt x="2048" y="362"/>
                    </a:lnTo>
                    <a:lnTo>
                      <a:pt x="2040" y="386"/>
                    </a:lnTo>
                    <a:lnTo>
                      <a:pt x="2030" y="408"/>
                    </a:lnTo>
                    <a:lnTo>
                      <a:pt x="2016" y="428"/>
                    </a:lnTo>
                    <a:lnTo>
                      <a:pt x="1998" y="448"/>
                    </a:lnTo>
                    <a:lnTo>
                      <a:pt x="1978" y="466"/>
                    </a:lnTo>
                    <a:lnTo>
                      <a:pt x="1956" y="482"/>
                    </a:lnTo>
                    <a:lnTo>
                      <a:pt x="1956" y="482"/>
                    </a:lnTo>
                    <a:lnTo>
                      <a:pt x="1916" y="504"/>
                    </a:lnTo>
                    <a:lnTo>
                      <a:pt x="1878" y="526"/>
                    </a:lnTo>
                    <a:lnTo>
                      <a:pt x="1836" y="544"/>
                    </a:lnTo>
                    <a:lnTo>
                      <a:pt x="1794" y="560"/>
                    </a:lnTo>
                    <a:lnTo>
                      <a:pt x="1752" y="574"/>
                    </a:lnTo>
                    <a:lnTo>
                      <a:pt x="1710" y="586"/>
                    </a:lnTo>
                    <a:lnTo>
                      <a:pt x="1666" y="598"/>
                    </a:lnTo>
                    <a:lnTo>
                      <a:pt x="1622" y="608"/>
                    </a:lnTo>
                    <a:lnTo>
                      <a:pt x="1622" y="608"/>
                    </a:lnTo>
                    <a:lnTo>
                      <a:pt x="1540" y="622"/>
                    </a:lnTo>
                    <a:lnTo>
                      <a:pt x="1458" y="636"/>
                    </a:lnTo>
                    <a:lnTo>
                      <a:pt x="1376" y="648"/>
                    </a:lnTo>
                    <a:lnTo>
                      <a:pt x="1294" y="656"/>
                    </a:lnTo>
                    <a:lnTo>
                      <a:pt x="1214" y="662"/>
                    </a:lnTo>
                    <a:lnTo>
                      <a:pt x="1132" y="668"/>
                    </a:lnTo>
                    <a:lnTo>
                      <a:pt x="1050" y="670"/>
                    </a:lnTo>
                    <a:lnTo>
                      <a:pt x="968" y="670"/>
                    </a:lnTo>
                    <a:lnTo>
                      <a:pt x="888" y="666"/>
                    </a:lnTo>
                    <a:lnTo>
                      <a:pt x="806" y="662"/>
                    </a:lnTo>
                    <a:lnTo>
                      <a:pt x="724" y="654"/>
                    </a:lnTo>
                    <a:lnTo>
                      <a:pt x="644" y="644"/>
                    </a:lnTo>
                    <a:lnTo>
                      <a:pt x="562" y="632"/>
                    </a:lnTo>
                    <a:lnTo>
                      <a:pt x="482" y="616"/>
                    </a:lnTo>
                    <a:lnTo>
                      <a:pt x="400" y="598"/>
                    </a:lnTo>
                    <a:lnTo>
                      <a:pt x="320" y="578"/>
                    </a:lnTo>
                    <a:lnTo>
                      <a:pt x="320" y="578"/>
                    </a:lnTo>
                    <a:lnTo>
                      <a:pt x="290" y="568"/>
                    </a:lnTo>
                    <a:lnTo>
                      <a:pt x="262" y="558"/>
                    </a:lnTo>
                    <a:lnTo>
                      <a:pt x="204" y="534"/>
                    </a:lnTo>
                    <a:lnTo>
                      <a:pt x="148" y="508"/>
                    </a:lnTo>
                    <a:lnTo>
                      <a:pt x="94" y="478"/>
                    </a:lnTo>
                    <a:lnTo>
                      <a:pt x="94" y="478"/>
                    </a:lnTo>
                    <a:lnTo>
                      <a:pt x="70" y="464"/>
                    </a:lnTo>
                    <a:lnTo>
                      <a:pt x="52" y="448"/>
                    </a:lnTo>
                    <a:lnTo>
                      <a:pt x="34" y="430"/>
                    </a:lnTo>
                    <a:lnTo>
                      <a:pt x="22" y="410"/>
                    </a:lnTo>
                    <a:lnTo>
                      <a:pt x="12" y="386"/>
                    </a:lnTo>
                    <a:lnTo>
                      <a:pt x="4" y="362"/>
                    </a:lnTo>
                    <a:lnTo>
                      <a:pt x="0" y="336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4" y="232"/>
                    </a:lnTo>
                    <a:lnTo>
                      <a:pt x="4" y="15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>
                <a:off x="4465638" y="34242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4465638" y="28654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0" name="Shape 6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40687" y="4905323"/>
              <a:ext cx="563418" cy="3812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" name="Straight Arrow Connector 104"/>
          <p:cNvCxnSpPr/>
          <p:nvPr/>
        </p:nvCxnSpPr>
        <p:spPr>
          <a:xfrm>
            <a:off x="6686363" y="3941027"/>
            <a:ext cx="1081228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99494" y="4003189"/>
            <a:ext cx="936417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07828" y="3747362"/>
            <a:ext cx="977473" cy="639119"/>
            <a:chOff x="3130550" y="5245100"/>
            <a:chExt cx="1981200" cy="1295400"/>
          </a:xfrm>
          <a:solidFill>
            <a:schemeClr val="tx2">
              <a:lumMod val="75000"/>
            </a:schemeClr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4648200" y="5245100"/>
              <a:ext cx="463550" cy="1295400"/>
            </a:xfrm>
            <a:custGeom>
              <a:avLst/>
              <a:gdLst>
                <a:gd name="T0" fmla="*/ 44 w 292"/>
                <a:gd name="T1" fmla="*/ 816 h 816"/>
                <a:gd name="T2" fmla="*/ 24 w 292"/>
                <a:gd name="T3" fmla="*/ 812 h 816"/>
                <a:gd name="T4" fmla="*/ 8 w 292"/>
                <a:gd name="T5" fmla="*/ 796 h 816"/>
                <a:gd name="T6" fmla="*/ 4 w 292"/>
                <a:gd name="T7" fmla="*/ 788 h 816"/>
                <a:gd name="T8" fmla="*/ 0 w 292"/>
                <a:gd name="T9" fmla="*/ 770 h 816"/>
                <a:gd name="T10" fmla="*/ 4 w 292"/>
                <a:gd name="T11" fmla="*/ 754 h 816"/>
                <a:gd name="T12" fmla="*/ 14 w 292"/>
                <a:gd name="T13" fmla="*/ 740 h 816"/>
                <a:gd name="T14" fmla="*/ 22 w 292"/>
                <a:gd name="T15" fmla="*/ 736 h 816"/>
                <a:gd name="T16" fmla="*/ 62 w 292"/>
                <a:gd name="T17" fmla="*/ 706 h 816"/>
                <a:gd name="T18" fmla="*/ 98 w 292"/>
                <a:gd name="T19" fmla="*/ 674 h 816"/>
                <a:gd name="T20" fmla="*/ 130 w 292"/>
                <a:gd name="T21" fmla="*/ 636 h 816"/>
                <a:gd name="T22" fmla="*/ 156 w 292"/>
                <a:gd name="T23" fmla="*/ 596 h 816"/>
                <a:gd name="T24" fmla="*/ 176 w 292"/>
                <a:gd name="T25" fmla="*/ 552 h 816"/>
                <a:gd name="T26" fmla="*/ 192 w 292"/>
                <a:gd name="T27" fmla="*/ 506 h 816"/>
                <a:gd name="T28" fmla="*/ 200 w 292"/>
                <a:gd name="T29" fmla="*/ 458 h 816"/>
                <a:gd name="T30" fmla="*/ 204 w 292"/>
                <a:gd name="T31" fmla="*/ 408 h 816"/>
                <a:gd name="T32" fmla="*/ 204 w 292"/>
                <a:gd name="T33" fmla="*/ 384 h 816"/>
                <a:gd name="T34" fmla="*/ 196 w 292"/>
                <a:gd name="T35" fmla="*/ 334 h 816"/>
                <a:gd name="T36" fmla="*/ 184 w 292"/>
                <a:gd name="T37" fmla="*/ 288 h 816"/>
                <a:gd name="T38" fmla="*/ 166 w 292"/>
                <a:gd name="T39" fmla="*/ 244 h 816"/>
                <a:gd name="T40" fmla="*/ 144 w 292"/>
                <a:gd name="T41" fmla="*/ 202 h 816"/>
                <a:gd name="T42" fmla="*/ 114 w 292"/>
                <a:gd name="T43" fmla="*/ 162 h 816"/>
                <a:gd name="T44" fmla="*/ 82 w 292"/>
                <a:gd name="T45" fmla="*/ 128 h 816"/>
                <a:gd name="T46" fmla="*/ 42 w 292"/>
                <a:gd name="T47" fmla="*/ 96 h 816"/>
                <a:gd name="T48" fmla="*/ 22 w 292"/>
                <a:gd name="T49" fmla="*/ 82 h 816"/>
                <a:gd name="T50" fmla="*/ 10 w 292"/>
                <a:gd name="T51" fmla="*/ 70 h 816"/>
                <a:gd name="T52" fmla="*/ 2 w 292"/>
                <a:gd name="T53" fmla="*/ 54 h 816"/>
                <a:gd name="T54" fmla="*/ 2 w 292"/>
                <a:gd name="T55" fmla="*/ 38 h 816"/>
                <a:gd name="T56" fmla="*/ 8 w 292"/>
                <a:gd name="T57" fmla="*/ 22 h 816"/>
                <a:gd name="T58" fmla="*/ 14 w 292"/>
                <a:gd name="T59" fmla="*/ 14 h 816"/>
                <a:gd name="T60" fmla="*/ 26 w 292"/>
                <a:gd name="T61" fmla="*/ 4 h 816"/>
                <a:gd name="T62" fmla="*/ 44 w 292"/>
                <a:gd name="T63" fmla="*/ 0 h 816"/>
                <a:gd name="T64" fmla="*/ 60 w 292"/>
                <a:gd name="T65" fmla="*/ 4 h 816"/>
                <a:gd name="T66" fmla="*/ 68 w 292"/>
                <a:gd name="T67" fmla="*/ 8 h 816"/>
                <a:gd name="T68" fmla="*/ 118 w 292"/>
                <a:gd name="T69" fmla="*/ 42 h 816"/>
                <a:gd name="T70" fmla="*/ 162 w 292"/>
                <a:gd name="T71" fmla="*/ 84 h 816"/>
                <a:gd name="T72" fmla="*/ 200 w 292"/>
                <a:gd name="T73" fmla="*/ 130 h 816"/>
                <a:gd name="T74" fmla="*/ 232 w 292"/>
                <a:gd name="T75" fmla="*/ 178 h 816"/>
                <a:gd name="T76" fmla="*/ 258 w 292"/>
                <a:gd name="T77" fmla="*/ 232 h 816"/>
                <a:gd name="T78" fmla="*/ 276 w 292"/>
                <a:gd name="T79" fmla="*/ 288 h 816"/>
                <a:gd name="T80" fmla="*/ 288 w 292"/>
                <a:gd name="T81" fmla="*/ 348 h 816"/>
                <a:gd name="T82" fmla="*/ 292 w 292"/>
                <a:gd name="T83" fmla="*/ 408 h 816"/>
                <a:gd name="T84" fmla="*/ 292 w 292"/>
                <a:gd name="T85" fmla="*/ 440 h 816"/>
                <a:gd name="T86" fmla="*/ 284 w 292"/>
                <a:gd name="T87" fmla="*/ 500 h 816"/>
                <a:gd name="T88" fmla="*/ 268 w 292"/>
                <a:gd name="T89" fmla="*/ 558 h 816"/>
                <a:gd name="T90" fmla="*/ 246 w 292"/>
                <a:gd name="T91" fmla="*/ 612 h 816"/>
                <a:gd name="T92" fmla="*/ 218 w 292"/>
                <a:gd name="T93" fmla="*/ 664 h 816"/>
                <a:gd name="T94" fmla="*/ 182 w 292"/>
                <a:gd name="T95" fmla="*/ 712 h 816"/>
                <a:gd name="T96" fmla="*/ 140 w 292"/>
                <a:gd name="T97" fmla="*/ 756 h 816"/>
                <a:gd name="T98" fmla="*/ 94 w 292"/>
                <a:gd name="T99" fmla="*/ 794 h 816"/>
                <a:gd name="T100" fmla="*/ 68 w 292"/>
                <a:gd name="T101" fmla="*/ 810 h 816"/>
                <a:gd name="T102" fmla="*/ 44 w 292"/>
                <a:gd name="T103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2" h="816">
                  <a:moveTo>
                    <a:pt x="44" y="816"/>
                  </a:moveTo>
                  <a:lnTo>
                    <a:pt x="44" y="816"/>
                  </a:lnTo>
                  <a:lnTo>
                    <a:pt x="34" y="816"/>
                  </a:lnTo>
                  <a:lnTo>
                    <a:pt x="24" y="812"/>
                  </a:lnTo>
                  <a:lnTo>
                    <a:pt x="14" y="804"/>
                  </a:lnTo>
                  <a:lnTo>
                    <a:pt x="8" y="796"/>
                  </a:lnTo>
                  <a:lnTo>
                    <a:pt x="8" y="796"/>
                  </a:lnTo>
                  <a:lnTo>
                    <a:pt x="4" y="788"/>
                  </a:lnTo>
                  <a:lnTo>
                    <a:pt x="0" y="780"/>
                  </a:lnTo>
                  <a:lnTo>
                    <a:pt x="0" y="770"/>
                  </a:lnTo>
                  <a:lnTo>
                    <a:pt x="2" y="762"/>
                  </a:lnTo>
                  <a:lnTo>
                    <a:pt x="4" y="754"/>
                  </a:lnTo>
                  <a:lnTo>
                    <a:pt x="8" y="748"/>
                  </a:lnTo>
                  <a:lnTo>
                    <a:pt x="14" y="740"/>
                  </a:lnTo>
                  <a:lnTo>
                    <a:pt x="22" y="736"/>
                  </a:lnTo>
                  <a:lnTo>
                    <a:pt x="22" y="736"/>
                  </a:lnTo>
                  <a:lnTo>
                    <a:pt x="42" y="722"/>
                  </a:lnTo>
                  <a:lnTo>
                    <a:pt x="62" y="706"/>
                  </a:lnTo>
                  <a:lnTo>
                    <a:pt x="80" y="690"/>
                  </a:lnTo>
                  <a:lnTo>
                    <a:pt x="98" y="674"/>
                  </a:lnTo>
                  <a:lnTo>
                    <a:pt x="114" y="656"/>
                  </a:lnTo>
                  <a:lnTo>
                    <a:pt x="130" y="636"/>
                  </a:lnTo>
                  <a:lnTo>
                    <a:pt x="144" y="616"/>
                  </a:lnTo>
                  <a:lnTo>
                    <a:pt x="156" y="596"/>
                  </a:lnTo>
                  <a:lnTo>
                    <a:pt x="166" y="574"/>
                  </a:lnTo>
                  <a:lnTo>
                    <a:pt x="176" y="552"/>
                  </a:lnTo>
                  <a:lnTo>
                    <a:pt x="184" y="530"/>
                  </a:lnTo>
                  <a:lnTo>
                    <a:pt x="192" y="506"/>
                  </a:lnTo>
                  <a:lnTo>
                    <a:pt x="196" y="482"/>
                  </a:lnTo>
                  <a:lnTo>
                    <a:pt x="200" y="458"/>
                  </a:lnTo>
                  <a:lnTo>
                    <a:pt x="204" y="434"/>
                  </a:lnTo>
                  <a:lnTo>
                    <a:pt x="204" y="408"/>
                  </a:lnTo>
                  <a:lnTo>
                    <a:pt x="204" y="408"/>
                  </a:lnTo>
                  <a:lnTo>
                    <a:pt x="204" y="384"/>
                  </a:lnTo>
                  <a:lnTo>
                    <a:pt x="200" y="360"/>
                  </a:lnTo>
                  <a:lnTo>
                    <a:pt x="196" y="334"/>
                  </a:lnTo>
                  <a:lnTo>
                    <a:pt x="192" y="312"/>
                  </a:lnTo>
                  <a:lnTo>
                    <a:pt x="184" y="288"/>
                  </a:lnTo>
                  <a:lnTo>
                    <a:pt x="176" y="266"/>
                  </a:lnTo>
                  <a:lnTo>
                    <a:pt x="166" y="244"/>
                  </a:lnTo>
                  <a:lnTo>
                    <a:pt x="156" y="222"/>
                  </a:lnTo>
                  <a:lnTo>
                    <a:pt x="144" y="202"/>
                  </a:lnTo>
                  <a:lnTo>
                    <a:pt x="130" y="182"/>
                  </a:lnTo>
                  <a:lnTo>
                    <a:pt x="114" y="162"/>
                  </a:lnTo>
                  <a:lnTo>
                    <a:pt x="98" y="144"/>
                  </a:lnTo>
                  <a:lnTo>
                    <a:pt x="82" y="128"/>
                  </a:lnTo>
                  <a:lnTo>
                    <a:pt x="62" y="112"/>
                  </a:lnTo>
                  <a:lnTo>
                    <a:pt x="42" y="96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14" y="76"/>
                  </a:lnTo>
                  <a:lnTo>
                    <a:pt x="10" y="70"/>
                  </a:lnTo>
                  <a:lnTo>
                    <a:pt x="4" y="62"/>
                  </a:lnTo>
                  <a:lnTo>
                    <a:pt x="2" y="54"/>
                  </a:lnTo>
                  <a:lnTo>
                    <a:pt x="2" y="46"/>
                  </a:lnTo>
                  <a:lnTo>
                    <a:pt x="2" y="38"/>
                  </a:lnTo>
                  <a:lnTo>
                    <a:pt x="4" y="30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14" y="14"/>
                  </a:lnTo>
                  <a:lnTo>
                    <a:pt x="20" y="8"/>
                  </a:lnTo>
                  <a:lnTo>
                    <a:pt x="26" y="4"/>
                  </a:lnTo>
                  <a:lnTo>
                    <a:pt x="34" y="2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0" y="4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94" y="24"/>
                  </a:lnTo>
                  <a:lnTo>
                    <a:pt x="118" y="42"/>
                  </a:lnTo>
                  <a:lnTo>
                    <a:pt x="140" y="62"/>
                  </a:lnTo>
                  <a:lnTo>
                    <a:pt x="162" y="84"/>
                  </a:lnTo>
                  <a:lnTo>
                    <a:pt x="182" y="106"/>
                  </a:lnTo>
                  <a:lnTo>
                    <a:pt x="200" y="130"/>
                  </a:lnTo>
                  <a:lnTo>
                    <a:pt x="218" y="154"/>
                  </a:lnTo>
                  <a:lnTo>
                    <a:pt x="232" y="178"/>
                  </a:lnTo>
                  <a:lnTo>
                    <a:pt x="246" y="206"/>
                  </a:lnTo>
                  <a:lnTo>
                    <a:pt x="258" y="232"/>
                  </a:lnTo>
                  <a:lnTo>
                    <a:pt x="268" y="260"/>
                  </a:lnTo>
                  <a:lnTo>
                    <a:pt x="276" y="288"/>
                  </a:lnTo>
                  <a:lnTo>
                    <a:pt x="284" y="318"/>
                  </a:lnTo>
                  <a:lnTo>
                    <a:pt x="288" y="348"/>
                  </a:lnTo>
                  <a:lnTo>
                    <a:pt x="292" y="378"/>
                  </a:lnTo>
                  <a:lnTo>
                    <a:pt x="292" y="408"/>
                  </a:lnTo>
                  <a:lnTo>
                    <a:pt x="292" y="408"/>
                  </a:lnTo>
                  <a:lnTo>
                    <a:pt x="292" y="440"/>
                  </a:lnTo>
                  <a:lnTo>
                    <a:pt x="288" y="470"/>
                  </a:lnTo>
                  <a:lnTo>
                    <a:pt x="284" y="500"/>
                  </a:lnTo>
                  <a:lnTo>
                    <a:pt x="276" y="528"/>
                  </a:lnTo>
                  <a:lnTo>
                    <a:pt x="268" y="558"/>
                  </a:lnTo>
                  <a:lnTo>
                    <a:pt x="258" y="586"/>
                  </a:lnTo>
                  <a:lnTo>
                    <a:pt x="246" y="612"/>
                  </a:lnTo>
                  <a:lnTo>
                    <a:pt x="232" y="638"/>
                  </a:lnTo>
                  <a:lnTo>
                    <a:pt x="218" y="664"/>
                  </a:lnTo>
                  <a:lnTo>
                    <a:pt x="200" y="688"/>
                  </a:lnTo>
                  <a:lnTo>
                    <a:pt x="182" y="712"/>
                  </a:lnTo>
                  <a:lnTo>
                    <a:pt x="162" y="734"/>
                  </a:lnTo>
                  <a:lnTo>
                    <a:pt x="140" y="756"/>
                  </a:lnTo>
                  <a:lnTo>
                    <a:pt x="118" y="774"/>
                  </a:lnTo>
                  <a:lnTo>
                    <a:pt x="94" y="794"/>
                  </a:lnTo>
                  <a:lnTo>
                    <a:pt x="68" y="810"/>
                  </a:lnTo>
                  <a:lnTo>
                    <a:pt x="68" y="810"/>
                  </a:lnTo>
                  <a:lnTo>
                    <a:pt x="56" y="816"/>
                  </a:lnTo>
                  <a:lnTo>
                    <a:pt x="44" y="816"/>
                  </a:lnTo>
                  <a:lnTo>
                    <a:pt x="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4486275" y="5483225"/>
              <a:ext cx="339725" cy="822325"/>
            </a:xfrm>
            <a:custGeom>
              <a:avLst/>
              <a:gdLst>
                <a:gd name="T0" fmla="*/ 52 w 214"/>
                <a:gd name="T1" fmla="*/ 518 h 518"/>
                <a:gd name="T2" fmla="*/ 30 w 214"/>
                <a:gd name="T3" fmla="*/ 512 h 518"/>
                <a:gd name="T4" fmla="*/ 14 w 214"/>
                <a:gd name="T5" fmla="*/ 496 h 518"/>
                <a:gd name="T6" fmla="*/ 10 w 214"/>
                <a:gd name="T7" fmla="*/ 488 h 518"/>
                <a:gd name="T8" fmla="*/ 8 w 214"/>
                <a:gd name="T9" fmla="*/ 472 h 518"/>
                <a:gd name="T10" fmla="*/ 12 w 214"/>
                <a:gd name="T11" fmla="*/ 454 h 518"/>
                <a:gd name="T12" fmla="*/ 22 w 214"/>
                <a:gd name="T13" fmla="*/ 442 h 518"/>
                <a:gd name="T14" fmla="*/ 28 w 214"/>
                <a:gd name="T15" fmla="*/ 436 h 518"/>
                <a:gd name="T16" fmla="*/ 70 w 214"/>
                <a:gd name="T17" fmla="*/ 402 h 518"/>
                <a:gd name="T18" fmla="*/ 100 w 214"/>
                <a:gd name="T19" fmla="*/ 362 h 518"/>
                <a:gd name="T20" fmla="*/ 120 w 214"/>
                <a:gd name="T21" fmla="*/ 314 h 518"/>
                <a:gd name="T22" fmla="*/ 126 w 214"/>
                <a:gd name="T23" fmla="*/ 262 h 518"/>
                <a:gd name="T24" fmla="*/ 124 w 214"/>
                <a:gd name="T25" fmla="*/ 234 h 518"/>
                <a:gd name="T26" fmla="*/ 110 w 214"/>
                <a:gd name="T27" fmla="*/ 182 h 518"/>
                <a:gd name="T28" fmla="*/ 84 w 214"/>
                <a:gd name="T29" fmla="*/ 136 h 518"/>
                <a:gd name="T30" fmla="*/ 44 w 214"/>
                <a:gd name="T31" fmla="*/ 98 h 518"/>
                <a:gd name="T32" fmla="*/ 22 w 214"/>
                <a:gd name="T33" fmla="*/ 82 h 518"/>
                <a:gd name="T34" fmla="*/ 8 w 214"/>
                <a:gd name="T35" fmla="*/ 72 h 518"/>
                <a:gd name="T36" fmla="*/ 0 w 214"/>
                <a:gd name="T37" fmla="*/ 56 h 518"/>
                <a:gd name="T38" fmla="*/ 0 w 214"/>
                <a:gd name="T39" fmla="*/ 40 h 518"/>
                <a:gd name="T40" fmla="*/ 4 w 214"/>
                <a:gd name="T41" fmla="*/ 22 h 518"/>
                <a:gd name="T42" fmla="*/ 10 w 214"/>
                <a:gd name="T43" fmla="*/ 16 h 518"/>
                <a:gd name="T44" fmla="*/ 22 w 214"/>
                <a:gd name="T45" fmla="*/ 6 h 518"/>
                <a:gd name="T46" fmla="*/ 40 w 214"/>
                <a:gd name="T47" fmla="*/ 0 h 518"/>
                <a:gd name="T48" fmla="*/ 56 w 214"/>
                <a:gd name="T49" fmla="*/ 2 h 518"/>
                <a:gd name="T50" fmla="*/ 64 w 214"/>
                <a:gd name="T51" fmla="*/ 6 h 518"/>
                <a:gd name="T52" fmla="*/ 98 w 214"/>
                <a:gd name="T53" fmla="*/ 28 h 518"/>
                <a:gd name="T54" fmla="*/ 126 w 214"/>
                <a:gd name="T55" fmla="*/ 52 h 518"/>
                <a:gd name="T56" fmla="*/ 152 w 214"/>
                <a:gd name="T57" fmla="*/ 82 h 518"/>
                <a:gd name="T58" fmla="*/ 174 w 214"/>
                <a:gd name="T59" fmla="*/ 114 h 518"/>
                <a:gd name="T60" fmla="*/ 192 w 214"/>
                <a:gd name="T61" fmla="*/ 148 h 518"/>
                <a:gd name="T62" fmla="*/ 204 w 214"/>
                <a:gd name="T63" fmla="*/ 184 h 518"/>
                <a:gd name="T64" fmla="*/ 212 w 214"/>
                <a:gd name="T65" fmla="*/ 222 h 518"/>
                <a:gd name="T66" fmla="*/ 214 w 214"/>
                <a:gd name="T67" fmla="*/ 262 h 518"/>
                <a:gd name="T68" fmla="*/ 214 w 214"/>
                <a:gd name="T69" fmla="*/ 280 h 518"/>
                <a:gd name="T70" fmla="*/ 210 w 214"/>
                <a:gd name="T71" fmla="*/ 318 h 518"/>
                <a:gd name="T72" fmla="*/ 194 w 214"/>
                <a:gd name="T73" fmla="*/ 372 h 518"/>
                <a:gd name="T74" fmla="*/ 158 w 214"/>
                <a:gd name="T75" fmla="*/ 436 h 518"/>
                <a:gd name="T76" fmla="*/ 120 w 214"/>
                <a:gd name="T77" fmla="*/ 476 h 518"/>
                <a:gd name="T78" fmla="*/ 90 w 214"/>
                <a:gd name="T79" fmla="*/ 500 h 518"/>
                <a:gd name="T80" fmla="*/ 74 w 214"/>
                <a:gd name="T81" fmla="*/ 510 h 518"/>
                <a:gd name="T82" fmla="*/ 52 w 214"/>
                <a:gd name="T83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18">
                  <a:moveTo>
                    <a:pt x="52" y="518"/>
                  </a:moveTo>
                  <a:lnTo>
                    <a:pt x="52" y="518"/>
                  </a:lnTo>
                  <a:lnTo>
                    <a:pt x="40" y="516"/>
                  </a:lnTo>
                  <a:lnTo>
                    <a:pt x="30" y="512"/>
                  </a:lnTo>
                  <a:lnTo>
                    <a:pt x="20" y="506"/>
                  </a:lnTo>
                  <a:lnTo>
                    <a:pt x="14" y="496"/>
                  </a:lnTo>
                  <a:lnTo>
                    <a:pt x="14" y="496"/>
                  </a:lnTo>
                  <a:lnTo>
                    <a:pt x="10" y="488"/>
                  </a:lnTo>
                  <a:lnTo>
                    <a:pt x="8" y="480"/>
                  </a:lnTo>
                  <a:lnTo>
                    <a:pt x="8" y="472"/>
                  </a:lnTo>
                  <a:lnTo>
                    <a:pt x="8" y="462"/>
                  </a:lnTo>
                  <a:lnTo>
                    <a:pt x="12" y="454"/>
                  </a:lnTo>
                  <a:lnTo>
                    <a:pt x="16" y="448"/>
                  </a:lnTo>
                  <a:lnTo>
                    <a:pt x="22" y="442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50" y="420"/>
                  </a:lnTo>
                  <a:lnTo>
                    <a:pt x="70" y="402"/>
                  </a:lnTo>
                  <a:lnTo>
                    <a:pt x="86" y="384"/>
                  </a:lnTo>
                  <a:lnTo>
                    <a:pt x="100" y="362"/>
                  </a:lnTo>
                  <a:lnTo>
                    <a:pt x="112" y="338"/>
                  </a:lnTo>
                  <a:lnTo>
                    <a:pt x="120" y="314"/>
                  </a:lnTo>
                  <a:lnTo>
                    <a:pt x="124" y="288"/>
                  </a:lnTo>
                  <a:lnTo>
                    <a:pt x="126" y="262"/>
                  </a:lnTo>
                  <a:lnTo>
                    <a:pt x="126" y="262"/>
                  </a:lnTo>
                  <a:lnTo>
                    <a:pt x="124" y="234"/>
                  </a:lnTo>
                  <a:lnTo>
                    <a:pt x="120" y="208"/>
                  </a:lnTo>
                  <a:lnTo>
                    <a:pt x="110" y="182"/>
                  </a:lnTo>
                  <a:lnTo>
                    <a:pt x="98" y="158"/>
                  </a:lnTo>
                  <a:lnTo>
                    <a:pt x="84" y="136"/>
                  </a:lnTo>
                  <a:lnTo>
                    <a:pt x="66" y="116"/>
                  </a:lnTo>
                  <a:lnTo>
                    <a:pt x="44" y="98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14" y="78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22" y="6"/>
                  </a:lnTo>
                  <a:lnTo>
                    <a:pt x="30" y="2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82" y="16"/>
                  </a:lnTo>
                  <a:lnTo>
                    <a:pt x="98" y="28"/>
                  </a:lnTo>
                  <a:lnTo>
                    <a:pt x="112" y="40"/>
                  </a:lnTo>
                  <a:lnTo>
                    <a:pt x="126" y="52"/>
                  </a:lnTo>
                  <a:lnTo>
                    <a:pt x="140" y="66"/>
                  </a:lnTo>
                  <a:lnTo>
                    <a:pt x="152" y="82"/>
                  </a:lnTo>
                  <a:lnTo>
                    <a:pt x="164" y="96"/>
                  </a:lnTo>
                  <a:lnTo>
                    <a:pt x="174" y="114"/>
                  </a:lnTo>
                  <a:lnTo>
                    <a:pt x="184" y="130"/>
                  </a:lnTo>
                  <a:lnTo>
                    <a:pt x="192" y="148"/>
                  </a:lnTo>
                  <a:lnTo>
                    <a:pt x="198" y="166"/>
                  </a:lnTo>
                  <a:lnTo>
                    <a:pt x="204" y="184"/>
                  </a:lnTo>
                  <a:lnTo>
                    <a:pt x="208" y="202"/>
                  </a:lnTo>
                  <a:lnTo>
                    <a:pt x="212" y="222"/>
                  </a:lnTo>
                  <a:lnTo>
                    <a:pt x="214" y="242"/>
                  </a:lnTo>
                  <a:lnTo>
                    <a:pt x="214" y="262"/>
                  </a:lnTo>
                  <a:lnTo>
                    <a:pt x="214" y="262"/>
                  </a:lnTo>
                  <a:lnTo>
                    <a:pt x="214" y="280"/>
                  </a:lnTo>
                  <a:lnTo>
                    <a:pt x="212" y="300"/>
                  </a:lnTo>
                  <a:lnTo>
                    <a:pt x="210" y="318"/>
                  </a:lnTo>
                  <a:lnTo>
                    <a:pt x="206" y="336"/>
                  </a:lnTo>
                  <a:lnTo>
                    <a:pt x="194" y="372"/>
                  </a:lnTo>
                  <a:lnTo>
                    <a:pt x="178" y="404"/>
                  </a:lnTo>
                  <a:lnTo>
                    <a:pt x="158" y="436"/>
                  </a:lnTo>
                  <a:lnTo>
                    <a:pt x="134" y="464"/>
                  </a:lnTo>
                  <a:lnTo>
                    <a:pt x="120" y="476"/>
                  </a:lnTo>
                  <a:lnTo>
                    <a:pt x="106" y="490"/>
                  </a:lnTo>
                  <a:lnTo>
                    <a:pt x="90" y="500"/>
                  </a:lnTo>
                  <a:lnTo>
                    <a:pt x="74" y="510"/>
                  </a:lnTo>
                  <a:lnTo>
                    <a:pt x="74" y="510"/>
                  </a:lnTo>
                  <a:lnTo>
                    <a:pt x="62" y="516"/>
                  </a:lnTo>
                  <a:lnTo>
                    <a:pt x="52" y="518"/>
                  </a:lnTo>
                  <a:lnTo>
                    <a:pt x="52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3130550" y="5311775"/>
              <a:ext cx="1409700" cy="1101725"/>
            </a:xfrm>
            <a:custGeom>
              <a:avLst/>
              <a:gdLst>
                <a:gd name="T0" fmla="*/ 776 w 888"/>
                <a:gd name="T1" fmla="*/ 270 h 694"/>
                <a:gd name="T2" fmla="*/ 738 w 888"/>
                <a:gd name="T3" fmla="*/ 284 h 694"/>
                <a:gd name="T4" fmla="*/ 710 w 888"/>
                <a:gd name="T5" fmla="*/ 312 h 694"/>
                <a:gd name="T6" fmla="*/ 496 w 888"/>
                <a:gd name="T7" fmla="*/ 38 h 694"/>
                <a:gd name="T8" fmla="*/ 490 w 888"/>
                <a:gd name="T9" fmla="*/ 26 h 694"/>
                <a:gd name="T10" fmla="*/ 460 w 888"/>
                <a:gd name="T11" fmla="*/ 8 h 694"/>
                <a:gd name="T12" fmla="*/ 446 w 888"/>
                <a:gd name="T13" fmla="*/ 8 h 694"/>
                <a:gd name="T14" fmla="*/ 416 w 888"/>
                <a:gd name="T15" fmla="*/ 28 h 694"/>
                <a:gd name="T16" fmla="*/ 324 w 888"/>
                <a:gd name="T17" fmla="*/ 422 h 694"/>
                <a:gd name="T18" fmla="*/ 260 w 888"/>
                <a:gd name="T19" fmla="*/ 30 h 694"/>
                <a:gd name="T20" fmla="*/ 248 w 888"/>
                <a:gd name="T21" fmla="*/ 12 h 694"/>
                <a:gd name="T22" fmla="*/ 228 w 888"/>
                <a:gd name="T23" fmla="*/ 2 h 694"/>
                <a:gd name="T24" fmla="*/ 212 w 888"/>
                <a:gd name="T25" fmla="*/ 2 h 694"/>
                <a:gd name="T26" fmla="*/ 192 w 888"/>
                <a:gd name="T27" fmla="*/ 10 h 694"/>
                <a:gd name="T28" fmla="*/ 178 w 888"/>
                <a:gd name="T29" fmla="*/ 26 h 694"/>
                <a:gd name="T30" fmla="*/ 44 w 888"/>
                <a:gd name="T31" fmla="*/ 328 h 694"/>
                <a:gd name="T32" fmla="*/ 26 w 888"/>
                <a:gd name="T33" fmla="*/ 332 h 694"/>
                <a:gd name="T34" fmla="*/ 8 w 888"/>
                <a:gd name="T35" fmla="*/ 348 h 694"/>
                <a:gd name="T36" fmla="*/ 0 w 888"/>
                <a:gd name="T37" fmla="*/ 372 h 694"/>
                <a:gd name="T38" fmla="*/ 4 w 888"/>
                <a:gd name="T39" fmla="*/ 390 h 694"/>
                <a:gd name="T40" fmla="*/ 20 w 888"/>
                <a:gd name="T41" fmla="*/ 410 h 694"/>
                <a:gd name="T42" fmla="*/ 44 w 888"/>
                <a:gd name="T43" fmla="*/ 416 h 694"/>
                <a:gd name="T44" fmla="*/ 134 w 888"/>
                <a:gd name="T45" fmla="*/ 416 h 694"/>
                <a:gd name="T46" fmla="*/ 162 w 888"/>
                <a:gd name="T47" fmla="*/ 398 h 694"/>
                <a:gd name="T48" fmla="*/ 206 w 888"/>
                <a:gd name="T49" fmla="*/ 248 h 694"/>
                <a:gd name="T50" fmla="*/ 276 w 888"/>
                <a:gd name="T51" fmla="*/ 666 h 694"/>
                <a:gd name="T52" fmla="*/ 290 w 888"/>
                <a:gd name="T53" fmla="*/ 684 h 694"/>
                <a:gd name="T54" fmla="*/ 308 w 888"/>
                <a:gd name="T55" fmla="*/ 694 h 694"/>
                <a:gd name="T56" fmla="*/ 318 w 888"/>
                <a:gd name="T57" fmla="*/ 694 h 694"/>
                <a:gd name="T58" fmla="*/ 332 w 888"/>
                <a:gd name="T59" fmla="*/ 692 h 694"/>
                <a:gd name="T60" fmla="*/ 350 w 888"/>
                <a:gd name="T61" fmla="*/ 680 h 694"/>
                <a:gd name="T62" fmla="*/ 360 w 888"/>
                <a:gd name="T63" fmla="*/ 660 h 694"/>
                <a:gd name="T64" fmla="*/ 506 w 888"/>
                <a:gd name="T65" fmla="*/ 380 h 694"/>
                <a:gd name="T66" fmla="*/ 534 w 888"/>
                <a:gd name="T67" fmla="*/ 408 h 694"/>
                <a:gd name="T68" fmla="*/ 702 w 888"/>
                <a:gd name="T69" fmla="*/ 410 h 694"/>
                <a:gd name="T70" fmla="*/ 728 w 888"/>
                <a:gd name="T71" fmla="*/ 442 h 694"/>
                <a:gd name="T72" fmla="*/ 762 w 888"/>
                <a:gd name="T73" fmla="*/ 460 h 694"/>
                <a:gd name="T74" fmla="*/ 790 w 888"/>
                <a:gd name="T75" fmla="*/ 464 h 694"/>
                <a:gd name="T76" fmla="*/ 844 w 888"/>
                <a:gd name="T77" fmla="*/ 448 h 694"/>
                <a:gd name="T78" fmla="*/ 880 w 888"/>
                <a:gd name="T79" fmla="*/ 404 h 694"/>
                <a:gd name="T80" fmla="*/ 888 w 888"/>
                <a:gd name="T81" fmla="*/ 366 h 694"/>
                <a:gd name="T82" fmla="*/ 872 w 888"/>
                <a:gd name="T83" fmla="*/ 312 h 694"/>
                <a:gd name="T84" fmla="*/ 828 w 888"/>
                <a:gd name="T85" fmla="*/ 276 h 694"/>
                <a:gd name="T86" fmla="*/ 790 w 888"/>
                <a:gd name="T87" fmla="*/ 268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8" h="694">
                  <a:moveTo>
                    <a:pt x="790" y="268"/>
                  </a:moveTo>
                  <a:lnTo>
                    <a:pt x="790" y="268"/>
                  </a:lnTo>
                  <a:lnTo>
                    <a:pt x="776" y="270"/>
                  </a:lnTo>
                  <a:lnTo>
                    <a:pt x="762" y="272"/>
                  </a:lnTo>
                  <a:lnTo>
                    <a:pt x="750" y="278"/>
                  </a:lnTo>
                  <a:lnTo>
                    <a:pt x="738" y="284"/>
                  </a:lnTo>
                  <a:lnTo>
                    <a:pt x="728" y="292"/>
                  </a:lnTo>
                  <a:lnTo>
                    <a:pt x="718" y="300"/>
                  </a:lnTo>
                  <a:lnTo>
                    <a:pt x="710" y="312"/>
                  </a:lnTo>
                  <a:lnTo>
                    <a:pt x="702" y="322"/>
                  </a:lnTo>
                  <a:lnTo>
                    <a:pt x="580" y="322"/>
                  </a:lnTo>
                  <a:lnTo>
                    <a:pt x="496" y="38"/>
                  </a:lnTo>
                  <a:lnTo>
                    <a:pt x="496" y="38"/>
                  </a:lnTo>
                  <a:lnTo>
                    <a:pt x="494" y="32"/>
                  </a:lnTo>
                  <a:lnTo>
                    <a:pt x="490" y="26"/>
                  </a:lnTo>
                  <a:lnTo>
                    <a:pt x="480" y="16"/>
                  </a:lnTo>
                  <a:lnTo>
                    <a:pt x="468" y="8"/>
                  </a:lnTo>
                  <a:lnTo>
                    <a:pt x="460" y="8"/>
                  </a:lnTo>
                  <a:lnTo>
                    <a:pt x="452" y="6"/>
                  </a:lnTo>
                  <a:lnTo>
                    <a:pt x="452" y="6"/>
                  </a:lnTo>
                  <a:lnTo>
                    <a:pt x="446" y="8"/>
                  </a:lnTo>
                  <a:lnTo>
                    <a:pt x="438" y="10"/>
                  </a:lnTo>
                  <a:lnTo>
                    <a:pt x="426" y="16"/>
                  </a:lnTo>
                  <a:lnTo>
                    <a:pt x="416" y="28"/>
                  </a:lnTo>
                  <a:lnTo>
                    <a:pt x="414" y="34"/>
                  </a:lnTo>
                  <a:lnTo>
                    <a:pt x="412" y="42"/>
                  </a:lnTo>
                  <a:lnTo>
                    <a:pt x="324" y="422"/>
                  </a:lnTo>
                  <a:lnTo>
                    <a:pt x="262" y="38"/>
                  </a:lnTo>
                  <a:lnTo>
                    <a:pt x="262" y="38"/>
                  </a:lnTo>
                  <a:lnTo>
                    <a:pt x="260" y="30"/>
                  </a:lnTo>
                  <a:lnTo>
                    <a:pt x="256" y="24"/>
                  </a:lnTo>
                  <a:lnTo>
                    <a:pt x="252" y="18"/>
                  </a:lnTo>
                  <a:lnTo>
                    <a:pt x="248" y="12"/>
                  </a:lnTo>
                  <a:lnTo>
                    <a:pt x="242" y="8"/>
                  </a:lnTo>
                  <a:lnTo>
                    <a:pt x="236" y="4"/>
                  </a:lnTo>
                  <a:lnTo>
                    <a:pt x="228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2" y="2"/>
                  </a:lnTo>
                  <a:lnTo>
                    <a:pt x="206" y="2"/>
                  </a:lnTo>
                  <a:lnTo>
                    <a:pt x="198" y="6"/>
                  </a:lnTo>
                  <a:lnTo>
                    <a:pt x="192" y="10"/>
                  </a:lnTo>
                  <a:lnTo>
                    <a:pt x="186" y="14"/>
                  </a:lnTo>
                  <a:lnTo>
                    <a:pt x="182" y="20"/>
                  </a:lnTo>
                  <a:lnTo>
                    <a:pt x="178" y="26"/>
                  </a:lnTo>
                  <a:lnTo>
                    <a:pt x="176" y="32"/>
                  </a:lnTo>
                  <a:lnTo>
                    <a:pt x="92" y="328"/>
                  </a:lnTo>
                  <a:lnTo>
                    <a:pt x="44" y="328"/>
                  </a:lnTo>
                  <a:lnTo>
                    <a:pt x="44" y="328"/>
                  </a:lnTo>
                  <a:lnTo>
                    <a:pt x="36" y="330"/>
                  </a:lnTo>
                  <a:lnTo>
                    <a:pt x="26" y="332"/>
                  </a:lnTo>
                  <a:lnTo>
                    <a:pt x="20" y="336"/>
                  </a:lnTo>
                  <a:lnTo>
                    <a:pt x="12" y="342"/>
                  </a:lnTo>
                  <a:lnTo>
                    <a:pt x="8" y="348"/>
                  </a:lnTo>
                  <a:lnTo>
                    <a:pt x="4" y="356"/>
                  </a:lnTo>
                  <a:lnTo>
                    <a:pt x="0" y="36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0" y="382"/>
                  </a:lnTo>
                  <a:lnTo>
                    <a:pt x="4" y="390"/>
                  </a:lnTo>
                  <a:lnTo>
                    <a:pt x="8" y="398"/>
                  </a:lnTo>
                  <a:lnTo>
                    <a:pt x="12" y="404"/>
                  </a:lnTo>
                  <a:lnTo>
                    <a:pt x="20" y="410"/>
                  </a:lnTo>
                  <a:lnTo>
                    <a:pt x="26" y="414"/>
                  </a:lnTo>
                  <a:lnTo>
                    <a:pt x="36" y="416"/>
                  </a:lnTo>
                  <a:lnTo>
                    <a:pt x="44" y="416"/>
                  </a:lnTo>
                  <a:lnTo>
                    <a:pt x="126" y="416"/>
                  </a:lnTo>
                  <a:lnTo>
                    <a:pt x="126" y="416"/>
                  </a:lnTo>
                  <a:lnTo>
                    <a:pt x="134" y="416"/>
                  </a:lnTo>
                  <a:lnTo>
                    <a:pt x="140" y="414"/>
                  </a:lnTo>
                  <a:lnTo>
                    <a:pt x="152" y="408"/>
                  </a:lnTo>
                  <a:lnTo>
                    <a:pt x="162" y="398"/>
                  </a:lnTo>
                  <a:lnTo>
                    <a:pt x="166" y="392"/>
                  </a:lnTo>
                  <a:lnTo>
                    <a:pt x="168" y="384"/>
                  </a:lnTo>
                  <a:lnTo>
                    <a:pt x="206" y="248"/>
                  </a:lnTo>
                  <a:lnTo>
                    <a:pt x="274" y="658"/>
                  </a:lnTo>
                  <a:lnTo>
                    <a:pt x="274" y="658"/>
                  </a:lnTo>
                  <a:lnTo>
                    <a:pt x="276" y="666"/>
                  </a:lnTo>
                  <a:lnTo>
                    <a:pt x="280" y="672"/>
                  </a:lnTo>
                  <a:lnTo>
                    <a:pt x="284" y="678"/>
                  </a:lnTo>
                  <a:lnTo>
                    <a:pt x="290" y="684"/>
                  </a:lnTo>
                  <a:lnTo>
                    <a:pt x="296" y="688"/>
                  </a:lnTo>
                  <a:lnTo>
                    <a:pt x="302" y="692"/>
                  </a:lnTo>
                  <a:lnTo>
                    <a:pt x="308" y="694"/>
                  </a:lnTo>
                  <a:lnTo>
                    <a:pt x="316" y="694"/>
                  </a:lnTo>
                  <a:lnTo>
                    <a:pt x="316" y="694"/>
                  </a:lnTo>
                  <a:lnTo>
                    <a:pt x="318" y="694"/>
                  </a:lnTo>
                  <a:lnTo>
                    <a:pt x="318" y="694"/>
                  </a:lnTo>
                  <a:lnTo>
                    <a:pt x="326" y="694"/>
                  </a:lnTo>
                  <a:lnTo>
                    <a:pt x="332" y="692"/>
                  </a:lnTo>
                  <a:lnTo>
                    <a:pt x="340" y="690"/>
                  </a:lnTo>
                  <a:lnTo>
                    <a:pt x="346" y="686"/>
                  </a:lnTo>
                  <a:lnTo>
                    <a:pt x="350" y="680"/>
                  </a:lnTo>
                  <a:lnTo>
                    <a:pt x="356" y="674"/>
                  </a:lnTo>
                  <a:lnTo>
                    <a:pt x="358" y="668"/>
                  </a:lnTo>
                  <a:lnTo>
                    <a:pt x="360" y="660"/>
                  </a:lnTo>
                  <a:lnTo>
                    <a:pt x="460" y="224"/>
                  </a:lnTo>
                  <a:lnTo>
                    <a:pt x="506" y="380"/>
                  </a:lnTo>
                  <a:lnTo>
                    <a:pt x="506" y="380"/>
                  </a:lnTo>
                  <a:lnTo>
                    <a:pt x="512" y="392"/>
                  </a:lnTo>
                  <a:lnTo>
                    <a:pt x="522" y="402"/>
                  </a:lnTo>
                  <a:lnTo>
                    <a:pt x="534" y="408"/>
                  </a:lnTo>
                  <a:lnTo>
                    <a:pt x="548" y="410"/>
                  </a:lnTo>
                  <a:lnTo>
                    <a:pt x="702" y="410"/>
                  </a:lnTo>
                  <a:lnTo>
                    <a:pt x="702" y="410"/>
                  </a:lnTo>
                  <a:lnTo>
                    <a:pt x="710" y="422"/>
                  </a:lnTo>
                  <a:lnTo>
                    <a:pt x="718" y="432"/>
                  </a:lnTo>
                  <a:lnTo>
                    <a:pt x="728" y="442"/>
                  </a:lnTo>
                  <a:lnTo>
                    <a:pt x="738" y="450"/>
                  </a:lnTo>
                  <a:lnTo>
                    <a:pt x="750" y="456"/>
                  </a:lnTo>
                  <a:lnTo>
                    <a:pt x="762" y="460"/>
                  </a:lnTo>
                  <a:lnTo>
                    <a:pt x="776" y="464"/>
                  </a:lnTo>
                  <a:lnTo>
                    <a:pt x="790" y="464"/>
                  </a:lnTo>
                  <a:lnTo>
                    <a:pt x="790" y="464"/>
                  </a:lnTo>
                  <a:lnTo>
                    <a:pt x="810" y="462"/>
                  </a:lnTo>
                  <a:lnTo>
                    <a:pt x="828" y="458"/>
                  </a:lnTo>
                  <a:lnTo>
                    <a:pt x="844" y="448"/>
                  </a:lnTo>
                  <a:lnTo>
                    <a:pt x="860" y="436"/>
                  </a:lnTo>
                  <a:lnTo>
                    <a:pt x="872" y="422"/>
                  </a:lnTo>
                  <a:lnTo>
                    <a:pt x="880" y="404"/>
                  </a:lnTo>
                  <a:lnTo>
                    <a:pt x="886" y="386"/>
                  </a:lnTo>
                  <a:lnTo>
                    <a:pt x="888" y="366"/>
                  </a:lnTo>
                  <a:lnTo>
                    <a:pt x="888" y="366"/>
                  </a:lnTo>
                  <a:lnTo>
                    <a:pt x="886" y="348"/>
                  </a:lnTo>
                  <a:lnTo>
                    <a:pt x="880" y="328"/>
                  </a:lnTo>
                  <a:lnTo>
                    <a:pt x="872" y="312"/>
                  </a:lnTo>
                  <a:lnTo>
                    <a:pt x="860" y="298"/>
                  </a:lnTo>
                  <a:lnTo>
                    <a:pt x="844" y="286"/>
                  </a:lnTo>
                  <a:lnTo>
                    <a:pt x="828" y="276"/>
                  </a:lnTo>
                  <a:lnTo>
                    <a:pt x="810" y="270"/>
                  </a:lnTo>
                  <a:lnTo>
                    <a:pt x="790" y="268"/>
                  </a:lnTo>
                  <a:lnTo>
                    <a:pt x="790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0184878" y="3163950"/>
            <a:ext cx="1376219" cy="1358925"/>
            <a:chOff x="11730769" y="3006396"/>
            <a:chExt cx="3600450" cy="3003550"/>
          </a:xfrm>
          <a:solidFill>
            <a:schemeClr val="tx2">
              <a:lumMod val="75000"/>
            </a:schemeClr>
          </a:solidFill>
        </p:grpSpPr>
        <p:sp>
          <p:nvSpPr>
            <p:cNvPr id="158" name="Freeform 55"/>
            <p:cNvSpPr>
              <a:spLocks noEditPoints="1"/>
            </p:cNvSpPr>
            <p:nvPr/>
          </p:nvSpPr>
          <p:spPr bwMode="auto">
            <a:xfrm>
              <a:off x="13026168" y="3006396"/>
              <a:ext cx="1012825" cy="1238250"/>
            </a:xfrm>
            <a:custGeom>
              <a:avLst/>
              <a:gdLst>
                <a:gd name="T0" fmla="*/ 570 w 638"/>
                <a:gd name="T1" fmla="*/ 240 h 780"/>
                <a:gd name="T2" fmla="*/ 592 w 638"/>
                <a:gd name="T3" fmla="*/ 242 h 780"/>
                <a:gd name="T4" fmla="*/ 592 w 638"/>
                <a:gd name="T5" fmla="*/ 210 h 780"/>
                <a:gd name="T6" fmla="*/ 578 w 638"/>
                <a:gd name="T7" fmla="*/ 192 h 780"/>
                <a:gd name="T8" fmla="*/ 548 w 638"/>
                <a:gd name="T9" fmla="*/ 186 h 780"/>
                <a:gd name="T10" fmla="*/ 540 w 638"/>
                <a:gd name="T11" fmla="*/ 212 h 780"/>
                <a:gd name="T12" fmla="*/ 528 w 638"/>
                <a:gd name="T13" fmla="*/ 222 h 780"/>
                <a:gd name="T14" fmla="*/ 454 w 638"/>
                <a:gd name="T15" fmla="*/ 174 h 780"/>
                <a:gd name="T16" fmla="*/ 368 w 638"/>
                <a:gd name="T17" fmla="*/ 146 h 780"/>
                <a:gd name="T18" fmla="*/ 398 w 638"/>
                <a:gd name="T19" fmla="*/ 100 h 780"/>
                <a:gd name="T20" fmla="*/ 394 w 638"/>
                <a:gd name="T21" fmla="*/ 50 h 780"/>
                <a:gd name="T22" fmla="*/ 352 w 638"/>
                <a:gd name="T23" fmla="*/ 6 h 780"/>
                <a:gd name="T24" fmla="*/ 304 w 638"/>
                <a:gd name="T25" fmla="*/ 2 h 780"/>
                <a:gd name="T26" fmla="*/ 252 w 638"/>
                <a:gd name="T27" fmla="*/ 36 h 780"/>
                <a:gd name="T28" fmla="*/ 238 w 638"/>
                <a:gd name="T29" fmla="*/ 82 h 780"/>
                <a:gd name="T30" fmla="*/ 270 w 638"/>
                <a:gd name="T31" fmla="*/ 146 h 780"/>
                <a:gd name="T32" fmla="*/ 190 w 638"/>
                <a:gd name="T33" fmla="*/ 170 h 780"/>
                <a:gd name="T34" fmla="*/ 98 w 638"/>
                <a:gd name="T35" fmla="*/ 232 h 780"/>
                <a:gd name="T36" fmla="*/ 32 w 638"/>
                <a:gd name="T37" fmla="*/ 322 h 780"/>
                <a:gd name="T38" fmla="*/ 2 w 638"/>
                <a:gd name="T39" fmla="*/ 432 h 780"/>
                <a:gd name="T40" fmla="*/ 8 w 638"/>
                <a:gd name="T41" fmla="*/ 526 h 780"/>
                <a:gd name="T42" fmla="*/ 56 w 638"/>
                <a:gd name="T43" fmla="*/ 640 h 780"/>
                <a:gd name="T44" fmla="*/ 142 w 638"/>
                <a:gd name="T45" fmla="*/ 726 h 780"/>
                <a:gd name="T46" fmla="*/ 254 w 638"/>
                <a:gd name="T47" fmla="*/ 774 h 780"/>
                <a:gd name="T48" fmla="*/ 352 w 638"/>
                <a:gd name="T49" fmla="*/ 778 h 780"/>
                <a:gd name="T50" fmla="*/ 470 w 638"/>
                <a:gd name="T51" fmla="*/ 742 h 780"/>
                <a:gd name="T52" fmla="*/ 564 w 638"/>
                <a:gd name="T53" fmla="*/ 664 h 780"/>
                <a:gd name="T54" fmla="*/ 622 w 638"/>
                <a:gd name="T55" fmla="*/ 556 h 780"/>
                <a:gd name="T56" fmla="*/ 638 w 638"/>
                <a:gd name="T57" fmla="*/ 462 h 780"/>
                <a:gd name="T58" fmla="*/ 616 w 638"/>
                <a:gd name="T59" fmla="*/ 348 h 780"/>
                <a:gd name="T60" fmla="*/ 560 w 638"/>
                <a:gd name="T61" fmla="*/ 254 h 780"/>
                <a:gd name="T62" fmla="*/ 334 w 638"/>
                <a:gd name="T63" fmla="*/ 48 h 780"/>
                <a:gd name="T64" fmla="*/ 354 w 638"/>
                <a:gd name="T65" fmla="*/ 66 h 780"/>
                <a:gd name="T66" fmla="*/ 356 w 638"/>
                <a:gd name="T67" fmla="*/ 90 h 780"/>
                <a:gd name="T68" fmla="*/ 340 w 638"/>
                <a:gd name="T69" fmla="*/ 112 h 780"/>
                <a:gd name="T70" fmla="*/ 320 w 638"/>
                <a:gd name="T71" fmla="*/ 118 h 780"/>
                <a:gd name="T72" fmla="*/ 294 w 638"/>
                <a:gd name="T73" fmla="*/ 108 h 780"/>
                <a:gd name="T74" fmla="*/ 282 w 638"/>
                <a:gd name="T75" fmla="*/ 82 h 780"/>
                <a:gd name="T76" fmla="*/ 288 w 638"/>
                <a:gd name="T77" fmla="*/ 60 h 780"/>
                <a:gd name="T78" fmla="*/ 312 w 638"/>
                <a:gd name="T79" fmla="*/ 44 h 780"/>
                <a:gd name="T80" fmla="*/ 294 w 638"/>
                <a:gd name="T81" fmla="*/ 712 h 780"/>
                <a:gd name="T82" fmla="*/ 198 w 638"/>
                <a:gd name="T83" fmla="*/ 682 h 780"/>
                <a:gd name="T84" fmla="*/ 124 w 638"/>
                <a:gd name="T85" fmla="*/ 622 h 780"/>
                <a:gd name="T86" fmla="*/ 78 w 638"/>
                <a:gd name="T87" fmla="*/ 536 h 780"/>
                <a:gd name="T88" fmla="*/ 66 w 638"/>
                <a:gd name="T89" fmla="*/ 462 h 780"/>
                <a:gd name="T90" fmla="*/ 86 w 638"/>
                <a:gd name="T91" fmla="*/ 364 h 780"/>
                <a:gd name="T92" fmla="*/ 140 w 638"/>
                <a:gd name="T93" fmla="*/ 284 h 780"/>
                <a:gd name="T94" fmla="*/ 220 w 638"/>
                <a:gd name="T95" fmla="*/ 230 h 780"/>
                <a:gd name="T96" fmla="*/ 318 w 638"/>
                <a:gd name="T97" fmla="*/ 210 h 780"/>
                <a:gd name="T98" fmla="*/ 394 w 638"/>
                <a:gd name="T99" fmla="*/ 220 h 780"/>
                <a:gd name="T100" fmla="*/ 480 w 638"/>
                <a:gd name="T101" fmla="*/ 266 h 780"/>
                <a:gd name="T102" fmla="*/ 540 w 638"/>
                <a:gd name="T103" fmla="*/ 342 h 780"/>
                <a:gd name="T104" fmla="*/ 570 w 638"/>
                <a:gd name="T105" fmla="*/ 436 h 780"/>
                <a:gd name="T106" fmla="*/ 566 w 638"/>
                <a:gd name="T107" fmla="*/ 512 h 780"/>
                <a:gd name="T108" fmla="*/ 528 w 638"/>
                <a:gd name="T109" fmla="*/ 602 h 780"/>
                <a:gd name="T110" fmla="*/ 460 w 638"/>
                <a:gd name="T111" fmla="*/ 670 h 780"/>
                <a:gd name="T112" fmla="*/ 370 w 638"/>
                <a:gd name="T113" fmla="*/ 708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8" h="780">
                  <a:moveTo>
                    <a:pt x="560" y="254"/>
                  </a:moveTo>
                  <a:lnTo>
                    <a:pt x="566" y="246"/>
                  </a:lnTo>
                  <a:lnTo>
                    <a:pt x="566" y="246"/>
                  </a:lnTo>
                  <a:lnTo>
                    <a:pt x="570" y="240"/>
                  </a:lnTo>
                  <a:lnTo>
                    <a:pt x="584" y="254"/>
                  </a:lnTo>
                  <a:lnTo>
                    <a:pt x="584" y="254"/>
                  </a:lnTo>
                  <a:lnTo>
                    <a:pt x="590" y="248"/>
                  </a:lnTo>
                  <a:lnTo>
                    <a:pt x="592" y="242"/>
                  </a:lnTo>
                  <a:lnTo>
                    <a:pt x="594" y="234"/>
                  </a:lnTo>
                  <a:lnTo>
                    <a:pt x="596" y="226"/>
                  </a:lnTo>
                  <a:lnTo>
                    <a:pt x="594" y="218"/>
                  </a:lnTo>
                  <a:lnTo>
                    <a:pt x="592" y="210"/>
                  </a:lnTo>
                  <a:lnTo>
                    <a:pt x="590" y="204"/>
                  </a:lnTo>
                  <a:lnTo>
                    <a:pt x="584" y="198"/>
                  </a:lnTo>
                  <a:lnTo>
                    <a:pt x="584" y="198"/>
                  </a:lnTo>
                  <a:lnTo>
                    <a:pt x="578" y="192"/>
                  </a:lnTo>
                  <a:lnTo>
                    <a:pt x="570" y="188"/>
                  </a:lnTo>
                  <a:lnTo>
                    <a:pt x="564" y="186"/>
                  </a:lnTo>
                  <a:lnTo>
                    <a:pt x="556" y="186"/>
                  </a:lnTo>
                  <a:lnTo>
                    <a:pt x="548" y="186"/>
                  </a:lnTo>
                  <a:lnTo>
                    <a:pt x="540" y="188"/>
                  </a:lnTo>
                  <a:lnTo>
                    <a:pt x="534" y="192"/>
                  </a:lnTo>
                  <a:lnTo>
                    <a:pt x="526" y="198"/>
                  </a:lnTo>
                  <a:lnTo>
                    <a:pt x="540" y="212"/>
                  </a:lnTo>
                  <a:lnTo>
                    <a:pt x="540" y="212"/>
                  </a:lnTo>
                  <a:lnTo>
                    <a:pt x="536" y="214"/>
                  </a:lnTo>
                  <a:lnTo>
                    <a:pt x="528" y="222"/>
                  </a:lnTo>
                  <a:lnTo>
                    <a:pt x="528" y="222"/>
                  </a:lnTo>
                  <a:lnTo>
                    <a:pt x="512" y="208"/>
                  </a:lnTo>
                  <a:lnTo>
                    <a:pt x="494" y="196"/>
                  </a:lnTo>
                  <a:lnTo>
                    <a:pt x="474" y="184"/>
                  </a:lnTo>
                  <a:lnTo>
                    <a:pt x="454" y="174"/>
                  </a:lnTo>
                  <a:lnTo>
                    <a:pt x="434" y="164"/>
                  </a:lnTo>
                  <a:lnTo>
                    <a:pt x="412" y="158"/>
                  </a:lnTo>
                  <a:lnTo>
                    <a:pt x="390" y="152"/>
                  </a:lnTo>
                  <a:lnTo>
                    <a:pt x="368" y="146"/>
                  </a:lnTo>
                  <a:lnTo>
                    <a:pt x="368" y="146"/>
                  </a:lnTo>
                  <a:lnTo>
                    <a:pt x="382" y="134"/>
                  </a:lnTo>
                  <a:lnTo>
                    <a:pt x="392" y="118"/>
                  </a:lnTo>
                  <a:lnTo>
                    <a:pt x="398" y="100"/>
                  </a:lnTo>
                  <a:lnTo>
                    <a:pt x="402" y="82"/>
                  </a:lnTo>
                  <a:lnTo>
                    <a:pt x="402" y="82"/>
                  </a:lnTo>
                  <a:lnTo>
                    <a:pt x="400" y="66"/>
                  </a:lnTo>
                  <a:lnTo>
                    <a:pt x="394" y="50"/>
                  </a:lnTo>
                  <a:lnTo>
                    <a:pt x="388" y="36"/>
                  </a:lnTo>
                  <a:lnTo>
                    <a:pt x="378" y="24"/>
                  </a:lnTo>
                  <a:lnTo>
                    <a:pt x="366" y="14"/>
                  </a:lnTo>
                  <a:lnTo>
                    <a:pt x="352" y="6"/>
                  </a:lnTo>
                  <a:lnTo>
                    <a:pt x="336" y="2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04" y="2"/>
                  </a:lnTo>
                  <a:lnTo>
                    <a:pt x="288" y="6"/>
                  </a:lnTo>
                  <a:lnTo>
                    <a:pt x="274" y="14"/>
                  </a:lnTo>
                  <a:lnTo>
                    <a:pt x="262" y="24"/>
                  </a:lnTo>
                  <a:lnTo>
                    <a:pt x="252" y="36"/>
                  </a:lnTo>
                  <a:lnTo>
                    <a:pt x="244" y="50"/>
                  </a:lnTo>
                  <a:lnTo>
                    <a:pt x="240" y="66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100"/>
                  </a:lnTo>
                  <a:lnTo>
                    <a:pt x="246" y="118"/>
                  </a:lnTo>
                  <a:lnTo>
                    <a:pt x="258" y="134"/>
                  </a:lnTo>
                  <a:lnTo>
                    <a:pt x="270" y="146"/>
                  </a:lnTo>
                  <a:lnTo>
                    <a:pt x="270" y="146"/>
                  </a:lnTo>
                  <a:lnTo>
                    <a:pt x="242" y="152"/>
                  </a:lnTo>
                  <a:lnTo>
                    <a:pt x="216" y="160"/>
                  </a:lnTo>
                  <a:lnTo>
                    <a:pt x="190" y="170"/>
                  </a:lnTo>
                  <a:lnTo>
                    <a:pt x="164" y="184"/>
                  </a:lnTo>
                  <a:lnTo>
                    <a:pt x="140" y="198"/>
                  </a:lnTo>
                  <a:lnTo>
                    <a:pt x="118" y="214"/>
                  </a:lnTo>
                  <a:lnTo>
                    <a:pt x="98" y="232"/>
                  </a:lnTo>
                  <a:lnTo>
                    <a:pt x="78" y="254"/>
                  </a:lnTo>
                  <a:lnTo>
                    <a:pt x="62" y="274"/>
                  </a:lnTo>
                  <a:lnTo>
                    <a:pt x="46" y="298"/>
                  </a:lnTo>
                  <a:lnTo>
                    <a:pt x="32" y="322"/>
                  </a:lnTo>
                  <a:lnTo>
                    <a:pt x="22" y="348"/>
                  </a:lnTo>
                  <a:lnTo>
                    <a:pt x="12" y="376"/>
                  </a:lnTo>
                  <a:lnTo>
                    <a:pt x="6" y="404"/>
                  </a:lnTo>
                  <a:lnTo>
                    <a:pt x="2" y="432"/>
                  </a:lnTo>
                  <a:lnTo>
                    <a:pt x="0" y="462"/>
                  </a:lnTo>
                  <a:lnTo>
                    <a:pt x="0" y="462"/>
                  </a:lnTo>
                  <a:lnTo>
                    <a:pt x="2" y="494"/>
                  </a:lnTo>
                  <a:lnTo>
                    <a:pt x="8" y="526"/>
                  </a:lnTo>
                  <a:lnTo>
                    <a:pt x="16" y="556"/>
                  </a:lnTo>
                  <a:lnTo>
                    <a:pt x="26" y="586"/>
                  </a:lnTo>
                  <a:lnTo>
                    <a:pt x="40" y="612"/>
                  </a:lnTo>
                  <a:lnTo>
                    <a:pt x="56" y="640"/>
                  </a:lnTo>
                  <a:lnTo>
                    <a:pt x="74" y="664"/>
                  </a:lnTo>
                  <a:lnTo>
                    <a:pt x="94" y="686"/>
                  </a:lnTo>
                  <a:lnTo>
                    <a:pt x="116" y="706"/>
                  </a:lnTo>
                  <a:lnTo>
                    <a:pt x="142" y="726"/>
                  </a:lnTo>
                  <a:lnTo>
                    <a:pt x="168" y="742"/>
                  </a:lnTo>
                  <a:lnTo>
                    <a:pt x="196" y="754"/>
                  </a:lnTo>
                  <a:lnTo>
                    <a:pt x="224" y="766"/>
                  </a:lnTo>
                  <a:lnTo>
                    <a:pt x="254" y="774"/>
                  </a:lnTo>
                  <a:lnTo>
                    <a:pt x="286" y="778"/>
                  </a:lnTo>
                  <a:lnTo>
                    <a:pt x="318" y="780"/>
                  </a:lnTo>
                  <a:lnTo>
                    <a:pt x="318" y="780"/>
                  </a:lnTo>
                  <a:lnTo>
                    <a:pt x="352" y="778"/>
                  </a:lnTo>
                  <a:lnTo>
                    <a:pt x="384" y="774"/>
                  </a:lnTo>
                  <a:lnTo>
                    <a:pt x="414" y="766"/>
                  </a:lnTo>
                  <a:lnTo>
                    <a:pt x="442" y="754"/>
                  </a:lnTo>
                  <a:lnTo>
                    <a:pt x="470" y="742"/>
                  </a:lnTo>
                  <a:lnTo>
                    <a:pt x="496" y="726"/>
                  </a:lnTo>
                  <a:lnTo>
                    <a:pt x="522" y="706"/>
                  </a:lnTo>
                  <a:lnTo>
                    <a:pt x="544" y="686"/>
                  </a:lnTo>
                  <a:lnTo>
                    <a:pt x="564" y="664"/>
                  </a:lnTo>
                  <a:lnTo>
                    <a:pt x="582" y="640"/>
                  </a:lnTo>
                  <a:lnTo>
                    <a:pt x="598" y="612"/>
                  </a:lnTo>
                  <a:lnTo>
                    <a:pt x="612" y="586"/>
                  </a:lnTo>
                  <a:lnTo>
                    <a:pt x="622" y="556"/>
                  </a:lnTo>
                  <a:lnTo>
                    <a:pt x="630" y="526"/>
                  </a:lnTo>
                  <a:lnTo>
                    <a:pt x="636" y="494"/>
                  </a:lnTo>
                  <a:lnTo>
                    <a:pt x="638" y="462"/>
                  </a:lnTo>
                  <a:lnTo>
                    <a:pt x="638" y="462"/>
                  </a:lnTo>
                  <a:lnTo>
                    <a:pt x="636" y="432"/>
                  </a:lnTo>
                  <a:lnTo>
                    <a:pt x="632" y="404"/>
                  </a:lnTo>
                  <a:lnTo>
                    <a:pt x="626" y="376"/>
                  </a:lnTo>
                  <a:lnTo>
                    <a:pt x="616" y="348"/>
                  </a:lnTo>
                  <a:lnTo>
                    <a:pt x="606" y="322"/>
                  </a:lnTo>
                  <a:lnTo>
                    <a:pt x="592" y="298"/>
                  </a:lnTo>
                  <a:lnTo>
                    <a:pt x="576" y="274"/>
                  </a:lnTo>
                  <a:lnTo>
                    <a:pt x="560" y="254"/>
                  </a:lnTo>
                  <a:close/>
                  <a:moveTo>
                    <a:pt x="320" y="44"/>
                  </a:moveTo>
                  <a:lnTo>
                    <a:pt x="320" y="44"/>
                  </a:lnTo>
                  <a:lnTo>
                    <a:pt x="328" y="44"/>
                  </a:lnTo>
                  <a:lnTo>
                    <a:pt x="334" y="48"/>
                  </a:lnTo>
                  <a:lnTo>
                    <a:pt x="340" y="50"/>
                  </a:lnTo>
                  <a:lnTo>
                    <a:pt x="346" y="56"/>
                  </a:lnTo>
                  <a:lnTo>
                    <a:pt x="350" y="60"/>
                  </a:lnTo>
                  <a:lnTo>
                    <a:pt x="354" y="66"/>
                  </a:lnTo>
                  <a:lnTo>
                    <a:pt x="356" y="74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56" y="90"/>
                  </a:lnTo>
                  <a:lnTo>
                    <a:pt x="354" y="96"/>
                  </a:lnTo>
                  <a:lnTo>
                    <a:pt x="350" y="102"/>
                  </a:lnTo>
                  <a:lnTo>
                    <a:pt x="346" y="108"/>
                  </a:lnTo>
                  <a:lnTo>
                    <a:pt x="340" y="112"/>
                  </a:lnTo>
                  <a:lnTo>
                    <a:pt x="334" y="116"/>
                  </a:lnTo>
                  <a:lnTo>
                    <a:pt x="328" y="118"/>
                  </a:lnTo>
                  <a:lnTo>
                    <a:pt x="320" y="118"/>
                  </a:lnTo>
                  <a:lnTo>
                    <a:pt x="320" y="118"/>
                  </a:lnTo>
                  <a:lnTo>
                    <a:pt x="312" y="118"/>
                  </a:lnTo>
                  <a:lnTo>
                    <a:pt x="306" y="116"/>
                  </a:lnTo>
                  <a:lnTo>
                    <a:pt x="298" y="112"/>
                  </a:lnTo>
                  <a:lnTo>
                    <a:pt x="294" y="108"/>
                  </a:lnTo>
                  <a:lnTo>
                    <a:pt x="288" y="102"/>
                  </a:lnTo>
                  <a:lnTo>
                    <a:pt x="286" y="96"/>
                  </a:lnTo>
                  <a:lnTo>
                    <a:pt x="282" y="90"/>
                  </a:lnTo>
                  <a:lnTo>
                    <a:pt x="282" y="82"/>
                  </a:lnTo>
                  <a:lnTo>
                    <a:pt x="282" y="82"/>
                  </a:lnTo>
                  <a:lnTo>
                    <a:pt x="282" y="74"/>
                  </a:lnTo>
                  <a:lnTo>
                    <a:pt x="286" y="66"/>
                  </a:lnTo>
                  <a:lnTo>
                    <a:pt x="288" y="60"/>
                  </a:lnTo>
                  <a:lnTo>
                    <a:pt x="294" y="56"/>
                  </a:lnTo>
                  <a:lnTo>
                    <a:pt x="298" y="50"/>
                  </a:lnTo>
                  <a:lnTo>
                    <a:pt x="306" y="48"/>
                  </a:lnTo>
                  <a:lnTo>
                    <a:pt x="312" y="44"/>
                  </a:lnTo>
                  <a:lnTo>
                    <a:pt x="320" y="44"/>
                  </a:lnTo>
                  <a:close/>
                  <a:moveTo>
                    <a:pt x="318" y="714"/>
                  </a:moveTo>
                  <a:lnTo>
                    <a:pt x="318" y="714"/>
                  </a:lnTo>
                  <a:lnTo>
                    <a:pt x="294" y="712"/>
                  </a:lnTo>
                  <a:lnTo>
                    <a:pt x="268" y="708"/>
                  </a:lnTo>
                  <a:lnTo>
                    <a:pt x="244" y="702"/>
                  </a:lnTo>
                  <a:lnTo>
                    <a:pt x="220" y="694"/>
                  </a:lnTo>
                  <a:lnTo>
                    <a:pt x="198" y="682"/>
                  </a:lnTo>
                  <a:lnTo>
                    <a:pt x="178" y="670"/>
                  </a:lnTo>
                  <a:lnTo>
                    <a:pt x="158" y="656"/>
                  </a:lnTo>
                  <a:lnTo>
                    <a:pt x="140" y="640"/>
                  </a:lnTo>
                  <a:lnTo>
                    <a:pt x="124" y="622"/>
                  </a:lnTo>
                  <a:lnTo>
                    <a:pt x="110" y="602"/>
                  </a:lnTo>
                  <a:lnTo>
                    <a:pt x="98" y="582"/>
                  </a:lnTo>
                  <a:lnTo>
                    <a:pt x="86" y="560"/>
                  </a:lnTo>
                  <a:lnTo>
                    <a:pt x="78" y="536"/>
                  </a:lnTo>
                  <a:lnTo>
                    <a:pt x="72" y="512"/>
                  </a:lnTo>
                  <a:lnTo>
                    <a:pt x="68" y="486"/>
                  </a:lnTo>
                  <a:lnTo>
                    <a:pt x="66" y="462"/>
                  </a:lnTo>
                  <a:lnTo>
                    <a:pt x="66" y="462"/>
                  </a:lnTo>
                  <a:lnTo>
                    <a:pt x="68" y="436"/>
                  </a:lnTo>
                  <a:lnTo>
                    <a:pt x="72" y="410"/>
                  </a:lnTo>
                  <a:lnTo>
                    <a:pt x="78" y="386"/>
                  </a:lnTo>
                  <a:lnTo>
                    <a:pt x="86" y="364"/>
                  </a:lnTo>
                  <a:lnTo>
                    <a:pt x="98" y="342"/>
                  </a:lnTo>
                  <a:lnTo>
                    <a:pt x="110" y="320"/>
                  </a:lnTo>
                  <a:lnTo>
                    <a:pt x="124" y="302"/>
                  </a:lnTo>
                  <a:lnTo>
                    <a:pt x="140" y="284"/>
                  </a:lnTo>
                  <a:lnTo>
                    <a:pt x="158" y="266"/>
                  </a:lnTo>
                  <a:lnTo>
                    <a:pt x="178" y="252"/>
                  </a:lnTo>
                  <a:lnTo>
                    <a:pt x="198" y="240"/>
                  </a:lnTo>
                  <a:lnTo>
                    <a:pt x="220" y="230"/>
                  </a:lnTo>
                  <a:lnTo>
                    <a:pt x="244" y="220"/>
                  </a:lnTo>
                  <a:lnTo>
                    <a:pt x="268" y="214"/>
                  </a:lnTo>
                  <a:lnTo>
                    <a:pt x="294" y="210"/>
                  </a:lnTo>
                  <a:lnTo>
                    <a:pt x="318" y="210"/>
                  </a:lnTo>
                  <a:lnTo>
                    <a:pt x="318" y="210"/>
                  </a:lnTo>
                  <a:lnTo>
                    <a:pt x="344" y="210"/>
                  </a:lnTo>
                  <a:lnTo>
                    <a:pt x="370" y="214"/>
                  </a:lnTo>
                  <a:lnTo>
                    <a:pt x="394" y="220"/>
                  </a:lnTo>
                  <a:lnTo>
                    <a:pt x="416" y="230"/>
                  </a:lnTo>
                  <a:lnTo>
                    <a:pt x="440" y="240"/>
                  </a:lnTo>
                  <a:lnTo>
                    <a:pt x="460" y="252"/>
                  </a:lnTo>
                  <a:lnTo>
                    <a:pt x="480" y="266"/>
                  </a:lnTo>
                  <a:lnTo>
                    <a:pt x="498" y="284"/>
                  </a:lnTo>
                  <a:lnTo>
                    <a:pt x="514" y="302"/>
                  </a:lnTo>
                  <a:lnTo>
                    <a:pt x="528" y="320"/>
                  </a:lnTo>
                  <a:lnTo>
                    <a:pt x="540" y="342"/>
                  </a:lnTo>
                  <a:lnTo>
                    <a:pt x="552" y="364"/>
                  </a:lnTo>
                  <a:lnTo>
                    <a:pt x="560" y="386"/>
                  </a:lnTo>
                  <a:lnTo>
                    <a:pt x="566" y="410"/>
                  </a:lnTo>
                  <a:lnTo>
                    <a:pt x="570" y="436"/>
                  </a:lnTo>
                  <a:lnTo>
                    <a:pt x="572" y="462"/>
                  </a:lnTo>
                  <a:lnTo>
                    <a:pt x="572" y="462"/>
                  </a:lnTo>
                  <a:lnTo>
                    <a:pt x="570" y="486"/>
                  </a:lnTo>
                  <a:lnTo>
                    <a:pt x="566" y="512"/>
                  </a:lnTo>
                  <a:lnTo>
                    <a:pt x="560" y="536"/>
                  </a:lnTo>
                  <a:lnTo>
                    <a:pt x="552" y="560"/>
                  </a:lnTo>
                  <a:lnTo>
                    <a:pt x="540" y="582"/>
                  </a:lnTo>
                  <a:lnTo>
                    <a:pt x="528" y="602"/>
                  </a:lnTo>
                  <a:lnTo>
                    <a:pt x="514" y="622"/>
                  </a:lnTo>
                  <a:lnTo>
                    <a:pt x="498" y="640"/>
                  </a:lnTo>
                  <a:lnTo>
                    <a:pt x="480" y="656"/>
                  </a:lnTo>
                  <a:lnTo>
                    <a:pt x="460" y="670"/>
                  </a:lnTo>
                  <a:lnTo>
                    <a:pt x="440" y="682"/>
                  </a:lnTo>
                  <a:lnTo>
                    <a:pt x="416" y="694"/>
                  </a:lnTo>
                  <a:lnTo>
                    <a:pt x="394" y="702"/>
                  </a:lnTo>
                  <a:lnTo>
                    <a:pt x="370" y="708"/>
                  </a:lnTo>
                  <a:lnTo>
                    <a:pt x="344" y="712"/>
                  </a:lnTo>
                  <a:lnTo>
                    <a:pt x="318" y="7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26"/>
            <p:cNvSpPr>
              <a:spLocks noEditPoints="1"/>
            </p:cNvSpPr>
            <p:nvPr/>
          </p:nvSpPr>
          <p:spPr bwMode="auto">
            <a:xfrm>
              <a:off x="11730769" y="3866821"/>
              <a:ext cx="3600450" cy="2143125"/>
            </a:xfrm>
            <a:custGeom>
              <a:avLst/>
              <a:gdLst>
                <a:gd name="T0" fmla="*/ 2006 w 2268"/>
                <a:gd name="T1" fmla="*/ 456 h 1350"/>
                <a:gd name="T2" fmla="*/ 2106 w 2268"/>
                <a:gd name="T3" fmla="*/ 448 h 1350"/>
                <a:gd name="T4" fmla="*/ 2200 w 2268"/>
                <a:gd name="T5" fmla="*/ 392 h 1350"/>
                <a:gd name="T6" fmla="*/ 2258 w 2268"/>
                <a:gd name="T7" fmla="*/ 296 h 1350"/>
                <a:gd name="T8" fmla="*/ 2266 w 2268"/>
                <a:gd name="T9" fmla="*/ 206 h 1350"/>
                <a:gd name="T10" fmla="*/ 2228 w 2268"/>
                <a:gd name="T11" fmla="*/ 100 h 1350"/>
                <a:gd name="T12" fmla="*/ 2148 w 2268"/>
                <a:gd name="T13" fmla="*/ 26 h 1350"/>
                <a:gd name="T14" fmla="*/ 2038 w 2268"/>
                <a:gd name="T15" fmla="*/ 0 h 1350"/>
                <a:gd name="T16" fmla="*/ 1948 w 2268"/>
                <a:gd name="T17" fmla="*/ 18 h 1350"/>
                <a:gd name="T18" fmla="*/ 1860 w 2268"/>
                <a:gd name="T19" fmla="*/ 82 h 1350"/>
                <a:gd name="T20" fmla="*/ 1812 w 2268"/>
                <a:gd name="T21" fmla="*/ 182 h 1350"/>
                <a:gd name="T22" fmla="*/ 1814 w 2268"/>
                <a:gd name="T23" fmla="*/ 282 h 1350"/>
                <a:gd name="T24" fmla="*/ 1220 w 2268"/>
                <a:gd name="T25" fmla="*/ 908 h 1350"/>
                <a:gd name="T26" fmla="*/ 1104 w 2268"/>
                <a:gd name="T27" fmla="*/ 892 h 1350"/>
                <a:gd name="T28" fmla="*/ 436 w 2268"/>
                <a:gd name="T29" fmla="*/ 332 h 1350"/>
                <a:gd name="T30" fmla="*/ 460 w 2268"/>
                <a:gd name="T31" fmla="*/ 228 h 1350"/>
                <a:gd name="T32" fmla="*/ 432 w 2268"/>
                <a:gd name="T33" fmla="*/ 120 h 1350"/>
                <a:gd name="T34" fmla="*/ 358 w 2268"/>
                <a:gd name="T35" fmla="*/ 38 h 1350"/>
                <a:gd name="T36" fmla="*/ 254 w 2268"/>
                <a:gd name="T37" fmla="*/ 0 h 1350"/>
                <a:gd name="T38" fmla="*/ 162 w 2268"/>
                <a:gd name="T39" fmla="*/ 10 h 1350"/>
                <a:gd name="T40" fmla="*/ 68 w 2268"/>
                <a:gd name="T41" fmla="*/ 66 h 1350"/>
                <a:gd name="T42" fmla="*/ 10 w 2268"/>
                <a:gd name="T43" fmla="*/ 160 h 1350"/>
                <a:gd name="T44" fmla="*/ 2 w 2268"/>
                <a:gd name="T45" fmla="*/ 252 h 1350"/>
                <a:gd name="T46" fmla="*/ 40 w 2268"/>
                <a:gd name="T47" fmla="*/ 358 h 1350"/>
                <a:gd name="T48" fmla="*/ 120 w 2268"/>
                <a:gd name="T49" fmla="*/ 430 h 1350"/>
                <a:gd name="T50" fmla="*/ 230 w 2268"/>
                <a:gd name="T51" fmla="*/ 458 h 1350"/>
                <a:gd name="T52" fmla="*/ 350 w 2268"/>
                <a:gd name="T53" fmla="*/ 424 h 1350"/>
                <a:gd name="T54" fmla="*/ 906 w 2268"/>
                <a:gd name="T55" fmla="*/ 1090 h 1350"/>
                <a:gd name="T56" fmla="*/ 914 w 2268"/>
                <a:gd name="T57" fmla="*/ 1188 h 1350"/>
                <a:gd name="T58" fmla="*/ 972 w 2268"/>
                <a:gd name="T59" fmla="*/ 1282 h 1350"/>
                <a:gd name="T60" fmla="*/ 1066 w 2268"/>
                <a:gd name="T61" fmla="*/ 1340 h 1350"/>
                <a:gd name="T62" fmla="*/ 1158 w 2268"/>
                <a:gd name="T63" fmla="*/ 1348 h 1350"/>
                <a:gd name="T64" fmla="*/ 1262 w 2268"/>
                <a:gd name="T65" fmla="*/ 1310 h 1350"/>
                <a:gd name="T66" fmla="*/ 1336 w 2268"/>
                <a:gd name="T67" fmla="*/ 1230 h 1350"/>
                <a:gd name="T68" fmla="*/ 1364 w 2268"/>
                <a:gd name="T69" fmla="*/ 1120 h 1350"/>
                <a:gd name="T70" fmla="*/ 1334 w 2268"/>
                <a:gd name="T71" fmla="*/ 1008 h 1350"/>
                <a:gd name="T72" fmla="*/ 1942 w 2268"/>
                <a:gd name="T73" fmla="*/ 188 h 1350"/>
                <a:gd name="T74" fmla="*/ 2016 w 2268"/>
                <a:gd name="T75" fmla="*/ 128 h 1350"/>
                <a:gd name="T76" fmla="*/ 2096 w 2268"/>
                <a:gd name="T77" fmla="*/ 144 h 1350"/>
                <a:gd name="T78" fmla="*/ 2140 w 2268"/>
                <a:gd name="T79" fmla="*/ 228 h 1350"/>
                <a:gd name="T80" fmla="*/ 2110 w 2268"/>
                <a:gd name="T81" fmla="*/ 302 h 1350"/>
                <a:gd name="T82" fmla="*/ 2038 w 2268"/>
                <a:gd name="T83" fmla="*/ 332 h 1350"/>
                <a:gd name="T84" fmla="*/ 1982 w 2268"/>
                <a:gd name="T85" fmla="*/ 316 h 1350"/>
                <a:gd name="T86" fmla="*/ 1936 w 2268"/>
                <a:gd name="T87" fmla="*/ 248 h 1350"/>
                <a:gd name="T88" fmla="*/ 230 w 2268"/>
                <a:gd name="T89" fmla="*/ 332 h 1350"/>
                <a:gd name="T90" fmla="*/ 144 w 2268"/>
                <a:gd name="T91" fmla="*/ 286 h 1350"/>
                <a:gd name="T92" fmla="*/ 130 w 2268"/>
                <a:gd name="T93" fmla="*/ 208 h 1350"/>
                <a:gd name="T94" fmla="*/ 190 w 2268"/>
                <a:gd name="T95" fmla="*/ 134 h 1350"/>
                <a:gd name="T96" fmla="*/ 270 w 2268"/>
                <a:gd name="T97" fmla="*/ 134 h 1350"/>
                <a:gd name="T98" fmla="*/ 332 w 2268"/>
                <a:gd name="T99" fmla="*/ 208 h 1350"/>
                <a:gd name="T100" fmla="*/ 332 w 2268"/>
                <a:gd name="T101" fmla="*/ 248 h 1350"/>
                <a:gd name="T102" fmla="*/ 286 w 2268"/>
                <a:gd name="T103" fmla="*/ 316 h 1350"/>
                <a:gd name="T104" fmla="*/ 230 w 2268"/>
                <a:gd name="T105" fmla="*/ 332 h 1350"/>
                <a:gd name="T106" fmla="*/ 1220 w 2268"/>
                <a:gd name="T107" fmla="*/ 1178 h 1350"/>
                <a:gd name="T108" fmla="*/ 1134 w 2268"/>
                <a:gd name="T109" fmla="*/ 1224 h 1350"/>
                <a:gd name="T110" fmla="*/ 1062 w 2268"/>
                <a:gd name="T111" fmla="*/ 1192 h 1350"/>
                <a:gd name="T112" fmla="*/ 1030 w 2268"/>
                <a:gd name="T113" fmla="*/ 1120 h 1350"/>
                <a:gd name="T114" fmla="*/ 1050 w 2268"/>
                <a:gd name="T115" fmla="*/ 1060 h 1350"/>
                <a:gd name="T116" fmla="*/ 1122 w 2268"/>
                <a:gd name="T117" fmla="*/ 1018 h 1350"/>
                <a:gd name="T118" fmla="*/ 1146 w 2268"/>
                <a:gd name="T119" fmla="*/ 1018 h 1350"/>
                <a:gd name="T120" fmla="*/ 1218 w 2268"/>
                <a:gd name="T121" fmla="*/ 1060 h 1350"/>
                <a:gd name="T122" fmla="*/ 1238 w 2268"/>
                <a:gd name="T123" fmla="*/ 112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8" h="1350">
                  <a:moveTo>
                    <a:pt x="1918" y="424"/>
                  </a:moveTo>
                  <a:lnTo>
                    <a:pt x="1918" y="424"/>
                  </a:lnTo>
                  <a:lnTo>
                    <a:pt x="1946" y="440"/>
                  </a:lnTo>
                  <a:lnTo>
                    <a:pt x="1974" y="450"/>
                  </a:lnTo>
                  <a:lnTo>
                    <a:pt x="2006" y="456"/>
                  </a:lnTo>
                  <a:lnTo>
                    <a:pt x="2038" y="458"/>
                  </a:lnTo>
                  <a:lnTo>
                    <a:pt x="2038" y="458"/>
                  </a:lnTo>
                  <a:lnTo>
                    <a:pt x="2062" y="458"/>
                  </a:lnTo>
                  <a:lnTo>
                    <a:pt x="2084" y="454"/>
                  </a:lnTo>
                  <a:lnTo>
                    <a:pt x="2106" y="448"/>
                  </a:lnTo>
                  <a:lnTo>
                    <a:pt x="2128" y="440"/>
                  </a:lnTo>
                  <a:lnTo>
                    <a:pt x="2148" y="430"/>
                  </a:lnTo>
                  <a:lnTo>
                    <a:pt x="2166" y="420"/>
                  </a:lnTo>
                  <a:lnTo>
                    <a:pt x="2184" y="406"/>
                  </a:lnTo>
                  <a:lnTo>
                    <a:pt x="2200" y="392"/>
                  </a:lnTo>
                  <a:lnTo>
                    <a:pt x="2214" y="374"/>
                  </a:lnTo>
                  <a:lnTo>
                    <a:pt x="2228" y="358"/>
                  </a:lnTo>
                  <a:lnTo>
                    <a:pt x="2240" y="338"/>
                  </a:lnTo>
                  <a:lnTo>
                    <a:pt x="2250" y="318"/>
                  </a:lnTo>
                  <a:lnTo>
                    <a:pt x="2258" y="296"/>
                  </a:lnTo>
                  <a:lnTo>
                    <a:pt x="2262" y="274"/>
                  </a:lnTo>
                  <a:lnTo>
                    <a:pt x="2266" y="252"/>
                  </a:lnTo>
                  <a:lnTo>
                    <a:pt x="2268" y="228"/>
                  </a:lnTo>
                  <a:lnTo>
                    <a:pt x="2268" y="228"/>
                  </a:lnTo>
                  <a:lnTo>
                    <a:pt x="2266" y="206"/>
                  </a:lnTo>
                  <a:lnTo>
                    <a:pt x="2262" y="182"/>
                  </a:lnTo>
                  <a:lnTo>
                    <a:pt x="2258" y="160"/>
                  </a:lnTo>
                  <a:lnTo>
                    <a:pt x="2250" y="140"/>
                  </a:lnTo>
                  <a:lnTo>
                    <a:pt x="2240" y="120"/>
                  </a:lnTo>
                  <a:lnTo>
                    <a:pt x="2228" y="100"/>
                  </a:lnTo>
                  <a:lnTo>
                    <a:pt x="2214" y="82"/>
                  </a:lnTo>
                  <a:lnTo>
                    <a:pt x="2200" y="66"/>
                  </a:lnTo>
                  <a:lnTo>
                    <a:pt x="2184" y="52"/>
                  </a:lnTo>
                  <a:lnTo>
                    <a:pt x="2166" y="38"/>
                  </a:lnTo>
                  <a:lnTo>
                    <a:pt x="2148" y="26"/>
                  </a:lnTo>
                  <a:lnTo>
                    <a:pt x="2128" y="18"/>
                  </a:lnTo>
                  <a:lnTo>
                    <a:pt x="2106" y="10"/>
                  </a:lnTo>
                  <a:lnTo>
                    <a:pt x="2084" y="4"/>
                  </a:lnTo>
                  <a:lnTo>
                    <a:pt x="2062" y="0"/>
                  </a:lnTo>
                  <a:lnTo>
                    <a:pt x="2038" y="0"/>
                  </a:lnTo>
                  <a:lnTo>
                    <a:pt x="2038" y="0"/>
                  </a:lnTo>
                  <a:lnTo>
                    <a:pt x="2014" y="0"/>
                  </a:lnTo>
                  <a:lnTo>
                    <a:pt x="1992" y="4"/>
                  </a:lnTo>
                  <a:lnTo>
                    <a:pt x="1970" y="10"/>
                  </a:lnTo>
                  <a:lnTo>
                    <a:pt x="1948" y="18"/>
                  </a:lnTo>
                  <a:lnTo>
                    <a:pt x="1928" y="26"/>
                  </a:lnTo>
                  <a:lnTo>
                    <a:pt x="1910" y="38"/>
                  </a:lnTo>
                  <a:lnTo>
                    <a:pt x="1892" y="52"/>
                  </a:lnTo>
                  <a:lnTo>
                    <a:pt x="1876" y="66"/>
                  </a:lnTo>
                  <a:lnTo>
                    <a:pt x="1860" y="82"/>
                  </a:lnTo>
                  <a:lnTo>
                    <a:pt x="1848" y="100"/>
                  </a:lnTo>
                  <a:lnTo>
                    <a:pt x="1836" y="120"/>
                  </a:lnTo>
                  <a:lnTo>
                    <a:pt x="1826" y="140"/>
                  </a:lnTo>
                  <a:lnTo>
                    <a:pt x="1818" y="160"/>
                  </a:lnTo>
                  <a:lnTo>
                    <a:pt x="1812" y="182"/>
                  </a:lnTo>
                  <a:lnTo>
                    <a:pt x="1810" y="206"/>
                  </a:lnTo>
                  <a:lnTo>
                    <a:pt x="1808" y="228"/>
                  </a:lnTo>
                  <a:lnTo>
                    <a:pt x="1808" y="228"/>
                  </a:lnTo>
                  <a:lnTo>
                    <a:pt x="1810" y="256"/>
                  </a:lnTo>
                  <a:lnTo>
                    <a:pt x="1814" y="282"/>
                  </a:lnTo>
                  <a:lnTo>
                    <a:pt x="1822" y="308"/>
                  </a:lnTo>
                  <a:lnTo>
                    <a:pt x="1832" y="332"/>
                  </a:lnTo>
                  <a:lnTo>
                    <a:pt x="1246" y="920"/>
                  </a:lnTo>
                  <a:lnTo>
                    <a:pt x="1246" y="920"/>
                  </a:lnTo>
                  <a:lnTo>
                    <a:pt x="1220" y="908"/>
                  </a:lnTo>
                  <a:lnTo>
                    <a:pt x="1192" y="898"/>
                  </a:lnTo>
                  <a:lnTo>
                    <a:pt x="1164" y="892"/>
                  </a:lnTo>
                  <a:lnTo>
                    <a:pt x="1134" y="890"/>
                  </a:lnTo>
                  <a:lnTo>
                    <a:pt x="1134" y="890"/>
                  </a:lnTo>
                  <a:lnTo>
                    <a:pt x="1104" y="892"/>
                  </a:lnTo>
                  <a:lnTo>
                    <a:pt x="1076" y="898"/>
                  </a:lnTo>
                  <a:lnTo>
                    <a:pt x="1048" y="908"/>
                  </a:lnTo>
                  <a:lnTo>
                    <a:pt x="1022" y="920"/>
                  </a:lnTo>
                  <a:lnTo>
                    <a:pt x="436" y="332"/>
                  </a:lnTo>
                  <a:lnTo>
                    <a:pt x="436" y="332"/>
                  </a:lnTo>
                  <a:lnTo>
                    <a:pt x="446" y="308"/>
                  </a:lnTo>
                  <a:lnTo>
                    <a:pt x="454" y="282"/>
                  </a:lnTo>
                  <a:lnTo>
                    <a:pt x="458" y="256"/>
                  </a:lnTo>
                  <a:lnTo>
                    <a:pt x="460" y="228"/>
                  </a:lnTo>
                  <a:lnTo>
                    <a:pt x="460" y="228"/>
                  </a:lnTo>
                  <a:lnTo>
                    <a:pt x="458" y="206"/>
                  </a:lnTo>
                  <a:lnTo>
                    <a:pt x="456" y="182"/>
                  </a:lnTo>
                  <a:lnTo>
                    <a:pt x="450" y="160"/>
                  </a:lnTo>
                  <a:lnTo>
                    <a:pt x="442" y="140"/>
                  </a:lnTo>
                  <a:lnTo>
                    <a:pt x="432" y="120"/>
                  </a:lnTo>
                  <a:lnTo>
                    <a:pt x="420" y="100"/>
                  </a:lnTo>
                  <a:lnTo>
                    <a:pt x="408" y="82"/>
                  </a:lnTo>
                  <a:lnTo>
                    <a:pt x="392" y="66"/>
                  </a:lnTo>
                  <a:lnTo>
                    <a:pt x="376" y="52"/>
                  </a:lnTo>
                  <a:lnTo>
                    <a:pt x="358" y="38"/>
                  </a:lnTo>
                  <a:lnTo>
                    <a:pt x="340" y="26"/>
                  </a:lnTo>
                  <a:lnTo>
                    <a:pt x="320" y="18"/>
                  </a:lnTo>
                  <a:lnTo>
                    <a:pt x="298" y="10"/>
                  </a:lnTo>
                  <a:lnTo>
                    <a:pt x="276" y="4"/>
                  </a:lnTo>
                  <a:lnTo>
                    <a:pt x="25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06" y="0"/>
                  </a:lnTo>
                  <a:lnTo>
                    <a:pt x="184" y="4"/>
                  </a:lnTo>
                  <a:lnTo>
                    <a:pt x="162" y="10"/>
                  </a:lnTo>
                  <a:lnTo>
                    <a:pt x="140" y="18"/>
                  </a:lnTo>
                  <a:lnTo>
                    <a:pt x="120" y="26"/>
                  </a:lnTo>
                  <a:lnTo>
                    <a:pt x="102" y="38"/>
                  </a:lnTo>
                  <a:lnTo>
                    <a:pt x="84" y="52"/>
                  </a:lnTo>
                  <a:lnTo>
                    <a:pt x="68" y="66"/>
                  </a:lnTo>
                  <a:lnTo>
                    <a:pt x="54" y="82"/>
                  </a:lnTo>
                  <a:lnTo>
                    <a:pt x="40" y="100"/>
                  </a:lnTo>
                  <a:lnTo>
                    <a:pt x="28" y="120"/>
                  </a:lnTo>
                  <a:lnTo>
                    <a:pt x="18" y="140"/>
                  </a:lnTo>
                  <a:lnTo>
                    <a:pt x="10" y="160"/>
                  </a:lnTo>
                  <a:lnTo>
                    <a:pt x="6" y="182"/>
                  </a:lnTo>
                  <a:lnTo>
                    <a:pt x="2" y="20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52"/>
                  </a:lnTo>
                  <a:lnTo>
                    <a:pt x="6" y="274"/>
                  </a:lnTo>
                  <a:lnTo>
                    <a:pt x="10" y="296"/>
                  </a:lnTo>
                  <a:lnTo>
                    <a:pt x="18" y="318"/>
                  </a:lnTo>
                  <a:lnTo>
                    <a:pt x="28" y="338"/>
                  </a:lnTo>
                  <a:lnTo>
                    <a:pt x="40" y="358"/>
                  </a:lnTo>
                  <a:lnTo>
                    <a:pt x="54" y="374"/>
                  </a:lnTo>
                  <a:lnTo>
                    <a:pt x="68" y="392"/>
                  </a:lnTo>
                  <a:lnTo>
                    <a:pt x="84" y="406"/>
                  </a:lnTo>
                  <a:lnTo>
                    <a:pt x="102" y="420"/>
                  </a:lnTo>
                  <a:lnTo>
                    <a:pt x="120" y="430"/>
                  </a:lnTo>
                  <a:lnTo>
                    <a:pt x="140" y="440"/>
                  </a:lnTo>
                  <a:lnTo>
                    <a:pt x="162" y="448"/>
                  </a:lnTo>
                  <a:lnTo>
                    <a:pt x="184" y="454"/>
                  </a:lnTo>
                  <a:lnTo>
                    <a:pt x="206" y="458"/>
                  </a:lnTo>
                  <a:lnTo>
                    <a:pt x="230" y="458"/>
                  </a:lnTo>
                  <a:lnTo>
                    <a:pt x="230" y="458"/>
                  </a:lnTo>
                  <a:lnTo>
                    <a:pt x="262" y="456"/>
                  </a:lnTo>
                  <a:lnTo>
                    <a:pt x="294" y="450"/>
                  </a:lnTo>
                  <a:lnTo>
                    <a:pt x="322" y="440"/>
                  </a:lnTo>
                  <a:lnTo>
                    <a:pt x="350" y="424"/>
                  </a:lnTo>
                  <a:lnTo>
                    <a:pt x="934" y="1008"/>
                  </a:lnTo>
                  <a:lnTo>
                    <a:pt x="934" y="1008"/>
                  </a:lnTo>
                  <a:lnTo>
                    <a:pt x="920" y="1034"/>
                  </a:lnTo>
                  <a:lnTo>
                    <a:pt x="912" y="1062"/>
                  </a:lnTo>
                  <a:lnTo>
                    <a:pt x="906" y="1090"/>
                  </a:lnTo>
                  <a:lnTo>
                    <a:pt x="904" y="1120"/>
                  </a:lnTo>
                  <a:lnTo>
                    <a:pt x="904" y="1120"/>
                  </a:lnTo>
                  <a:lnTo>
                    <a:pt x="906" y="1144"/>
                  </a:lnTo>
                  <a:lnTo>
                    <a:pt x="910" y="1166"/>
                  </a:lnTo>
                  <a:lnTo>
                    <a:pt x="914" y="1188"/>
                  </a:lnTo>
                  <a:lnTo>
                    <a:pt x="922" y="1210"/>
                  </a:lnTo>
                  <a:lnTo>
                    <a:pt x="932" y="1230"/>
                  </a:lnTo>
                  <a:lnTo>
                    <a:pt x="944" y="1248"/>
                  </a:lnTo>
                  <a:lnTo>
                    <a:pt x="956" y="1266"/>
                  </a:lnTo>
                  <a:lnTo>
                    <a:pt x="972" y="1282"/>
                  </a:lnTo>
                  <a:lnTo>
                    <a:pt x="988" y="1298"/>
                  </a:lnTo>
                  <a:lnTo>
                    <a:pt x="1006" y="1310"/>
                  </a:lnTo>
                  <a:lnTo>
                    <a:pt x="1024" y="1322"/>
                  </a:lnTo>
                  <a:lnTo>
                    <a:pt x="1044" y="1332"/>
                  </a:lnTo>
                  <a:lnTo>
                    <a:pt x="1066" y="1340"/>
                  </a:lnTo>
                  <a:lnTo>
                    <a:pt x="1088" y="1344"/>
                  </a:lnTo>
                  <a:lnTo>
                    <a:pt x="1110" y="1348"/>
                  </a:lnTo>
                  <a:lnTo>
                    <a:pt x="1134" y="1350"/>
                  </a:lnTo>
                  <a:lnTo>
                    <a:pt x="1134" y="1350"/>
                  </a:lnTo>
                  <a:lnTo>
                    <a:pt x="1158" y="1348"/>
                  </a:lnTo>
                  <a:lnTo>
                    <a:pt x="1180" y="1344"/>
                  </a:lnTo>
                  <a:lnTo>
                    <a:pt x="1202" y="1340"/>
                  </a:lnTo>
                  <a:lnTo>
                    <a:pt x="1224" y="1332"/>
                  </a:lnTo>
                  <a:lnTo>
                    <a:pt x="1244" y="1322"/>
                  </a:lnTo>
                  <a:lnTo>
                    <a:pt x="1262" y="1310"/>
                  </a:lnTo>
                  <a:lnTo>
                    <a:pt x="1280" y="1298"/>
                  </a:lnTo>
                  <a:lnTo>
                    <a:pt x="1296" y="1282"/>
                  </a:lnTo>
                  <a:lnTo>
                    <a:pt x="1312" y="1266"/>
                  </a:lnTo>
                  <a:lnTo>
                    <a:pt x="1324" y="1248"/>
                  </a:lnTo>
                  <a:lnTo>
                    <a:pt x="1336" y="1230"/>
                  </a:lnTo>
                  <a:lnTo>
                    <a:pt x="1346" y="1210"/>
                  </a:lnTo>
                  <a:lnTo>
                    <a:pt x="1354" y="1188"/>
                  </a:lnTo>
                  <a:lnTo>
                    <a:pt x="1358" y="1166"/>
                  </a:lnTo>
                  <a:lnTo>
                    <a:pt x="1362" y="1144"/>
                  </a:lnTo>
                  <a:lnTo>
                    <a:pt x="1364" y="1120"/>
                  </a:lnTo>
                  <a:lnTo>
                    <a:pt x="1364" y="1120"/>
                  </a:lnTo>
                  <a:lnTo>
                    <a:pt x="1362" y="1090"/>
                  </a:lnTo>
                  <a:lnTo>
                    <a:pt x="1356" y="1062"/>
                  </a:lnTo>
                  <a:lnTo>
                    <a:pt x="1346" y="1034"/>
                  </a:lnTo>
                  <a:lnTo>
                    <a:pt x="1334" y="1008"/>
                  </a:lnTo>
                  <a:lnTo>
                    <a:pt x="1918" y="424"/>
                  </a:lnTo>
                  <a:close/>
                  <a:moveTo>
                    <a:pt x="1934" y="228"/>
                  </a:moveTo>
                  <a:lnTo>
                    <a:pt x="1934" y="228"/>
                  </a:lnTo>
                  <a:lnTo>
                    <a:pt x="1936" y="208"/>
                  </a:lnTo>
                  <a:lnTo>
                    <a:pt x="1942" y="188"/>
                  </a:lnTo>
                  <a:lnTo>
                    <a:pt x="1952" y="172"/>
                  </a:lnTo>
                  <a:lnTo>
                    <a:pt x="1964" y="156"/>
                  </a:lnTo>
                  <a:lnTo>
                    <a:pt x="1980" y="144"/>
                  </a:lnTo>
                  <a:lnTo>
                    <a:pt x="1998" y="134"/>
                  </a:lnTo>
                  <a:lnTo>
                    <a:pt x="2016" y="128"/>
                  </a:lnTo>
                  <a:lnTo>
                    <a:pt x="2038" y="126"/>
                  </a:lnTo>
                  <a:lnTo>
                    <a:pt x="2038" y="126"/>
                  </a:lnTo>
                  <a:lnTo>
                    <a:pt x="2058" y="128"/>
                  </a:lnTo>
                  <a:lnTo>
                    <a:pt x="2078" y="134"/>
                  </a:lnTo>
                  <a:lnTo>
                    <a:pt x="2096" y="144"/>
                  </a:lnTo>
                  <a:lnTo>
                    <a:pt x="2110" y="156"/>
                  </a:lnTo>
                  <a:lnTo>
                    <a:pt x="2124" y="172"/>
                  </a:lnTo>
                  <a:lnTo>
                    <a:pt x="2132" y="188"/>
                  </a:lnTo>
                  <a:lnTo>
                    <a:pt x="2138" y="208"/>
                  </a:lnTo>
                  <a:lnTo>
                    <a:pt x="2140" y="228"/>
                  </a:lnTo>
                  <a:lnTo>
                    <a:pt x="2140" y="228"/>
                  </a:lnTo>
                  <a:lnTo>
                    <a:pt x="2138" y="250"/>
                  </a:lnTo>
                  <a:lnTo>
                    <a:pt x="2132" y="268"/>
                  </a:lnTo>
                  <a:lnTo>
                    <a:pt x="2124" y="286"/>
                  </a:lnTo>
                  <a:lnTo>
                    <a:pt x="2110" y="302"/>
                  </a:lnTo>
                  <a:lnTo>
                    <a:pt x="2096" y="314"/>
                  </a:lnTo>
                  <a:lnTo>
                    <a:pt x="2078" y="324"/>
                  </a:lnTo>
                  <a:lnTo>
                    <a:pt x="2058" y="330"/>
                  </a:lnTo>
                  <a:lnTo>
                    <a:pt x="2038" y="332"/>
                  </a:lnTo>
                  <a:lnTo>
                    <a:pt x="2038" y="332"/>
                  </a:lnTo>
                  <a:lnTo>
                    <a:pt x="2026" y="332"/>
                  </a:lnTo>
                  <a:lnTo>
                    <a:pt x="2014" y="330"/>
                  </a:lnTo>
                  <a:lnTo>
                    <a:pt x="2014" y="330"/>
                  </a:lnTo>
                  <a:lnTo>
                    <a:pt x="1998" y="324"/>
                  </a:lnTo>
                  <a:lnTo>
                    <a:pt x="1982" y="316"/>
                  </a:lnTo>
                  <a:lnTo>
                    <a:pt x="1970" y="306"/>
                  </a:lnTo>
                  <a:lnTo>
                    <a:pt x="1958" y="294"/>
                  </a:lnTo>
                  <a:lnTo>
                    <a:pt x="1948" y="280"/>
                  </a:lnTo>
                  <a:lnTo>
                    <a:pt x="1942" y="264"/>
                  </a:lnTo>
                  <a:lnTo>
                    <a:pt x="1936" y="248"/>
                  </a:lnTo>
                  <a:lnTo>
                    <a:pt x="1934" y="230"/>
                  </a:lnTo>
                  <a:lnTo>
                    <a:pt x="1934" y="230"/>
                  </a:lnTo>
                  <a:lnTo>
                    <a:pt x="1934" y="228"/>
                  </a:lnTo>
                  <a:close/>
                  <a:moveTo>
                    <a:pt x="230" y="332"/>
                  </a:moveTo>
                  <a:lnTo>
                    <a:pt x="230" y="332"/>
                  </a:lnTo>
                  <a:lnTo>
                    <a:pt x="210" y="330"/>
                  </a:lnTo>
                  <a:lnTo>
                    <a:pt x="190" y="324"/>
                  </a:lnTo>
                  <a:lnTo>
                    <a:pt x="172" y="314"/>
                  </a:lnTo>
                  <a:lnTo>
                    <a:pt x="158" y="302"/>
                  </a:lnTo>
                  <a:lnTo>
                    <a:pt x="144" y="286"/>
                  </a:lnTo>
                  <a:lnTo>
                    <a:pt x="136" y="268"/>
                  </a:lnTo>
                  <a:lnTo>
                    <a:pt x="130" y="250"/>
                  </a:lnTo>
                  <a:lnTo>
                    <a:pt x="128" y="228"/>
                  </a:lnTo>
                  <a:lnTo>
                    <a:pt x="128" y="228"/>
                  </a:lnTo>
                  <a:lnTo>
                    <a:pt x="130" y="208"/>
                  </a:lnTo>
                  <a:lnTo>
                    <a:pt x="136" y="188"/>
                  </a:lnTo>
                  <a:lnTo>
                    <a:pt x="144" y="172"/>
                  </a:lnTo>
                  <a:lnTo>
                    <a:pt x="158" y="156"/>
                  </a:lnTo>
                  <a:lnTo>
                    <a:pt x="172" y="144"/>
                  </a:lnTo>
                  <a:lnTo>
                    <a:pt x="190" y="134"/>
                  </a:lnTo>
                  <a:lnTo>
                    <a:pt x="210" y="128"/>
                  </a:lnTo>
                  <a:lnTo>
                    <a:pt x="230" y="126"/>
                  </a:lnTo>
                  <a:lnTo>
                    <a:pt x="230" y="126"/>
                  </a:lnTo>
                  <a:lnTo>
                    <a:pt x="250" y="128"/>
                  </a:lnTo>
                  <a:lnTo>
                    <a:pt x="270" y="134"/>
                  </a:lnTo>
                  <a:lnTo>
                    <a:pt x="288" y="144"/>
                  </a:lnTo>
                  <a:lnTo>
                    <a:pt x="304" y="156"/>
                  </a:lnTo>
                  <a:lnTo>
                    <a:pt x="316" y="172"/>
                  </a:lnTo>
                  <a:lnTo>
                    <a:pt x="326" y="188"/>
                  </a:lnTo>
                  <a:lnTo>
                    <a:pt x="332" y="208"/>
                  </a:lnTo>
                  <a:lnTo>
                    <a:pt x="334" y="228"/>
                  </a:lnTo>
                  <a:lnTo>
                    <a:pt x="334" y="228"/>
                  </a:lnTo>
                  <a:lnTo>
                    <a:pt x="334" y="230"/>
                  </a:lnTo>
                  <a:lnTo>
                    <a:pt x="334" y="230"/>
                  </a:lnTo>
                  <a:lnTo>
                    <a:pt x="332" y="248"/>
                  </a:lnTo>
                  <a:lnTo>
                    <a:pt x="326" y="264"/>
                  </a:lnTo>
                  <a:lnTo>
                    <a:pt x="320" y="280"/>
                  </a:lnTo>
                  <a:lnTo>
                    <a:pt x="310" y="294"/>
                  </a:lnTo>
                  <a:lnTo>
                    <a:pt x="298" y="306"/>
                  </a:lnTo>
                  <a:lnTo>
                    <a:pt x="286" y="316"/>
                  </a:lnTo>
                  <a:lnTo>
                    <a:pt x="270" y="324"/>
                  </a:lnTo>
                  <a:lnTo>
                    <a:pt x="254" y="330"/>
                  </a:lnTo>
                  <a:lnTo>
                    <a:pt x="254" y="330"/>
                  </a:lnTo>
                  <a:lnTo>
                    <a:pt x="242" y="332"/>
                  </a:lnTo>
                  <a:lnTo>
                    <a:pt x="230" y="332"/>
                  </a:lnTo>
                  <a:close/>
                  <a:moveTo>
                    <a:pt x="1238" y="1120"/>
                  </a:moveTo>
                  <a:lnTo>
                    <a:pt x="1238" y="1120"/>
                  </a:lnTo>
                  <a:lnTo>
                    <a:pt x="1234" y="1140"/>
                  </a:lnTo>
                  <a:lnTo>
                    <a:pt x="1228" y="1160"/>
                  </a:lnTo>
                  <a:lnTo>
                    <a:pt x="1220" y="1178"/>
                  </a:lnTo>
                  <a:lnTo>
                    <a:pt x="1206" y="1192"/>
                  </a:lnTo>
                  <a:lnTo>
                    <a:pt x="1192" y="1206"/>
                  </a:lnTo>
                  <a:lnTo>
                    <a:pt x="1174" y="1216"/>
                  </a:lnTo>
                  <a:lnTo>
                    <a:pt x="1154" y="1222"/>
                  </a:lnTo>
                  <a:lnTo>
                    <a:pt x="1134" y="1224"/>
                  </a:lnTo>
                  <a:lnTo>
                    <a:pt x="1134" y="1224"/>
                  </a:lnTo>
                  <a:lnTo>
                    <a:pt x="1114" y="1222"/>
                  </a:lnTo>
                  <a:lnTo>
                    <a:pt x="1094" y="1216"/>
                  </a:lnTo>
                  <a:lnTo>
                    <a:pt x="1076" y="1206"/>
                  </a:lnTo>
                  <a:lnTo>
                    <a:pt x="1062" y="1192"/>
                  </a:lnTo>
                  <a:lnTo>
                    <a:pt x="1048" y="1178"/>
                  </a:lnTo>
                  <a:lnTo>
                    <a:pt x="1038" y="1160"/>
                  </a:lnTo>
                  <a:lnTo>
                    <a:pt x="1032" y="1140"/>
                  </a:lnTo>
                  <a:lnTo>
                    <a:pt x="1030" y="1120"/>
                  </a:lnTo>
                  <a:lnTo>
                    <a:pt x="1030" y="1120"/>
                  </a:lnTo>
                  <a:lnTo>
                    <a:pt x="1032" y="1108"/>
                  </a:lnTo>
                  <a:lnTo>
                    <a:pt x="1032" y="1108"/>
                  </a:lnTo>
                  <a:lnTo>
                    <a:pt x="1036" y="1090"/>
                  </a:lnTo>
                  <a:lnTo>
                    <a:pt x="1042" y="1074"/>
                  </a:lnTo>
                  <a:lnTo>
                    <a:pt x="1050" y="1060"/>
                  </a:lnTo>
                  <a:lnTo>
                    <a:pt x="1062" y="1048"/>
                  </a:lnTo>
                  <a:lnTo>
                    <a:pt x="1074" y="1036"/>
                  </a:lnTo>
                  <a:lnTo>
                    <a:pt x="1088" y="1028"/>
                  </a:lnTo>
                  <a:lnTo>
                    <a:pt x="1104" y="1022"/>
                  </a:lnTo>
                  <a:lnTo>
                    <a:pt x="1122" y="1018"/>
                  </a:lnTo>
                  <a:lnTo>
                    <a:pt x="1122" y="1018"/>
                  </a:lnTo>
                  <a:lnTo>
                    <a:pt x="1134" y="1016"/>
                  </a:lnTo>
                  <a:lnTo>
                    <a:pt x="1134" y="1016"/>
                  </a:lnTo>
                  <a:lnTo>
                    <a:pt x="1146" y="1018"/>
                  </a:lnTo>
                  <a:lnTo>
                    <a:pt x="1146" y="1018"/>
                  </a:lnTo>
                  <a:lnTo>
                    <a:pt x="1164" y="1022"/>
                  </a:lnTo>
                  <a:lnTo>
                    <a:pt x="1180" y="1028"/>
                  </a:lnTo>
                  <a:lnTo>
                    <a:pt x="1194" y="1036"/>
                  </a:lnTo>
                  <a:lnTo>
                    <a:pt x="1206" y="1048"/>
                  </a:lnTo>
                  <a:lnTo>
                    <a:pt x="1218" y="1060"/>
                  </a:lnTo>
                  <a:lnTo>
                    <a:pt x="1226" y="1074"/>
                  </a:lnTo>
                  <a:lnTo>
                    <a:pt x="1232" y="1090"/>
                  </a:lnTo>
                  <a:lnTo>
                    <a:pt x="1236" y="1108"/>
                  </a:lnTo>
                  <a:lnTo>
                    <a:pt x="1236" y="1108"/>
                  </a:lnTo>
                  <a:lnTo>
                    <a:pt x="1238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27"/>
            <p:cNvSpPr>
              <a:spLocks/>
            </p:cNvSpPr>
            <p:nvPr/>
          </p:nvSpPr>
          <p:spPr bwMode="auto">
            <a:xfrm>
              <a:off x="11730769" y="3866821"/>
              <a:ext cx="3600450" cy="2143125"/>
            </a:xfrm>
            <a:custGeom>
              <a:avLst/>
              <a:gdLst>
                <a:gd name="T0" fmla="*/ 1946 w 2268"/>
                <a:gd name="T1" fmla="*/ 440 h 1350"/>
                <a:gd name="T2" fmla="*/ 2038 w 2268"/>
                <a:gd name="T3" fmla="*/ 458 h 1350"/>
                <a:gd name="T4" fmla="*/ 2084 w 2268"/>
                <a:gd name="T5" fmla="*/ 454 h 1350"/>
                <a:gd name="T6" fmla="*/ 2148 w 2268"/>
                <a:gd name="T7" fmla="*/ 430 h 1350"/>
                <a:gd name="T8" fmla="*/ 2200 w 2268"/>
                <a:gd name="T9" fmla="*/ 392 h 1350"/>
                <a:gd name="T10" fmla="*/ 2240 w 2268"/>
                <a:gd name="T11" fmla="*/ 338 h 1350"/>
                <a:gd name="T12" fmla="*/ 2262 w 2268"/>
                <a:gd name="T13" fmla="*/ 274 h 1350"/>
                <a:gd name="T14" fmla="*/ 2268 w 2268"/>
                <a:gd name="T15" fmla="*/ 228 h 1350"/>
                <a:gd name="T16" fmla="*/ 2258 w 2268"/>
                <a:gd name="T17" fmla="*/ 160 h 1350"/>
                <a:gd name="T18" fmla="*/ 2228 w 2268"/>
                <a:gd name="T19" fmla="*/ 100 h 1350"/>
                <a:gd name="T20" fmla="*/ 2184 w 2268"/>
                <a:gd name="T21" fmla="*/ 52 h 1350"/>
                <a:gd name="T22" fmla="*/ 2128 w 2268"/>
                <a:gd name="T23" fmla="*/ 18 h 1350"/>
                <a:gd name="T24" fmla="*/ 2062 w 2268"/>
                <a:gd name="T25" fmla="*/ 0 h 1350"/>
                <a:gd name="T26" fmla="*/ 2014 w 2268"/>
                <a:gd name="T27" fmla="*/ 0 h 1350"/>
                <a:gd name="T28" fmla="*/ 1948 w 2268"/>
                <a:gd name="T29" fmla="*/ 18 h 1350"/>
                <a:gd name="T30" fmla="*/ 1892 w 2268"/>
                <a:gd name="T31" fmla="*/ 52 h 1350"/>
                <a:gd name="T32" fmla="*/ 1848 w 2268"/>
                <a:gd name="T33" fmla="*/ 100 h 1350"/>
                <a:gd name="T34" fmla="*/ 1818 w 2268"/>
                <a:gd name="T35" fmla="*/ 160 h 1350"/>
                <a:gd name="T36" fmla="*/ 1808 w 2268"/>
                <a:gd name="T37" fmla="*/ 228 h 1350"/>
                <a:gd name="T38" fmla="*/ 1814 w 2268"/>
                <a:gd name="T39" fmla="*/ 282 h 1350"/>
                <a:gd name="T40" fmla="*/ 1246 w 2268"/>
                <a:gd name="T41" fmla="*/ 920 h 1350"/>
                <a:gd name="T42" fmla="*/ 1192 w 2268"/>
                <a:gd name="T43" fmla="*/ 898 h 1350"/>
                <a:gd name="T44" fmla="*/ 1134 w 2268"/>
                <a:gd name="T45" fmla="*/ 890 h 1350"/>
                <a:gd name="T46" fmla="*/ 1048 w 2268"/>
                <a:gd name="T47" fmla="*/ 908 h 1350"/>
                <a:gd name="T48" fmla="*/ 436 w 2268"/>
                <a:gd name="T49" fmla="*/ 332 h 1350"/>
                <a:gd name="T50" fmla="*/ 458 w 2268"/>
                <a:gd name="T51" fmla="*/ 256 h 1350"/>
                <a:gd name="T52" fmla="*/ 458 w 2268"/>
                <a:gd name="T53" fmla="*/ 206 h 1350"/>
                <a:gd name="T54" fmla="*/ 442 w 2268"/>
                <a:gd name="T55" fmla="*/ 140 h 1350"/>
                <a:gd name="T56" fmla="*/ 408 w 2268"/>
                <a:gd name="T57" fmla="*/ 82 h 1350"/>
                <a:gd name="T58" fmla="*/ 358 w 2268"/>
                <a:gd name="T59" fmla="*/ 38 h 1350"/>
                <a:gd name="T60" fmla="*/ 298 w 2268"/>
                <a:gd name="T61" fmla="*/ 10 h 1350"/>
                <a:gd name="T62" fmla="*/ 230 w 2268"/>
                <a:gd name="T63" fmla="*/ 0 h 1350"/>
                <a:gd name="T64" fmla="*/ 184 w 2268"/>
                <a:gd name="T65" fmla="*/ 4 h 1350"/>
                <a:gd name="T66" fmla="*/ 120 w 2268"/>
                <a:gd name="T67" fmla="*/ 26 h 1350"/>
                <a:gd name="T68" fmla="*/ 68 w 2268"/>
                <a:gd name="T69" fmla="*/ 66 h 1350"/>
                <a:gd name="T70" fmla="*/ 28 w 2268"/>
                <a:gd name="T71" fmla="*/ 120 h 1350"/>
                <a:gd name="T72" fmla="*/ 6 w 2268"/>
                <a:gd name="T73" fmla="*/ 182 h 1350"/>
                <a:gd name="T74" fmla="*/ 0 w 2268"/>
                <a:gd name="T75" fmla="*/ 228 h 1350"/>
                <a:gd name="T76" fmla="*/ 10 w 2268"/>
                <a:gd name="T77" fmla="*/ 296 h 1350"/>
                <a:gd name="T78" fmla="*/ 40 w 2268"/>
                <a:gd name="T79" fmla="*/ 358 h 1350"/>
                <a:gd name="T80" fmla="*/ 84 w 2268"/>
                <a:gd name="T81" fmla="*/ 406 h 1350"/>
                <a:gd name="T82" fmla="*/ 140 w 2268"/>
                <a:gd name="T83" fmla="*/ 440 h 1350"/>
                <a:gd name="T84" fmla="*/ 206 w 2268"/>
                <a:gd name="T85" fmla="*/ 458 h 1350"/>
                <a:gd name="T86" fmla="*/ 262 w 2268"/>
                <a:gd name="T87" fmla="*/ 456 h 1350"/>
                <a:gd name="T88" fmla="*/ 350 w 2268"/>
                <a:gd name="T89" fmla="*/ 424 h 1350"/>
                <a:gd name="T90" fmla="*/ 920 w 2268"/>
                <a:gd name="T91" fmla="*/ 1034 h 1350"/>
                <a:gd name="T92" fmla="*/ 904 w 2268"/>
                <a:gd name="T93" fmla="*/ 1120 h 1350"/>
                <a:gd name="T94" fmla="*/ 910 w 2268"/>
                <a:gd name="T95" fmla="*/ 1166 h 1350"/>
                <a:gd name="T96" fmla="*/ 932 w 2268"/>
                <a:gd name="T97" fmla="*/ 1230 h 1350"/>
                <a:gd name="T98" fmla="*/ 972 w 2268"/>
                <a:gd name="T99" fmla="*/ 1282 h 1350"/>
                <a:gd name="T100" fmla="*/ 1024 w 2268"/>
                <a:gd name="T101" fmla="*/ 1322 h 1350"/>
                <a:gd name="T102" fmla="*/ 1088 w 2268"/>
                <a:gd name="T103" fmla="*/ 1344 h 1350"/>
                <a:gd name="T104" fmla="*/ 1134 w 2268"/>
                <a:gd name="T105" fmla="*/ 1350 h 1350"/>
                <a:gd name="T106" fmla="*/ 1202 w 2268"/>
                <a:gd name="T107" fmla="*/ 1340 h 1350"/>
                <a:gd name="T108" fmla="*/ 1262 w 2268"/>
                <a:gd name="T109" fmla="*/ 1310 h 1350"/>
                <a:gd name="T110" fmla="*/ 1312 w 2268"/>
                <a:gd name="T111" fmla="*/ 1266 h 1350"/>
                <a:gd name="T112" fmla="*/ 1346 w 2268"/>
                <a:gd name="T113" fmla="*/ 1210 h 1350"/>
                <a:gd name="T114" fmla="*/ 1362 w 2268"/>
                <a:gd name="T115" fmla="*/ 1144 h 1350"/>
                <a:gd name="T116" fmla="*/ 1362 w 2268"/>
                <a:gd name="T117" fmla="*/ 1090 h 1350"/>
                <a:gd name="T118" fmla="*/ 1334 w 2268"/>
                <a:gd name="T119" fmla="*/ 1008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68" h="1350">
                  <a:moveTo>
                    <a:pt x="1918" y="424"/>
                  </a:moveTo>
                  <a:lnTo>
                    <a:pt x="1918" y="424"/>
                  </a:lnTo>
                  <a:lnTo>
                    <a:pt x="1946" y="440"/>
                  </a:lnTo>
                  <a:lnTo>
                    <a:pt x="1974" y="450"/>
                  </a:lnTo>
                  <a:lnTo>
                    <a:pt x="2006" y="456"/>
                  </a:lnTo>
                  <a:lnTo>
                    <a:pt x="2038" y="458"/>
                  </a:lnTo>
                  <a:lnTo>
                    <a:pt x="2038" y="458"/>
                  </a:lnTo>
                  <a:lnTo>
                    <a:pt x="2062" y="458"/>
                  </a:lnTo>
                  <a:lnTo>
                    <a:pt x="2084" y="454"/>
                  </a:lnTo>
                  <a:lnTo>
                    <a:pt x="2106" y="448"/>
                  </a:lnTo>
                  <a:lnTo>
                    <a:pt x="2128" y="440"/>
                  </a:lnTo>
                  <a:lnTo>
                    <a:pt x="2148" y="430"/>
                  </a:lnTo>
                  <a:lnTo>
                    <a:pt x="2166" y="420"/>
                  </a:lnTo>
                  <a:lnTo>
                    <a:pt x="2184" y="406"/>
                  </a:lnTo>
                  <a:lnTo>
                    <a:pt x="2200" y="392"/>
                  </a:lnTo>
                  <a:lnTo>
                    <a:pt x="2214" y="374"/>
                  </a:lnTo>
                  <a:lnTo>
                    <a:pt x="2228" y="358"/>
                  </a:lnTo>
                  <a:lnTo>
                    <a:pt x="2240" y="338"/>
                  </a:lnTo>
                  <a:lnTo>
                    <a:pt x="2250" y="318"/>
                  </a:lnTo>
                  <a:lnTo>
                    <a:pt x="2258" y="296"/>
                  </a:lnTo>
                  <a:lnTo>
                    <a:pt x="2262" y="274"/>
                  </a:lnTo>
                  <a:lnTo>
                    <a:pt x="2266" y="252"/>
                  </a:lnTo>
                  <a:lnTo>
                    <a:pt x="2268" y="228"/>
                  </a:lnTo>
                  <a:lnTo>
                    <a:pt x="2268" y="228"/>
                  </a:lnTo>
                  <a:lnTo>
                    <a:pt x="2266" y="206"/>
                  </a:lnTo>
                  <a:lnTo>
                    <a:pt x="2262" y="182"/>
                  </a:lnTo>
                  <a:lnTo>
                    <a:pt x="2258" y="160"/>
                  </a:lnTo>
                  <a:lnTo>
                    <a:pt x="2250" y="140"/>
                  </a:lnTo>
                  <a:lnTo>
                    <a:pt x="2240" y="120"/>
                  </a:lnTo>
                  <a:lnTo>
                    <a:pt x="2228" y="100"/>
                  </a:lnTo>
                  <a:lnTo>
                    <a:pt x="2214" y="82"/>
                  </a:lnTo>
                  <a:lnTo>
                    <a:pt x="2200" y="66"/>
                  </a:lnTo>
                  <a:lnTo>
                    <a:pt x="2184" y="52"/>
                  </a:lnTo>
                  <a:lnTo>
                    <a:pt x="2166" y="38"/>
                  </a:lnTo>
                  <a:lnTo>
                    <a:pt x="2148" y="26"/>
                  </a:lnTo>
                  <a:lnTo>
                    <a:pt x="2128" y="18"/>
                  </a:lnTo>
                  <a:lnTo>
                    <a:pt x="2106" y="10"/>
                  </a:lnTo>
                  <a:lnTo>
                    <a:pt x="2084" y="4"/>
                  </a:lnTo>
                  <a:lnTo>
                    <a:pt x="2062" y="0"/>
                  </a:lnTo>
                  <a:lnTo>
                    <a:pt x="2038" y="0"/>
                  </a:lnTo>
                  <a:lnTo>
                    <a:pt x="2038" y="0"/>
                  </a:lnTo>
                  <a:lnTo>
                    <a:pt x="2014" y="0"/>
                  </a:lnTo>
                  <a:lnTo>
                    <a:pt x="1992" y="4"/>
                  </a:lnTo>
                  <a:lnTo>
                    <a:pt x="1970" y="10"/>
                  </a:lnTo>
                  <a:lnTo>
                    <a:pt x="1948" y="18"/>
                  </a:lnTo>
                  <a:lnTo>
                    <a:pt x="1928" y="26"/>
                  </a:lnTo>
                  <a:lnTo>
                    <a:pt x="1910" y="38"/>
                  </a:lnTo>
                  <a:lnTo>
                    <a:pt x="1892" y="52"/>
                  </a:lnTo>
                  <a:lnTo>
                    <a:pt x="1876" y="66"/>
                  </a:lnTo>
                  <a:lnTo>
                    <a:pt x="1860" y="82"/>
                  </a:lnTo>
                  <a:lnTo>
                    <a:pt x="1848" y="100"/>
                  </a:lnTo>
                  <a:lnTo>
                    <a:pt x="1836" y="120"/>
                  </a:lnTo>
                  <a:lnTo>
                    <a:pt x="1826" y="140"/>
                  </a:lnTo>
                  <a:lnTo>
                    <a:pt x="1818" y="160"/>
                  </a:lnTo>
                  <a:lnTo>
                    <a:pt x="1812" y="182"/>
                  </a:lnTo>
                  <a:lnTo>
                    <a:pt x="1810" y="206"/>
                  </a:lnTo>
                  <a:lnTo>
                    <a:pt x="1808" y="228"/>
                  </a:lnTo>
                  <a:lnTo>
                    <a:pt x="1808" y="228"/>
                  </a:lnTo>
                  <a:lnTo>
                    <a:pt x="1810" y="256"/>
                  </a:lnTo>
                  <a:lnTo>
                    <a:pt x="1814" y="282"/>
                  </a:lnTo>
                  <a:lnTo>
                    <a:pt x="1822" y="308"/>
                  </a:lnTo>
                  <a:lnTo>
                    <a:pt x="1832" y="332"/>
                  </a:lnTo>
                  <a:lnTo>
                    <a:pt x="1246" y="920"/>
                  </a:lnTo>
                  <a:lnTo>
                    <a:pt x="1246" y="920"/>
                  </a:lnTo>
                  <a:lnTo>
                    <a:pt x="1220" y="908"/>
                  </a:lnTo>
                  <a:lnTo>
                    <a:pt x="1192" y="898"/>
                  </a:lnTo>
                  <a:lnTo>
                    <a:pt x="1164" y="892"/>
                  </a:lnTo>
                  <a:lnTo>
                    <a:pt x="1134" y="890"/>
                  </a:lnTo>
                  <a:lnTo>
                    <a:pt x="1134" y="890"/>
                  </a:lnTo>
                  <a:lnTo>
                    <a:pt x="1104" y="892"/>
                  </a:lnTo>
                  <a:lnTo>
                    <a:pt x="1076" y="898"/>
                  </a:lnTo>
                  <a:lnTo>
                    <a:pt x="1048" y="908"/>
                  </a:lnTo>
                  <a:lnTo>
                    <a:pt x="1022" y="920"/>
                  </a:lnTo>
                  <a:lnTo>
                    <a:pt x="436" y="332"/>
                  </a:lnTo>
                  <a:lnTo>
                    <a:pt x="436" y="332"/>
                  </a:lnTo>
                  <a:lnTo>
                    <a:pt x="446" y="308"/>
                  </a:lnTo>
                  <a:lnTo>
                    <a:pt x="454" y="282"/>
                  </a:lnTo>
                  <a:lnTo>
                    <a:pt x="458" y="256"/>
                  </a:lnTo>
                  <a:lnTo>
                    <a:pt x="460" y="228"/>
                  </a:lnTo>
                  <a:lnTo>
                    <a:pt x="460" y="228"/>
                  </a:lnTo>
                  <a:lnTo>
                    <a:pt x="458" y="206"/>
                  </a:lnTo>
                  <a:lnTo>
                    <a:pt x="456" y="182"/>
                  </a:lnTo>
                  <a:lnTo>
                    <a:pt x="450" y="160"/>
                  </a:lnTo>
                  <a:lnTo>
                    <a:pt x="442" y="140"/>
                  </a:lnTo>
                  <a:lnTo>
                    <a:pt x="432" y="120"/>
                  </a:lnTo>
                  <a:lnTo>
                    <a:pt x="420" y="100"/>
                  </a:lnTo>
                  <a:lnTo>
                    <a:pt x="408" y="82"/>
                  </a:lnTo>
                  <a:lnTo>
                    <a:pt x="392" y="66"/>
                  </a:lnTo>
                  <a:lnTo>
                    <a:pt x="376" y="52"/>
                  </a:lnTo>
                  <a:lnTo>
                    <a:pt x="358" y="38"/>
                  </a:lnTo>
                  <a:lnTo>
                    <a:pt x="340" y="26"/>
                  </a:lnTo>
                  <a:lnTo>
                    <a:pt x="320" y="18"/>
                  </a:lnTo>
                  <a:lnTo>
                    <a:pt x="298" y="10"/>
                  </a:lnTo>
                  <a:lnTo>
                    <a:pt x="276" y="4"/>
                  </a:lnTo>
                  <a:lnTo>
                    <a:pt x="25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06" y="0"/>
                  </a:lnTo>
                  <a:lnTo>
                    <a:pt x="184" y="4"/>
                  </a:lnTo>
                  <a:lnTo>
                    <a:pt x="162" y="10"/>
                  </a:lnTo>
                  <a:lnTo>
                    <a:pt x="140" y="18"/>
                  </a:lnTo>
                  <a:lnTo>
                    <a:pt x="120" y="26"/>
                  </a:lnTo>
                  <a:lnTo>
                    <a:pt x="102" y="38"/>
                  </a:lnTo>
                  <a:lnTo>
                    <a:pt x="84" y="52"/>
                  </a:lnTo>
                  <a:lnTo>
                    <a:pt x="68" y="66"/>
                  </a:lnTo>
                  <a:lnTo>
                    <a:pt x="54" y="82"/>
                  </a:lnTo>
                  <a:lnTo>
                    <a:pt x="40" y="100"/>
                  </a:lnTo>
                  <a:lnTo>
                    <a:pt x="28" y="120"/>
                  </a:lnTo>
                  <a:lnTo>
                    <a:pt x="18" y="140"/>
                  </a:lnTo>
                  <a:lnTo>
                    <a:pt x="10" y="160"/>
                  </a:lnTo>
                  <a:lnTo>
                    <a:pt x="6" y="182"/>
                  </a:lnTo>
                  <a:lnTo>
                    <a:pt x="2" y="20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52"/>
                  </a:lnTo>
                  <a:lnTo>
                    <a:pt x="6" y="274"/>
                  </a:lnTo>
                  <a:lnTo>
                    <a:pt x="10" y="296"/>
                  </a:lnTo>
                  <a:lnTo>
                    <a:pt x="18" y="318"/>
                  </a:lnTo>
                  <a:lnTo>
                    <a:pt x="28" y="338"/>
                  </a:lnTo>
                  <a:lnTo>
                    <a:pt x="40" y="358"/>
                  </a:lnTo>
                  <a:lnTo>
                    <a:pt x="54" y="374"/>
                  </a:lnTo>
                  <a:lnTo>
                    <a:pt x="68" y="392"/>
                  </a:lnTo>
                  <a:lnTo>
                    <a:pt x="84" y="406"/>
                  </a:lnTo>
                  <a:lnTo>
                    <a:pt x="102" y="420"/>
                  </a:lnTo>
                  <a:lnTo>
                    <a:pt x="120" y="430"/>
                  </a:lnTo>
                  <a:lnTo>
                    <a:pt x="140" y="440"/>
                  </a:lnTo>
                  <a:lnTo>
                    <a:pt x="162" y="448"/>
                  </a:lnTo>
                  <a:lnTo>
                    <a:pt x="184" y="454"/>
                  </a:lnTo>
                  <a:lnTo>
                    <a:pt x="206" y="458"/>
                  </a:lnTo>
                  <a:lnTo>
                    <a:pt x="230" y="458"/>
                  </a:lnTo>
                  <a:lnTo>
                    <a:pt x="230" y="458"/>
                  </a:lnTo>
                  <a:lnTo>
                    <a:pt x="262" y="456"/>
                  </a:lnTo>
                  <a:lnTo>
                    <a:pt x="294" y="450"/>
                  </a:lnTo>
                  <a:lnTo>
                    <a:pt x="322" y="440"/>
                  </a:lnTo>
                  <a:lnTo>
                    <a:pt x="350" y="424"/>
                  </a:lnTo>
                  <a:lnTo>
                    <a:pt x="934" y="1008"/>
                  </a:lnTo>
                  <a:lnTo>
                    <a:pt x="934" y="1008"/>
                  </a:lnTo>
                  <a:lnTo>
                    <a:pt x="920" y="1034"/>
                  </a:lnTo>
                  <a:lnTo>
                    <a:pt x="912" y="1062"/>
                  </a:lnTo>
                  <a:lnTo>
                    <a:pt x="906" y="1090"/>
                  </a:lnTo>
                  <a:lnTo>
                    <a:pt x="904" y="1120"/>
                  </a:lnTo>
                  <a:lnTo>
                    <a:pt x="904" y="1120"/>
                  </a:lnTo>
                  <a:lnTo>
                    <a:pt x="906" y="1144"/>
                  </a:lnTo>
                  <a:lnTo>
                    <a:pt x="910" y="1166"/>
                  </a:lnTo>
                  <a:lnTo>
                    <a:pt x="914" y="1188"/>
                  </a:lnTo>
                  <a:lnTo>
                    <a:pt x="922" y="1210"/>
                  </a:lnTo>
                  <a:lnTo>
                    <a:pt x="932" y="1230"/>
                  </a:lnTo>
                  <a:lnTo>
                    <a:pt x="944" y="1248"/>
                  </a:lnTo>
                  <a:lnTo>
                    <a:pt x="956" y="1266"/>
                  </a:lnTo>
                  <a:lnTo>
                    <a:pt x="972" y="1282"/>
                  </a:lnTo>
                  <a:lnTo>
                    <a:pt x="988" y="1298"/>
                  </a:lnTo>
                  <a:lnTo>
                    <a:pt x="1006" y="1310"/>
                  </a:lnTo>
                  <a:lnTo>
                    <a:pt x="1024" y="1322"/>
                  </a:lnTo>
                  <a:lnTo>
                    <a:pt x="1044" y="1332"/>
                  </a:lnTo>
                  <a:lnTo>
                    <a:pt x="1066" y="1340"/>
                  </a:lnTo>
                  <a:lnTo>
                    <a:pt x="1088" y="1344"/>
                  </a:lnTo>
                  <a:lnTo>
                    <a:pt x="1110" y="1348"/>
                  </a:lnTo>
                  <a:lnTo>
                    <a:pt x="1134" y="1350"/>
                  </a:lnTo>
                  <a:lnTo>
                    <a:pt x="1134" y="1350"/>
                  </a:lnTo>
                  <a:lnTo>
                    <a:pt x="1158" y="1348"/>
                  </a:lnTo>
                  <a:lnTo>
                    <a:pt x="1180" y="1344"/>
                  </a:lnTo>
                  <a:lnTo>
                    <a:pt x="1202" y="1340"/>
                  </a:lnTo>
                  <a:lnTo>
                    <a:pt x="1224" y="1332"/>
                  </a:lnTo>
                  <a:lnTo>
                    <a:pt x="1244" y="1322"/>
                  </a:lnTo>
                  <a:lnTo>
                    <a:pt x="1262" y="1310"/>
                  </a:lnTo>
                  <a:lnTo>
                    <a:pt x="1280" y="1298"/>
                  </a:lnTo>
                  <a:lnTo>
                    <a:pt x="1296" y="1282"/>
                  </a:lnTo>
                  <a:lnTo>
                    <a:pt x="1312" y="1266"/>
                  </a:lnTo>
                  <a:lnTo>
                    <a:pt x="1324" y="1248"/>
                  </a:lnTo>
                  <a:lnTo>
                    <a:pt x="1336" y="1230"/>
                  </a:lnTo>
                  <a:lnTo>
                    <a:pt x="1346" y="1210"/>
                  </a:lnTo>
                  <a:lnTo>
                    <a:pt x="1354" y="1188"/>
                  </a:lnTo>
                  <a:lnTo>
                    <a:pt x="1358" y="1166"/>
                  </a:lnTo>
                  <a:lnTo>
                    <a:pt x="1362" y="1144"/>
                  </a:lnTo>
                  <a:lnTo>
                    <a:pt x="1364" y="1120"/>
                  </a:lnTo>
                  <a:lnTo>
                    <a:pt x="1364" y="1120"/>
                  </a:lnTo>
                  <a:lnTo>
                    <a:pt x="1362" y="1090"/>
                  </a:lnTo>
                  <a:lnTo>
                    <a:pt x="1356" y="1062"/>
                  </a:lnTo>
                  <a:lnTo>
                    <a:pt x="1346" y="1034"/>
                  </a:lnTo>
                  <a:lnTo>
                    <a:pt x="1334" y="1008"/>
                  </a:lnTo>
                  <a:lnTo>
                    <a:pt x="1918" y="42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>
              <a:spLocks/>
            </p:cNvSpPr>
            <p:nvPr/>
          </p:nvSpPr>
          <p:spPr bwMode="auto">
            <a:xfrm>
              <a:off x="14800994" y="4066846"/>
              <a:ext cx="327025" cy="327025"/>
            </a:xfrm>
            <a:custGeom>
              <a:avLst/>
              <a:gdLst>
                <a:gd name="T0" fmla="*/ 0 w 206"/>
                <a:gd name="T1" fmla="*/ 102 h 206"/>
                <a:gd name="T2" fmla="*/ 0 w 206"/>
                <a:gd name="T3" fmla="*/ 102 h 206"/>
                <a:gd name="T4" fmla="*/ 2 w 206"/>
                <a:gd name="T5" fmla="*/ 82 h 206"/>
                <a:gd name="T6" fmla="*/ 8 w 206"/>
                <a:gd name="T7" fmla="*/ 62 h 206"/>
                <a:gd name="T8" fmla="*/ 18 w 206"/>
                <a:gd name="T9" fmla="*/ 46 h 206"/>
                <a:gd name="T10" fmla="*/ 30 w 206"/>
                <a:gd name="T11" fmla="*/ 30 h 206"/>
                <a:gd name="T12" fmla="*/ 46 w 206"/>
                <a:gd name="T13" fmla="*/ 18 h 206"/>
                <a:gd name="T14" fmla="*/ 64 w 206"/>
                <a:gd name="T15" fmla="*/ 8 h 206"/>
                <a:gd name="T16" fmla="*/ 82 w 206"/>
                <a:gd name="T17" fmla="*/ 2 h 206"/>
                <a:gd name="T18" fmla="*/ 104 w 206"/>
                <a:gd name="T19" fmla="*/ 0 h 206"/>
                <a:gd name="T20" fmla="*/ 104 w 206"/>
                <a:gd name="T21" fmla="*/ 0 h 206"/>
                <a:gd name="T22" fmla="*/ 124 w 206"/>
                <a:gd name="T23" fmla="*/ 2 h 206"/>
                <a:gd name="T24" fmla="*/ 144 w 206"/>
                <a:gd name="T25" fmla="*/ 8 h 206"/>
                <a:gd name="T26" fmla="*/ 162 w 206"/>
                <a:gd name="T27" fmla="*/ 18 h 206"/>
                <a:gd name="T28" fmla="*/ 176 w 206"/>
                <a:gd name="T29" fmla="*/ 30 h 206"/>
                <a:gd name="T30" fmla="*/ 190 w 206"/>
                <a:gd name="T31" fmla="*/ 46 h 206"/>
                <a:gd name="T32" fmla="*/ 198 w 206"/>
                <a:gd name="T33" fmla="*/ 62 h 206"/>
                <a:gd name="T34" fmla="*/ 204 w 206"/>
                <a:gd name="T35" fmla="*/ 82 h 206"/>
                <a:gd name="T36" fmla="*/ 206 w 206"/>
                <a:gd name="T37" fmla="*/ 102 h 206"/>
                <a:gd name="T38" fmla="*/ 206 w 206"/>
                <a:gd name="T39" fmla="*/ 102 h 206"/>
                <a:gd name="T40" fmla="*/ 204 w 206"/>
                <a:gd name="T41" fmla="*/ 124 h 206"/>
                <a:gd name="T42" fmla="*/ 198 w 206"/>
                <a:gd name="T43" fmla="*/ 142 h 206"/>
                <a:gd name="T44" fmla="*/ 190 w 206"/>
                <a:gd name="T45" fmla="*/ 160 h 206"/>
                <a:gd name="T46" fmla="*/ 176 w 206"/>
                <a:gd name="T47" fmla="*/ 176 h 206"/>
                <a:gd name="T48" fmla="*/ 162 w 206"/>
                <a:gd name="T49" fmla="*/ 188 h 206"/>
                <a:gd name="T50" fmla="*/ 144 w 206"/>
                <a:gd name="T51" fmla="*/ 198 h 206"/>
                <a:gd name="T52" fmla="*/ 124 w 206"/>
                <a:gd name="T53" fmla="*/ 204 h 206"/>
                <a:gd name="T54" fmla="*/ 104 w 206"/>
                <a:gd name="T55" fmla="*/ 206 h 206"/>
                <a:gd name="T56" fmla="*/ 104 w 206"/>
                <a:gd name="T57" fmla="*/ 206 h 206"/>
                <a:gd name="T58" fmla="*/ 92 w 206"/>
                <a:gd name="T59" fmla="*/ 206 h 206"/>
                <a:gd name="T60" fmla="*/ 80 w 206"/>
                <a:gd name="T61" fmla="*/ 204 h 206"/>
                <a:gd name="T62" fmla="*/ 80 w 206"/>
                <a:gd name="T63" fmla="*/ 204 h 206"/>
                <a:gd name="T64" fmla="*/ 64 w 206"/>
                <a:gd name="T65" fmla="*/ 198 h 206"/>
                <a:gd name="T66" fmla="*/ 48 w 206"/>
                <a:gd name="T67" fmla="*/ 190 h 206"/>
                <a:gd name="T68" fmla="*/ 36 w 206"/>
                <a:gd name="T69" fmla="*/ 180 h 206"/>
                <a:gd name="T70" fmla="*/ 24 w 206"/>
                <a:gd name="T71" fmla="*/ 168 h 206"/>
                <a:gd name="T72" fmla="*/ 14 w 206"/>
                <a:gd name="T73" fmla="*/ 154 h 206"/>
                <a:gd name="T74" fmla="*/ 8 w 206"/>
                <a:gd name="T75" fmla="*/ 138 h 206"/>
                <a:gd name="T76" fmla="*/ 2 w 206"/>
                <a:gd name="T77" fmla="*/ 122 h 206"/>
                <a:gd name="T78" fmla="*/ 0 w 206"/>
                <a:gd name="T79" fmla="*/ 104 h 206"/>
                <a:gd name="T80" fmla="*/ 0 w 206"/>
                <a:gd name="T81" fmla="*/ 104 h 206"/>
                <a:gd name="T82" fmla="*/ 0 w 206"/>
                <a:gd name="T83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06">
                  <a:moveTo>
                    <a:pt x="0" y="102"/>
                  </a:moveTo>
                  <a:lnTo>
                    <a:pt x="0" y="102"/>
                  </a:lnTo>
                  <a:lnTo>
                    <a:pt x="2" y="82"/>
                  </a:lnTo>
                  <a:lnTo>
                    <a:pt x="8" y="62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6" y="30"/>
                  </a:lnTo>
                  <a:lnTo>
                    <a:pt x="190" y="46"/>
                  </a:lnTo>
                  <a:lnTo>
                    <a:pt x="198" y="62"/>
                  </a:lnTo>
                  <a:lnTo>
                    <a:pt x="204" y="82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4" y="124"/>
                  </a:lnTo>
                  <a:lnTo>
                    <a:pt x="198" y="142"/>
                  </a:lnTo>
                  <a:lnTo>
                    <a:pt x="190" y="160"/>
                  </a:lnTo>
                  <a:lnTo>
                    <a:pt x="176" y="176"/>
                  </a:lnTo>
                  <a:lnTo>
                    <a:pt x="162" y="188"/>
                  </a:lnTo>
                  <a:lnTo>
                    <a:pt x="144" y="198"/>
                  </a:lnTo>
                  <a:lnTo>
                    <a:pt x="124" y="204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92" y="206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4" y="198"/>
                  </a:lnTo>
                  <a:lnTo>
                    <a:pt x="48" y="190"/>
                  </a:lnTo>
                  <a:lnTo>
                    <a:pt x="36" y="180"/>
                  </a:lnTo>
                  <a:lnTo>
                    <a:pt x="24" y="168"/>
                  </a:lnTo>
                  <a:lnTo>
                    <a:pt x="14" y="154"/>
                  </a:lnTo>
                  <a:lnTo>
                    <a:pt x="8" y="138"/>
                  </a:lnTo>
                  <a:lnTo>
                    <a:pt x="2" y="122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>
              <a:spLocks/>
            </p:cNvSpPr>
            <p:nvPr/>
          </p:nvSpPr>
          <p:spPr bwMode="auto">
            <a:xfrm>
              <a:off x="11933969" y="4066846"/>
              <a:ext cx="327025" cy="327025"/>
            </a:xfrm>
            <a:custGeom>
              <a:avLst/>
              <a:gdLst>
                <a:gd name="T0" fmla="*/ 102 w 206"/>
                <a:gd name="T1" fmla="*/ 206 h 206"/>
                <a:gd name="T2" fmla="*/ 102 w 206"/>
                <a:gd name="T3" fmla="*/ 206 h 206"/>
                <a:gd name="T4" fmla="*/ 82 w 206"/>
                <a:gd name="T5" fmla="*/ 204 h 206"/>
                <a:gd name="T6" fmla="*/ 62 w 206"/>
                <a:gd name="T7" fmla="*/ 198 h 206"/>
                <a:gd name="T8" fmla="*/ 44 w 206"/>
                <a:gd name="T9" fmla="*/ 188 h 206"/>
                <a:gd name="T10" fmla="*/ 30 w 206"/>
                <a:gd name="T11" fmla="*/ 176 h 206"/>
                <a:gd name="T12" fmla="*/ 16 w 206"/>
                <a:gd name="T13" fmla="*/ 160 h 206"/>
                <a:gd name="T14" fmla="*/ 8 w 206"/>
                <a:gd name="T15" fmla="*/ 142 h 206"/>
                <a:gd name="T16" fmla="*/ 2 w 206"/>
                <a:gd name="T17" fmla="*/ 124 h 206"/>
                <a:gd name="T18" fmla="*/ 0 w 206"/>
                <a:gd name="T19" fmla="*/ 102 h 206"/>
                <a:gd name="T20" fmla="*/ 0 w 206"/>
                <a:gd name="T21" fmla="*/ 102 h 206"/>
                <a:gd name="T22" fmla="*/ 2 w 206"/>
                <a:gd name="T23" fmla="*/ 82 h 206"/>
                <a:gd name="T24" fmla="*/ 8 w 206"/>
                <a:gd name="T25" fmla="*/ 62 h 206"/>
                <a:gd name="T26" fmla="*/ 16 w 206"/>
                <a:gd name="T27" fmla="*/ 46 h 206"/>
                <a:gd name="T28" fmla="*/ 30 w 206"/>
                <a:gd name="T29" fmla="*/ 30 h 206"/>
                <a:gd name="T30" fmla="*/ 44 w 206"/>
                <a:gd name="T31" fmla="*/ 18 h 206"/>
                <a:gd name="T32" fmla="*/ 62 w 206"/>
                <a:gd name="T33" fmla="*/ 8 h 206"/>
                <a:gd name="T34" fmla="*/ 82 w 206"/>
                <a:gd name="T35" fmla="*/ 2 h 206"/>
                <a:gd name="T36" fmla="*/ 102 w 206"/>
                <a:gd name="T37" fmla="*/ 0 h 206"/>
                <a:gd name="T38" fmla="*/ 102 w 206"/>
                <a:gd name="T39" fmla="*/ 0 h 206"/>
                <a:gd name="T40" fmla="*/ 122 w 206"/>
                <a:gd name="T41" fmla="*/ 2 h 206"/>
                <a:gd name="T42" fmla="*/ 142 w 206"/>
                <a:gd name="T43" fmla="*/ 8 h 206"/>
                <a:gd name="T44" fmla="*/ 160 w 206"/>
                <a:gd name="T45" fmla="*/ 18 h 206"/>
                <a:gd name="T46" fmla="*/ 176 w 206"/>
                <a:gd name="T47" fmla="*/ 30 h 206"/>
                <a:gd name="T48" fmla="*/ 188 w 206"/>
                <a:gd name="T49" fmla="*/ 46 h 206"/>
                <a:gd name="T50" fmla="*/ 198 w 206"/>
                <a:gd name="T51" fmla="*/ 62 h 206"/>
                <a:gd name="T52" fmla="*/ 204 w 206"/>
                <a:gd name="T53" fmla="*/ 82 h 206"/>
                <a:gd name="T54" fmla="*/ 206 w 206"/>
                <a:gd name="T55" fmla="*/ 102 h 206"/>
                <a:gd name="T56" fmla="*/ 206 w 206"/>
                <a:gd name="T57" fmla="*/ 102 h 206"/>
                <a:gd name="T58" fmla="*/ 206 w 206"/>
                <a:gd name="T59" fmla="*/ 104 h 206"/>
                <a:gd name="T60" fmla="*/ 206 w 206"/>
                <a:gd name="T61" fmla="*/ 104 h 206"/>
                <a:gd name="T62" fmla="*/ 204 w 206"/>
                <a:gd name="T63" fmla="*/ 122 h 206"/>
                <a:gd name="T64" fmla="*/ 198 w 206"/>
                <a:gd name="T65" fmla="*/ 138 h 206"/>
                <a:gd name="T66" fmla="*/ 192 w 206"/>
                <a:gd name="T67" fmla="*/ 154 h 206"/>
                <a:gd name="T68" fmla="*/ 182 w 206"/>
                <a:gd name="T69" fmla="*/ 168 h 206"/>
                <a:gd name="T70" fmla="*/ 170 w 206"/>
                <a:gd name="T71" fmla="*/ 180 h 206"/>
                <a:gd name="T72" fmla="*/ 158 w 206"/>
                <a:gd name="T73" fmla="*/ 190 h 206"/>
                <a:gd name="T74" fmla="*/ 142 w 206"/>
                <a:gd name="T75" fmla="*/ 198 h 206"/>
                <a:gd name="T76" fmla="*/ 126 w 206"/>
                <a:gd name="T77" fmla="*/ 204 h 206"/>
                <a:gd name="T78" fmla="*/ 126 w 206"/>
                <a:gd name="T79" fmla="*/ 204 h 206"/>
                <a:gd name="T80" fmla="*/ 114 w 206"/>
                <a:gd name="T81" fmla="*/ 206 h 206"/>
                <a:gd name="T82" fmla="*/ 102 w 206"/>
                <a:gd name="T8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06">
                  <a:moveTo>
                    <a:pt x="102" y="206"/>
                  </a:moveTo>
                  <a:lnTo>
                    <a:pt x="102" y="206"/>
                  </a:lnTo>
                  <a:lnTo>
                    <a:pt x="82" y="204"/>
                  </a:lnTo>
                  <a:lnTo>
                    <a:pt x="62" y="198"/>
                  </a:lnTo>
                  <a:lnTo>
                    <a:pt x="44" y="188"/>
                  </a:lnTo>
                  <a:lnTo>
                    <a:pt x="30" y="176"/>
                  </a:lnTo>
                  <a:lnTo>
                    <a:pt x="16" y="160"/>
                  </a:lnTo>
                  <a:lnTo>
                    <a:pt x="8" y="142"/>
                  </a:lnTo>
                  <a:lnTo>
                    <a:pt x="2" y="12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82"/>
                  </a:lnTo>
                  <a:lnTo>
                    <a:pt x="8" y="62"/>
                  </a:lnTo>
                  <a:lnTo>
                    <a:pt x="16" y="46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22" y="2"/>
                  </a:lnTo>
                  <a:lnTo>
                    <a:pt x="142" y="8"/>
                  </a:lnTo>
                  <a:lnTo>
                    <a:pt x="160" y="18"/>
                  </a:lnTo>
                  <a:lnTo>
                    <a:pt x="176" y="30"/>
                  </a:lnTo>
                  <a:lnTo>
                    <a:pt x="188" y="46"/>
                  </a:lnTo>
                  <a:lnTo>
                    <a:pt x="198" y="62"/>
                  </a:lnTo>
                  <a:lnTo>
                    <a:pt x="204" y="82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4" y="122"/>
                  </a:lnTo>
                  <a:lnTo>
                    <a:pt x="198" y="138"/>
                  </a:lnTo>
                  <a:lnTo>
                    <a:pt x="192" y="154"/>
                  </a:lnTo>
                  <a:lnTo>
                    <a:pt x="182" y="168"/>
                  </a:lnTo>
                  <a:lnTo>
                    <a:pt x="170" y="180"/>
                  </a:lnTo>
                  <a:lnTo>
                    <a:pt x="158" y="190"/>
                  </a:lnTo>
                  <a:lnTo>
                    <a:pt x="142" y="198"/>
                  </a:lnTo>
                  <a:lnTo>
                    <a:pt x="126" y="204"/>
                  </a:lnTo>
                  <a:lnTo>
                    <a:pt x="126" y="204"/>
                  </a:lnTo>
                  <a:lnTo>
                    <a:pt x="114" y="206"/>
                  </a:lnTo>
                  <a:lnTo>
                    <a:pt x="102" y="2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/>
            </p:cNvSpPr>
            <p:nvPr/>
          </p:nvSpPr>
          <p:spPr bwMode="auto">
            <a:xfrm>
              <a:off x="13365894" y="5479721"/>
              <a:ext cx="330200" cy="330200"/>
            </a:xfrm>
            <a:custGeom>
              <a:avLst/>
              <a:gdLst>
                <a:gd name="T0" fmla="*/ 208 w 208"/>
                <a:gd name="T1" fmla="*/ 104 h 208"/>
                <a:gd name="T2" fmla="*/ 208 w 208"/>
                <a:gd name="T3" fmla="*/ 104 h 208"/>
                <a:gd name="T4" fmla="*/ 204 w 208"/>
                <a:gd name="T5" fmla="*/ 124 h 208"/>
                <a:gd name="T6" fmla="*/ 198 w 208"/>
                <a:gd name="T7" fmla="*/ 144 h 208"/>
                <a:gd name="T8" fmla="*/ 190 w 208"/>
                <a:gd name="T9" fmla="*/ 162 h 208"/>
                <a:gd name="T10" fmla="*/ 176 w 208"/>
                <a:gd name="T11" fmla="*/ 176 h 208"/>
                <a:gd name="T12" fmla="*/ 162 w 208"/>
                <a:gd name="T13" fmla="*/ 190 h 208"/>
                <a:gd name="T14" fmla="*/ 144 w 208"/>
                <a:gd name="T15" fmla="*/ 200 h 208"/>
                <a:gd name="T16" fmla="*/ 124 w 208"/>
                <a:gd name="T17" fmla="*/ 206 h 208"/>
                <a:gd name="T18" fmla="*/ 104 w 208"/>
                <a:gd name="T19" fmla="*/ 208 h 208"/>
                <a:gd name="T20" fmla="*/ 104 w 208"/>
                <a:gd name="T21" fmla="*/ 208 h 208"/>
                <a:gd name="T22" fmla="*/ 84 w 208"/>
                <a:gd name="T23" fmla="*/ 206 h 208"/>
                <a:gd name="T24" fmla="*/ 64 w 208"/>
                <a:gd name="T25" fmla="*/ 200 h 208"/>
                <a:gd name="T26" fmla="*/ 46 w 208"/>
                <a:gd name="T27" fmla="*/ 190 h 208"/>
                <a:gd name="T28" fmla="*/ 32 w 208"/>
                <a:gd name="T29" fmla="*/ 176 h 208"/>
                <a:gd name="T30" fmla="*/ 18 w 208"/>
                <a:gd name="T31" fmla="*/ 162 h 208"/>
                <a:gd name="T32" fmla="*/ 8 w 208"/>
                <a:gd name="T33" fmla="*/ 144 h 208"/>
                <a:gd name="T34" fmla="*/ 2 w 208"/>
                <a:gd name="T35" fmla="*/ 124 h 208"/>
                <a:gd name="T36" fmla="*/ 0 w 208"/>
                <a:gd name="T37" fmla="*/ 104 h 208"/>
                <a:gd name="T38" fmla="*/ 0 w 208"/>
                <a:gd name="T39" fmla="*/ 104 h 208"/>
                <a:gd name="T40" fmla="*/ 2 w 208"/>
                <a:gd name="T41" fmla="*/ 92 h 208"/>
                <a:gd name="T42" fmla="*/ 2 w 208"/>
                <a:gd name="T43" fmla="*/ 92 h 208"/>
                <a:gd name="T44" fmla="*/ 6 w 208"/>
                <a:gd name="T45" fmla="*/ 74 h 208"/>
                <a:gd name="T46" fmla="*/ 12 w 208"/>
                <a:gd name="T47" fmla="*/ 58 h 208"/>
                <a:gd name="T48" fmla="*/ 20 w 208"/>
                <a:gd name="T49" fmla="*/ 44 h 208"/>
                <a:gd name="T50" fmla="*/ 32 w 208"/>
                <a:gd name="T51" fmla="*/ 32 h 208"/>
                <a:gd name="T52" fmla="*/ 44 w 208"/>
                <a:gd name="T53" fmla="*/ 20 h 208"/>
                <a:gd name="T54" fmla="*/ 58 w 208"/>
                <a:gd name="T55" fmla="*/ 12 h 208"/>
                <a:gd name="T56" fmla="*/ 74 w 208"/>
                <a:gd name="T57" fmla="*/ 6 h 208"/>
                <a:gd name="T58" fmla="*/ 92 w 208"/>
                <a:gd name="T59" fmla="*/ 2 h 208"/>
                <a:gd name="T60" fmla="*/ 92 w 208"/>
                <a:gd name="T61" fmla="*/ 2 h 208"/>
                <a:gd name="T62" fmla="*/ 104 w 208"/>
                <a:gd name="T63" fmla="*/ 0 h 208"/>
                <a:gd name="T64" fmla="*/ 104 w 208"/>
                <a:gd name="T65" fmla="*/ 0 h 208"/>
                <a:gd name="T66" fmla="*/ 116 w 208"/>
                <a:gd name="T67" fmla="*/ 2 h 208"/>
                <a:gd name="T68" fmla="*/ 116 w 208"/>
                <a:gd name="T69" fmla="*/ 2 h 208"/>
                <a:gd name="T70" fmla="*/ 134 w 208"/>
                <a:gd name="T71" fmla="*/ 6 h 208"/>
                <a:gd name="T72" fmla="*/ 150 w 208"/>
                <a:gd name="T73" fmla="*/ 12 h 208"/>
                <a:gd name="T74" fmla="*/ 164 w 208"/>
                <a:gd name="T75" fmla="*/ 20 h 208"/>
                <a:gd name="T76" fmla="*/ 176 w 208"/>
                <a:gd name="T77" fmla="*/ 32 h 208"/>
                <a:gd name="T78" fmla="*/ 188 w 208"/>
                <a:gd name="T79" fmla="*/ 44 h 208"/>
                <a:gd name="T80" fmla="*/ 196 w 208"/>
                <a:gd name="T81" fmla="*/ 58 h 208"/>
                <a:gd name="T82" fmla="*/ 202 w 208"/>
                <a:gd name="T83" fmla="*/ 74 h 208"/>
                <a:gd name="T84" fmla="*/ 206 w 208"/>
                <a:gd name="T85" fmla="*/ 92 h 208"/>
                <a:gd name="T86" fmla="*/ 206 w 208"/>
                <a:gd name="T87" fmla="*/ 92 h 208"/>
                <a:gd name="T88" fmla="*/ 208 w 208"/>
                <a:gd name="T89" fmla="*/ 10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8" h="208">
                  <a:moveTo>
                    <a:pt x="208" y="104"/>
                  </a:moveTo>
                  <a:lnTo>
                    <a:pt x="208" y="104"/>
                  </a:lnTo>
                  <a:lnTo>
                    <a:pt x="204" y="124"/>
                  </a:lnTo>
                  <a:lnTo>
                    <a:pt x="198" y="144"/>
                  </a:lnTo>
                  <a:lnTo>
                    <a:pt x="190" y="162"/>
                  </a:lnTo>
                  <a:lnTo>
                    <a:pt x="176" y="176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4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2" y="176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92"/>
                  </a:lnTo>
                  <a:lnTo>
                    <a:pt x="2" y="92"/>
                  </a:lnTo>
                  <a:lnTo>
                    <a:pt x="6" y="74"/>
                  </a:lnTo>
                  <a:lnTo>
                    <a:pt x="12" y="58"/>
                  </a:lnTo>
                  <a:lnTo>
                    <a:pt x="20" y="44"/>
                  </a:lnTo>
                  <a:lnTo>
                    <a:pt x="32" y="32"/>
                  </a:lnTo>
                  <a:lnTo>
                    <a:pt x="44" y="20"/>
                  </a:lnTo>
                  <a:lnTo>
                    <a:pt x="58" y="12"/>
                  </a:lnTo>
                  <a:lnTo>
                    <a:pt x="74" y="6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34" y="6"/>
                  </a:lnTo>
                  <a:lnTo>
                    <a:pt x="150" y="12"/>
                  </a:lnTo>
                  <a:lnTo>
                    <a:pt x="164" y="20"/>
                  </a:lnTo>
                  <a:lnTo>
                    <a:pt x="176" y="32"/>
                  </a:lnTo>
                  <a:lnTo>
                    <a:pt x="188" y="44"/>
                  </a:lnTo>
                  <a:lnTo>
                    <a:pt x="196" y="58"/>
                  </a:lnTo>
                  <a:lnTo>
                    <a:pt x="202" y="74"/>
                  </a:lnTo>
                  <a:lnTo>
                    <a:pt x="206" y="92"/>
                  </a:lnTo>
                  <a:lnTo>
                    <a:pt x="206" y="92"/>
                  </a:lnTo>
                  <a:lnTo>
                    <a:pt x="208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/>
            </p:cNvSpPr>
            <p:nvPr/>
          </p:nvSpPr>
          <p:spPr bwMode="auto">
            <a:xfrm>
              <a:off x="14112019" y="4349421"/>
              <a:ext cx="266700" cy="266700"/>
            </a:xfrm>
            <a:custGeom>
              <a:avLst/>
              <a:gdLst>
                <a:gd name="T0" fmla="*/ 52 w 168"/>
                <a:gd name="T1" fmla="*/ 168 h 168"/>
                <a:gd name="T2" fmla="*/ 168 w 168"/>
                <a:gd name="T3" fmla="*/ 116 h 168"/>
                <a:gd name="T4" fmla="*/ 168 w 168"/>
                <a:gd name="T5" fmla="*/ 116 h 168"/>
                <a:gd name="T6" fmla="*/ 140 w 168"/>
                <a:gd name="T7" fmla="*/ 54 h 168"/>
                <a:gd name="T8" fmla="*/ 112 w 168"/>
                <a:gd name="T9" fmla="*/ 0 h 168"/>
                <a:gd name="T10" fmla="*/ 0 w 168"/>
                <a:gd name="T11" fmla="*/ 56 h 168"/>
                <a:gd name="T12" fmla="*/ 0 w 168"/>
                <a:gd name="T13" fmla="*/ 56 h 168"/>
                <a:gd name="T14" fmla="*/ 24 w 168"/>
                <a:gd name="T15" fmla="*/ 108 h 168"/>
                <a:gd name="T16" fmla="*/ 52 w 168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8">
                  <a:moveTo>
                    <a:pt x="52" y="168"/>
                  </a:moveTo>
                  <a:lnTo>
                    <a:pt x="168" y="116"/>
                  </a:lnTo>
                  <a:lnTo>
                    <a:pt x="168" y="116"/>
                  </a:lnTo>
                  <a:lnTo>
                    <a:pt x="140" y="54"/>
                  </a:lnTo>
                  <a:lnTo>
                    <a:pt x="112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4" y="108"/>
                  </a:lnTo>
                  <a:lnTo>
                    <a:pt x="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/>
            </p:cNvSpPr>
            <p:nvPr/>
          </p:nvSpPr>
          <p:spPr bwMode="auto">
            <a:xfrm>
              <a:off x="14112019" y="4349421"/>
              <a:ext cx="266700" cy="266700"/>
            </a:xfrm>
            <a:custGeom>
              <a:avLst/>
              <a:gdLst>
                <a:gd name="T0" fmla="*/ 52 w 168"/>
                <a:gd name="T1" fmla="*/ 168 h 168"/>
                <a:gd name="T2" fmla="*/ 168 w 168"/>
                <a:gd name="T3" fmla="*/ 116 h 168"/>
                <a:gd name="T4" fmla="*/ 168 w 168"/>
                <a:gd name="T5" fmla="*/ 116 h 168"/>
                <a:gd name="T6" fmla="*/ 140 w 168"/>
                <a:gd name="T7" fmla="*/ 54 h 168"/>
                <a:gd name="T8" fmla="*/ 112 w 168"/>
                <a:gd name="T9" fmla="*/ 0 h 168"/>
                <a:gd name="T10" fmla="*/ 0 w 168"/>
                <a:gd name="T11" fmla="*/ 56 h 168"/>
                <a:gd name="T12" fmla="*/ 0 w 168"/>
                <a:gd name="T13" fmla="*/ 56 h 168"/>
                <a:gd name="T14" fmla="*/ 24 w 168"/>
                <a:gd name="T15" fmla="*/ 108 h 168"/>
                <a:gd name="T16" fmla="*/ 52 w 168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8">
                  <a:moveTo>
                    <a:pt x="52" y="168"/>
                  </a:moveTo>
                  <a:lnTo>
                    <a:pt x="168" y="116"/>
                  </a:lnTo>
                  <a:lnTo>
                    <a:pt x="168" y="116"/>
                  </a:lnTo>
                  <a:lnTo>
                    <a:pt x="140" y="54"/>
                  </a:lnTo>
                  <a:lnTo>
                    <a:pt x="112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4" y="108"/>
                  </a:lnTo>
                  <a:lnTo>
                    <a:pt x="52" y="16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>
              <a:spLocks/>
            </p:cNvSpPr>
            <p:nvPr/>
          </p:nvSpPr>
          <p:spPr bwMode="auto">
            <a:xfrm>
              <a:off x="12842019" y="4031921"/>
              <a:ext cx="276225" cy="276225"/>
            </a:xfrm>
            <a:custGeom>
              <a:avLst/>
              <a:gdLst>
                <a:gd name="T0" fmla="*/ 174 w 174"/>
                <a:gd name="T1" fmla="*/ 74 h 174"/>
                <a:gd name="T2" fmla="*/ 72 w 174"/>
                <a:gd name="T3" fmla="*/ 0 h 174"/>
                <a:gd name="T4" fmla="*/ 72 w 174"/>
                <a:gd name="T5" fmla="*/ 0 h 174"/>
                <a:gd name="T6" fmla="*/ 36 w 174"/>
                <a:gd name="T7" fmla="*/ 52 h 174"/>
                <a:gd name="T8" fmla="*/ 0 w 174"/>
                <a:gd name="T9" fmla="*/ 110 h 174"/>
                <a:gd name="T10" fmla="*/ 110 w 174"/>
                <a:gd name="T11" fmla="*/ 174 h 174"/>
                <a:gd name="T12" fmla="*/ 110 w 174"/>
                <a:gd name="T13" fmla="*/ 174 h 174"/>
                <a:gd name="T14" fmla="*/ 142 w 174"/>
                <a:gd name="T15" fmla="*/ 120 h 174"/>
                <a:gd name="T16" fmla="*/ 174 w 174"/>
                <a:gd name="T17" fmla="*/ 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74">
                  <a:moveTo>
                    <a:pt x="174" y="74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36" y="52"/>
                  </a:lnTo>
                  <a:lnTo>
                    <a:pt x="0" y="110"/>
                  </a:lnTo>
                  <a:lnTo>
                    <a:pt x="110" y="174"/>
                  </a:lnTo>
                  <a:lnTo>
                    <a:pt x="110" y="174"/>
                  </a:lnTo>
                  <a:lnTo>
                    <a:pt x="142" y="120"/>
                  </a:lnTo>
                  <a:lnTo>
                    <a:pt x="174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4"/>
            <p:cNvSpPr>
              <a:spLocks/>
            </p:cNvSpPr>
            <p:nvPr/>
          </p:nvSpPr>
          <p:spPr bwMode="auto">
            <a:xfrm>
              <a:off x="12842019" y="4031921"/>
              <a:ext cx="276225" cy="276225"/>
            </a:xfrm>
            <a:custGeom>
              <a:avLst/>
              <a:gdLst>
                <a:gd name="T0" fmla="*/ 174 w 174"/>
                <a:gd name="T1" fmla="*/ 74 h 174"/>
                <a:gd name="T2" fmla="*/ 72 w 174"/>
                <a:gd name="T3" fmla="*/ 0 h 174"/>
                <a:gd name="T4" fmla="*/ 72 w 174"/>
                <a:gd name="T5" fmla="*/ 0 h 174"/>
                <a:gd name="T6" fmla="*/ 36 w 174"/>
                <a:gd name="T7" fmla="*/ 52 h 174"/>
                <a:gd name="T8" fmla="*/ 0 w 174"/>
                <a:gd name="T9" fmla="*/ 110 h 174"/>
                <a:gd name="T10" fmla="*/ 110 w 174"/>
                <a:gd name="T11" fmla="*/ 174 h 174"/>
                <a:gd name="T12" fmla="*/ 110 w 174"/>
                <a:gd name="T13" fmla="*/ 174 h 174"/>
                <a:gd name="T14" fmla="*/ 142 w 174"/>
                <a:gd name="T15" fmla="*/ 120 h 174"/>
                <a:gd name="T16" fmla="*/ 174 w 174"/>
                <a:gd name="T17" fmla="*/ 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74">
                  <a:moveTo>
                    <a:pt x="174" y="74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36" y="52"/>
                  </a:lnTo>
                  <a:lnTo>
                    <a:pt x="0" y="110"/>
                  </a:lnTo>
                  <a:lnTo>
                    <a:pt x="110" y="174"/>
                  </a:lnTo>
                  <a:lnTo>
                    <a:pt x="110" y="174"/>
                  </a:lnTo>
                  <a:lnTo>
                    <a:pt x="142" y="120"/>
                  </a:lnTo>
                  <a:lnTo>
                    <a:pt x="174" y="7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>
              <a:spLocks/>
            </p:cNvSpPr>
            <p:nvPr/>
          </p:nvSpPr>
          <p:spPr bwMode="auto">
            <a:xfrm>
              <a:off x="12683269" y="4346246"/>
              <a:ext cx="263525" cy="266700"/>
            </a:xfrm>
            <a:custGeom>
              <a:avLst/>
              <a:gdLst>
                <a:gd name="T0" fmla="*/ 166 w 166"/>
                <a:gd name="T1" fmla="*/ 56 h 168"/>
                <a:gd name="T2" fmla="*/ 54 w 166"/>
                <a:gd name="T3" fmla="*/ 0 h 168"/>
                <a:gd name="T4" fmla="*/ 54 w 166"/>
                <a:gd name="T5" fmla="*/ 0 h 168"/>
                <a:gd name="T6" fmla="*/ 28 w 166"/>
                <a:gd name="T7" fmla="*/ 54 h 168"/>
                <a:gd name="T8" fmla="*/ 0 w 166"/>
                <a:gd name="T9" fmla="*/ 116 h 168"/>
                <a:gd name="T10" fmla="*/ 114 w 166"/>
                <a:gd name="T11" fmla="*/ 168 h 168"/>
                <a:gd name="T12" fmla="*/ 114 w 166"/>
                <a:gd name="T13" fmla="*/ 168 h 168"/>
                <a:gd name="T14" fmla="*/ 142 w 166"/>
                <a:gd name="T15" fmla="*/ 108 h 168"/>
                <a:gd name="T16" fmla="*/ 166 w 166"/>
                <a:gd name="T17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68">
                  <a:moveTo>
                    <a:pt x="166" y="56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28" y="54"/>
                  </a:lnTo>
                  <a:lnTo>
                    <a:pt x="0" y="116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42" y="108"/>
                  </a:lnTo>
                  <a:lnTo>
                    <a:pt x="16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36"/>
            <p:cNvSpPr>
              <a:spLocks/>
            </p:cNvSpPr>
            <p:nvPr/>
          </p:nvSpPr>
          <p:spPr bwMode="auto">
            <a:xfrm>
              <a:off x="12683269" y="4346246"/>
              <a:ext cx="263525" cy="266700"/>
            </a:xfrm>
            <a:custGeom>
              <a:avLst/>
              <a:gdLst>
                <a:gd name="T0" fmla="*/ 166 w 166"/>
                <a:gd name="T1" fmla="*/ 56 h 168"/>
                <a:gd name="T2" fmla="*/ 54 w 166"/>
                <a:gd name="T3" fmla="*/ 0 h 168"/>
                <a:gd name="T4" fmla="*/ 54 w 166"/>
                <a:gd name="T5" fmla="*/ 0 h 168"/>
                <a:gd name="T6" fmla="*/ 28 w 166"/>
                <a:gd name="T7" fmla="*/ 54 h 168"/>
                <a:gd name="T8" fmla="*/ 0 w 166"/>
                <a:gd name="T9" fmla="*/ 116 h 168"/>
                <a:gd name="T10" fmla="*/ 114 w 166"/>
                <a:gd name="T11" fmla="*/ 168 h 168"/>
                <a:gd name="T12" fmla="*/ 114 w 166"/>
                <a:gd name="T13" fmla="*/ 168 h 168"/>
                <a:gd name="T14" fmla="*/ 142 w 166"/>
                <a:gd name="T15" fmla="*/ 108 h 168"/>
                <a:gd name="T16" fmla="*/ 166 w 166"/>
                <a:gd name="T17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68">
                  <a:moveTo>
                    <a:pt x="166" y="56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28" y="54"/>
                  </a:lnTo>
                  <a:lnTo>
                    <a:pt x="0" y="116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42" y="108"/>
                  </a:lnTo>
                  <a:lnTo>
                    <a:pt x="166" y="5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37"/>
            <p:cNvSpPr>
              <a:spLocks/>
            </p:cNvSpPr>
            <p:nvPr/>
          </p:nvSpPr>
          <p:spPr bwMode="auto">
            <a:xfrm>
              <a:off x="13943744" y="4035096"/>
              <a:ext cx="273050" cy="276225"/>
            </a:xfrm>
            <a:custGeom>
              <a:avLst/>
              <a:gdLst>
                <a:gd name="T0" fmla="*/ 62 w 172"/>
                <a:gd name="T1" fmla="*/ 174 h 174"/>
                <a:gd name="T2" fmla="*/ 172 w 172"/>
                <a:gd name="T3" fmla="*/ 112 h 174"/>
                <a:gd name="T4" fmla="*/ 172 w 172"/>
                <a:gd name="T5" fmla="*/ 112 h 174"/>
                <a:gd name="T6" fmla="*/ 136 w 172"/>
                <a:gd name="T7" fmla="*/ 52 h 174"/>
                <a:gd name="T8" fmla="*/ 100 w 172"/>
                <a:gd name="T9" fmla="*/ 0 h 174"/>
                <a:gd name="T10" fmla="*/ 0 w 172"/>
                <a:gd name="T11" fmla="*/ 74 h 174"/>
                <a:gd name="T12" fmla="*/ 0 w 172"/>
                <a:gd name="T13" fmla="*/ 74 h 174"/>
                <a:gd name="T14" fmla="*/ 30 w 172"/>
                <a:gd name="T15" fmla="*/ 122 h 174"/>
                <a:gd name="T16" fmla="*/ 62 w 172"/>
                <a:gd name="T1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4">
                  <a:moveTo>
                    <a:pt x="62" y="174"/>
                  </a:moveTo>
                  <a:lnTo>
                    <a:pt x="172" y="112"/>
                  </a:lnTo>
                  <a:lnTo>
                    <a:pt x="172" y="112"/>
                  </a:lnTo>
                  <a:lnTo>
                    <a:pt x="136" y="52"/>
                  </a:lnTo>
                  <a:lnTo>
                    <a:pt x="100" y="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0" y="122"/>
                  </a:lnTo>
                  <a:lnTo>
                    <a:pt x="62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8"/>
            <p:cNvSpPr>
              <a:spLocks/>
            </p:cNvSpPr>
            <p:nvPr/>
          </p:nvSpPr>
          <p:spPr bwMode="auto">
            <a:xfrm>
              <a:off x="13943744" y="4035096"/>
              <a:ext cx="273050" cy="276225"/>
            </a:xfrm>
            <a:custGeom>
              <a:avLst/>
              <a:gdLst>
                <a:gd name="T0" fmla="*/ 62 w 172"/>
                <a:gd name="T1" fmla="*/ 174 h 174"/>
                <a:gd name="T2" fmla="*/ 172 w 172"/>
                <a:gd name="T3" fmla="*/ 112 h 174"/>
                <a:gd name="T4" fmla="*/ 172 w 172"/>
                <a:gd name="T5" fmla="*/ 112 h 174"/>
                <a:gd name="T6" fmla="*/ 136 w 172"/>
                <a:gd name="T7" fmla="*/ 52 h 174"/>
                <a:gd name="T8" fmla="*/ 100 w 172"/>
                <a:gd name="T9" fmla="*/ 0 h 174"/>
                <a:gd name="T10" fmla="*/ 0 w 172"/>
                <a:gd name="T11" fmla="*/ 74 h 174"/>
                <a:gd name="T12" fmla="*/ 0 w 172"/>
                <a:gd name="T13" fmla="*/ 74 h 174"/>
                <a:gd name="T14" fmla="*/ 30 w 172"/>
                <a:gd name="T15" fmla="*/ 122 h 174"/>
                <a:gd name="T16" fmla="*/ 62 w 172"/>
                <a:gd name="T1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4">
                  <a:moveTo>
                    <a:pt x="62" y="174"/>
                  </a:moveTo>
                  <a:lnTo>
                    <a:pt x="172" y="112"/>
                  </a:lnTo>
                  <a:lnTo>
                    <a:pt x="172" y="112"/>
                  </a:lnTo>
                  <a:lnTo>
                    <a:pt x="136" y="52"/>
                  </a:lnTo>
                  <a:lnTo>
                    <a:pt x="100" y="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0" y="122"/>
                  </a:lnTo>
                  <a:lnTo>
                    <a:pt x="62" y="17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9"/>
            <p:cNvSpPr>
              <a:spLocks/>
            </p:cNvSpPr>
            <p:nvPr/>
          </p:nvSpPr>
          <p:spPr bwMode="auto">
            <a:xfrm>
              <a:off x="12245119" y="5301921"/>
              <a:ext cx="273050" cy="273050"/>
            </a:xfrm>
            <a:custGeom>
              <a:avLst/>
              <a:gdLst>
                <a:gd name="T0" fmla="*/ 0 w 172"/>
                <a:gd name="T1" fmla="*/ 102 h 172"/>
                <a:gd name="T2" fmla="*/ 108 w 172"/>
                <a:gd name="T3" fmla="*/ 172 h 172"/>
                <a:gd name="T4" fmla="*/ 108 w 172"/>
                <a:gd name="T5" fmla="*/ 172 h 172"/>
                <a:gd name="T6" fmla="*/ 140 w 172"/>
                <a:gd name="T7" fmla="*/ 118 h 172"/>
                <a:gd name="T8" fmla="*/ 172 w 172"/>
                <a:gd name="T9" fmla="*/ 58 h 172"/>
                <a:gd name="T10" fmla="*/ 60 w 172"/>
                <a:gd name="T11" fmla="*/ 0 h 172"/>
                <a:gd name="T12" fmla="*/ 60 w 172"/>
                <a:gd name="T13" fmla="*/ 0 h 172"/>
                <a:gd name="T14" fmla="*/ 30 w 172"/>
                <a:gd name="T15" fmla="*/ 54 h 172"/>
                <a:gd name="T16" fmla="*/ 0 w 172"/>
                <a:gd name="T17" fmla="*/ 10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0" y="102"/>
                  </a:moveTo>
                  <a:lnTo>
                    <a:pt x="108" y="172"/>
                  </a:lnTo>
                  <a:lnTo>
                    <a:pt x="108" y="172"/>
                  </a:lnTo>
                  <a:lnTo>
                    <a:pt x="140" y="118"/>
                  </a:lnTo>
                  <a:lnTo>
                    <a:pt x="172" y="58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30" y="54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40"/>
            <p:cNvSpPr>
              <a:spLocks/>
            </p:cNvSpPr>
            <p:nvPr/>
          </p:nvSpPr>
          <p:spPr bwMode="auto">
            <a:xfrm>
              <a:off x="12245119" y="5301921"/>
              <a:ext cx="273050" cy="273050"/>
            </a:xfrm>
            <a:custGeom>
              <a:avLst/>
              <a:gdLst>
                <a:gd name="T0" fmla="*/ 0 w 172"/>
                <a:gd name="T1" fmla="*/ 102 h 172"/>
                <a:gd name="T2" fmla="*/ 108 w 172"/>
                <a:gd name="T3" fmla="*/ 172 h 172"/>
                <a:gd name="T4" fmla="*/ 108 w 172"/>
                <a:gd name="T5" fmla="*/ 172 h 172"/>
                <a:gd name="T6" fmla="*/ 140 w 172"/>
                <a:gd name="T7" fmla="*/ 118 h 172"/>
                <a:gd name="T8" fmla="*/ 172 w 172"/>
                <a:gd name="T9" fmla="*/ 58 h 172"/>
                <a:gd name="T10" fmla="*/ 60 w 172"/>
                <a:gd name="T11" fmla="*/ 0 h 172"/>
                <a:gd name="T12" fmla="*/ 60 w 172"/>
                <a:gd name="T13" fmla="*/ 0 h 172"/>
                <a:gd name="T14" fmla="*/ 30 w 172"/>
                <a:gd name="T15" fmla="*/ 54 h 172"/>
                <a:gd name="T16" fmla="*/ 0 w 172"/>
                <a:gd name="T17" fmla="*/ 10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0" y="102"/>
                  </a:moveTo>
                  <a:lnTo>
                    <a:pt x="108" y="172"/>
                  </a:lnTo>
                  <a:lnTo>
                    <a:pt x="108" y="172"/>
                  </a:lnTo>
                  <a:lnTo>
                    <a:pt x="140" y="118"/>
                  </a:lnTo>
                  <a:lnTo>
                    <a:pt x="172" y="58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30" y="54"/>
                  </a:lnTo>
                  <a:lnTo>
                    <a:pt x="0" y="10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41"/>
            <p:cNvSpPr>
              <a:spLocks/>
            </p:cNvSpPr>
            <p:nvPr/>
          </p:nvSpPr>
          <p:spPr bwMode="auto">
            <a:xfrm>
              <a:off x="14540644" y="5305096"/>
              <a:ext cx="273050" cy="273050"/>
            </a:xfrm>
            <a:custGeom>
              <a:avLst/>
              <a:gdLst>
                <a:gd name="T0" fmla="*/ 112 w 172"/>
                <a:gd name="T1" fmla="*/ 0 h 172"/>
                <a:gd name="T2" fmla="*/ 0 w 172"/>
                <a:gd name="T3" fmla="*/ 58 h 172"/>
                <a:gd name="T4" fmla="*/ 0 w 172"/>
                <a:gd name="T5" fmla="*/ 58 h 172"/>
                <a:gd name="T6" fmla="*/ 32 w 172"/>
                <a:gd name="T7" fmla="*/ 118 h 172"/>
                <a:gd name="T8" fmla="*/ 66 w 172"/>
                <a:gd name="T9" fmla="*/ 172 h 172"/>
                <a:gd name="T10" fmla="*/ 172 w 172"/>
                <a:gd name="T11" fmla="*/ 104 h 172"/>
                <a:gd name="T12" fmla="*/ 172 w 172"/>
                <a:gd name="T13" fmla="*/ 104 h 172"/>
                <a:gd name="T14" fmla="*/ 142 w 172"/>
                <a:gd name="T15" fmla="*/ 54 h 172"/>
                <a:gd name="T16" fmla="*/ 112 w 172"/>
                <a:gd name="T1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112" y="0"/>
                  </a:moveTo>
                  <a:lnTo>
                    <a:pt x="0" y="58"/>
                  </a:lnTo>
                  <a:lnTo>
                    <a:pt x="0" y="58"/>
                  </a:lnTo>
                  <a:lnTo>
                    <a:pt x="32" y="118"/>
                  </a:lnTo>
                  <a:lnTo>
                    <a:pt x="66" y="172"/>
                  </a:lnTo>
                  <a:lnTo>
                    <a:pt x="172" y="104"/>
                  </a:lnTo>
                  <a:lnTo>
                    <a:pt x="172" y="104"/>
                  </a:lnTo>
                  <a:lnTo>
                    <a:pt x="142" y="54"/>
                  </a:lnTo>
                  <a:lnTo>
                    <a:pt x="1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42"/>
            <p:cNvSpPr>
              <a:spLocks/>
            </p:cNvSpPr>
            <p:nvPr/>
          </p:nvSpPr>
          <p:spPr bwMode="auto">
            <a:xfrm>
              <a:off x="14540644" y="5305096"/>
              <a:ext cx="273050" cy="273050"/>
            </a:xfrm>
            <a:custGeom>
              <a:avLst/>
              <a:gdLst>
                <a:gd name="T0" fmla="*/ 112 w 172"/>
                <a:gd name="T1" fmla="*/ 0 h 172"/>
                <a:gd name="T2" fmla="*/ 0 w 172"/>
                <a:gd name="T3" fmla="*/ 58 h 172"/>
                <a:gd name="T4" fmla="*/ 0 w 172"/>
                <a:gd name="T5" fmla="*/ 58 h 172"/>
                <a:gd name="T6" fmla="*/ 32 w 172"/>
                <a:gd name="T7" fmla="*/ 118 h 172"/>
                <a:gd name="T8" fmla="*/ 66 w 172"/>
                <a:gd name="T9" fmla="*/ 172 h 172"/>
                <a:gd name="T10" fmla="*/ 172 w 172"/>
                <a:gd name="T11" fmla="*/ 104 h 172"/>
                <a:gd name="T12" fmla="*/ 172 w 172"/>
                <a:gd name="T13" fmla="*/ 104 h 172"/>
                <a:gd name="T14" fmla="*/ 142 w 172"/>
                <a:gd name="T15" fmla="*/ 54 h 172"/>
                <a:gd name="T16" fmla="*/ 112 w 172"/>
                <a:gd name="T1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112" y="0"/>
                  </a:moveTo>
                  <a:lnTo>
                    <a:pt x="0" y="58"/>
                  </a:lnTo>
                  <a:lnTo>
                    <a:pt x="0" y="58"/>
                  </a:lnTo>
                  <a:lnTo>
                    <a:pt x="32" y="118"/>
                  </a:lnTo>
                  <a:lnTo>
                    <a:pt x="66" y="172"/>
                  </a:lnTo>
                  <a:lnTo>
                    <a:pt x="172" y="104"/>
                  </a:lnTo>
                  <a:lnTo>
                    <a:pt x="172" y="104"/>
                  </a:lnTo>
                  <a:lnTo>
                    <a:pt x="142" y="54"/>
                  </a:lnTo>
                  <a:lnTo>
                    <a:pt x="1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43"/>
            <p:cNvSpPr>
              <a:spLocks/>
            </p:cNvSpPr>
            <p:nvPr/>
          </p:nvSpPr>
          <p:spPr bwMode="auto">
            <a:xfrm>
              <a:off x="14740669" y="5581321"/>
              <a:ext cx="279400" cy="282575"/>
            </a:xfrm>
            <a:custGeom>
              <a:avLst/>
              <a:gdLst>
                <a:gd name="T0" fmla="*/ 98 w 176"/>
                <a:gd name="T1" fmla="*/ 0 h 178"/>
                <a:gd name="T2" fmla="*/ 0 w 176"/>
                <a:gd name="T3" fmla="*/ 80 h 178"/>
                <a:gd name="T4" fmla="*/ 0 w 176"/>
                <a:gd name="T5" fmla="*/ 80 h 178"/>
                <a:gd name="T6" fmla="*/ 24 w 176"/>
                <a:gd name="T7" fmla="*/ 108 h 178"/>
                <a:gd name="T8" fmla="*/ 50 w 176"/>
                <a:gd name="T9" fmla="*/ 134 h 178"/>
                <a:gd name="T10" fmla="*/ 74 w 176"/>
                <a:gd name="T11" fmla="*/ 156 h 178"/>
                <a:gd name="T12" fmla="*/ 100 w 176"/>
                <a:gd name="T13" fmla="*/ 178 h 178"/>
                <a:gd name="T14" fmla="*/ 176 w 176"/>
                <a:gd name="T15" fmla="*/ 76 h 178"/>
                <a:gd name="T16" fmla="*/ 176 w 176"/>
                <a:gd name="T17" fmla="*/ 76 h 178"/>
                <a:gd name="T18" fmla="*/ 156 w 176"/>
                <a:gd name="T19" fmla="*/ 60 h 178"/>
                <a:gd name="T20" fmla="*/ 136 w 176"/>
                <a:gd name="T21" fmla="*/ 42 h 178"/>
                <a:gd name="T22" fmla="*/ 116 w 176"/>
                <a:gd name="T23" fmla="*/ 22 h 178"/>
                <a:gd name="T24" fmla="*/ 98 w 176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98" y="0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24" y="108"/>
                  </a:lnTo>
                  <a:lnTo>
                    <a:pt x="50" y="134"/>
                  </a:lnTo>
                  <a:lnTo>
                    <a:pt x="74" y="156"/>
                  </a:lnTo>
                  <a:lnTo>
                    <a:pt x="100" y="178"/>
                  </a:lnTo>
                  <a:lnTo>
                    <a:pt x="176" y="76"/>
                  </a:lnTo>
                  <a:lnTo>
                    <a:pt x="176" y="76"/>
                  </a:lnTo>
                  <a:lnTo>
                    <a:pt x="156" y="60"/>
                  </a:lnTo>
                  <a:lnTo>
                    <a:pt x="136" y="42"/>
                  </a:lnTo>
                  <a:lnTo>
                    <a:pt x="116" y="2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44"/>
            <p:cNvSpPr>
              <a:spLocks/>
            </p:cNvSpPr>
            <p:nvPr/>
          </p:nvSpPr>
          <p:spPr bwMode="auto">
            <a:xfrm>
              <a:off x="14740669" y="5581321"/>
              <a:ext cx="279400" cy="282575"/>
            </a:xfrm>
            <a:custGeom>
              <a:avLst/>
              <a:gdLst>
                <a:gd name="T0" fmla="*/ 98 w 176"/>
                <a:gd name="T1" fmla="*/ 0 h 178"/>
                <a:gd name="T2" fmla="*/ 0 w 176"/>
                <a:gd name="T3" fmla="*/ 80 h 178"/>
                <a:gd name="T4" fmla="*/ 0 w 176"/>
                <a:gd name="T5" fmla="*/ 80 h 178"/>
                <a:gd name="T6" fmla="*/ 24 w 176"/>
                <a:gd name="T7" fmla="*/ 108 h 178"/>
                <a:gd name="T8" fmla="*/ 50 w 176"/>
                <a:gd name="T9" fmla="*/ 134 h 178"/>
                <a:gd name="T10" fmla="*/ 74 w 176"/>
                <a:gd name="T11" fmla="*/ 156 h 178"/>
                <a:gd name="T12" fmla="*/ 100 w 176"/>
                <a:gd name="T13" fmla="*/ 178 h 178"/>
                <a:gd name="T14" fmla="*/ 176 w 176"/>
                <a:gd name="T15" fmla="*/ 76 h 178"/>
                <a:gd name="T16" fmla="*/ 176 w 176"/>
                <a:gd name="T17" fmla="*/ 76 h 178"/>
                <a:gd name="T18" fmla="*/ 156 w 176"/>
                <a:gd name="T19" fmla="*/ 60 h 178"/>
                <a:gd name="T20" fmla="*/ 136 w 176"/>
                <a:gd name="T21" fmla="*/ 42 h 178"/>
                <a:gd name="T22" fmla="*/ 116 w 176"/>
                <a:gd name="T23" fmla="*/ 22 h 178"/>
                <a:gd name="T24" fmla="*/ 98 w 176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98" y="0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24" y="108"/>
                  </a:lnTo>
                  <a:lnTo>
                    <a:pt x="50" y="134"/>
                  </a:lnTo>
                  <a:lnTo>
                    <a:pt x="74" y="156"/>
                  </a:lnTo>
                  <a:lnTo>
                    <a:pt x="100" y="178"/>
                  </a:lnTo>
                  <a:lnTo>
                    <a:pt x="176" y="76"/>
                  </a:lnTo>
                  <a:lnTo>
                    <a:pt x="176" y="76"/>
                  </a:lnTo>
                  <a:lnTo>
                    <a:pt x="156" y="60"/>
                  </a:lnTo>
                  <a:lnTo>
                    <a:pt x="136" y="42"/>
                  </a:lnTo>
                  <a:lnTo>
                    <a:pt x="116" y="22"/>
                  </a:lnTo>
                  <a:lnTo>
                    <a:pt x="9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45"/>
            <p:cNvSpPr>
              <a:spLocks/>
            </p:cNvSpPr>
            <p:nvPr/>
          </p:nvSpPr>
          <p:spPr bwMode="auto">
            <a:xfrm>
              <a:off x="15054994" y="5759121"/>
              <a:ext cx="228600" cy="228600"/>
            </a:xfrm>
            <a:custGeom>
              <a:avLst/>
              <a:gdLst>
                <a:gd name="T0" fmla="*/ 44 w 144"/>
                <a:gd name="T1" fmla="*/ 0 h 144"/>
                <a:gd name="T2" fmla="*/ 0 w 144"/>
                <a:gd name="T3" fmla="*/ 118 h 144"/>
                <a:gd name="T4" fmla="*/ 0 w 144"/>
                <a:gd name="T5" fmla="*/ 118 h 144"/>
                <a:gd name="T6" fmla="*/ 32 w 144"/>
                <a:gd name="T7" fmla="*/ 130 h 144"/>
                <a:gd name="T8" fmla="*/ 66 w 144"/>
                <a:gd name="T9" fmla="*/ 138 h 144"/>
                <a:gd name="T10" fmla="*/ 102 w 144"/>
                <a:gd name="T11" fmla="*/ 142 h 144"/>
                <a:gd name="T12" fmla="*/ 138 w 144"/>
                <a:gd name="T13" fmla="*/ 144 h 144"/>
                <a:gd name="T14" fmla="*/ 144 w 144"/>
                <a:gd name="T15" fmla="*/ 144 h 144"/>
                <a:gd name="T16" fmla="*/ 144 w 144"/>
                <a:gd name="T17" fmla="*/ 18 h 144"/>
                <a:gd name="T18" fmla="*/ 138 w 144"/>
                <a:gd name="T19" fmla="*/ 18 h 144"/>
                <a:gd name="T20" fmla="*/ 138 w 144"/>
                <a:gd name="T21" fmla="*/ 18 h 144"/>
                <a:gd name="T22" fmla="*/ 114 w 144"/>
                <a:gd name="T23" fmla="*/ 16 h 144"/>
                <a:gd name="T24" fmla="*/ 90 w 144"/>
                <a:gd name="T25" fmla="*/ 14 h 144"/>
                <a:gd name="T26" fmla="*/ 68 w 144"/>
                <a:gd name="T27" fmla="*/ 8 h 144"/>
                <a:gd name="T28" fmla="*/ 44 w 144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44">
                  <a:moveTo>
                    <a:pt x="44" y="0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32" y="130"/>
                  </a:lnTo>
                  <a:lnTo>
                    <a:pt x="66" y="138"/>
                  </a:lnTo>
                  <a:lnTo>
                    <a:pt x="102" y="142"/>
                  </a:lnTo>
                  <a:lnTo>
                    <a:pt x="138" y="144"/>
                  </a:lnTo>
                  <a:lnTo>
                    <a:pt x="144" y="144"/>
                  </a:lnTo>
                  <a:lnTo>
                    <a:pt x="144" y="18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14" y="16"/>
                  </a:lnTo>
                  <a:lnTo>
                    <a:pt x="90" y="14"/>
                  </a:lnTo>
                  <a:lnTo>
                    <a:pt x="68" y="8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46"/>
            <p:cNvSpPr>
              <a:spLocks/>
            </p:cNvSpPr>
            <p:nvPr/>
          </p:nvSpPr>
          <p:spPr bwMode="auto">
            <a:xfrm>
              <a:off x="15054994" y="5759121"/>
              <a:ext cx="228600" cy="228600"/>
            </a:xfrm>
            <a:custGeom>
              <a:avLst/>
              <a:gdLst>
                <a:gd name="T0" fmla="*/ 44 w 144"/>
                <a:gd name="T1" fmla="*/ 0 h 144"/>
                <a:gd name="T2" fmla="*/ 0 w 144"/>
                <a:gd name="T3" fmla="*/ 118 h 144"/>
                <a:gd name="T4" fmla="*/ 0 w 144"/>
                <a:gd name="T5" fmla="*/ 118 h 144"/>
                <a:gd name="T6" fmla="*/ 32 w 144"/>
                <a:gd name="T7" fmla="*/ 130 h 144"/>
                <a:gd name="T8" fmla="*/ 66 w 144"/>
                <a:gd name="T9" fmla="*/ 138 h 144"/>
                <a:gd name="T10" fmla="*/ 102 w 144"/>
                <a:gd name="T11" fmla="*/ 142 h 144"/>
                <a:gd name="T12" fmla="*/ 138 w 144"/>
                <a:gd name="T13" fmla="*/ 144 h 144"/>
                <a:gd name="T14" fmla="*/ 144 w 144"/>
                <a:gd name="T15" fmla="*/ 144 h 144"/>
                <a:gd name="T16" fmla="*/ 144 w 144"/>
                <a:gd name="T17" fmla="*/ 18 h 144"/>
                <a:gd name="T18" fmla="*/ 138 w 144"/>
                <a:gd name="T19" fmla="*/ 18 h 144"/>
                <a:gd name="T20" fmla="*/ 138 w 144"/>
                <a:gd name="T21" fmla="*/ 18 h 144"/>
                <a:gd name="T22" fmla="*/ 114 w 144"/>
                <a:gd name="T23" fmla="*/ 16 h 144"/>
                <a:gd name="T24" fmla="*/ 90 w 144"/>
                <a:gd name="T25" fmla="*/ 14 h 144"/>
                <a:gd name="T26" fmla="*/ 68 w 144"/>
                <a:gd name="T27" fmla="*/ 8 h 144"/>
                <a:gd name="T28" fmla="*/ 44 w 144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44">
                  <a:moveTo>
                    <a:pt x="44" y="0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32" y="130"/>
                  </a:lnTo>
                  <a:lnTo>
                    <a:pt x="66" y="138"/>
                  </a:lnTo>
                  <a:lnTo>
                    <a:pt x="102" y="142"/>
                  </a:lnTo>
                  <a:lnTo>
                    <a:pt x="138" y="144"/>
                  </a:lnTo>
                  <a:lnTo>
                    <a:pt x="144" y="144"/>
                  </a:lnTo>
                  <a:lnTo>
                    <a:pt x="144" y="18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14" y="16"/>
                  </a:lnTo>
                  <a:lnTo>
                    <a:pt x="90" y="14"/>
                  </a:lnTo>
                  <a:lnTo>
                    <a:pt x="68" y="8"/>
                  </a:lnTo>
                  <a:lnTo>
                    <a:pt x="4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47"/>
            <p:cNvSpPr>
              <a:spLocks/>
            </p:cNvSpPr>
            <p:nvPr/>
          </p:nvSpPr>
          <p:spPr bwMode="auto">
            <a:xfrm>
              <a:off x="12407044" y="4990771"/>
              <a:ext cx="263525" cy="263525"/>
            </a:xfrm>
            <a:custGeom>
              <a:avLst/>
              <a:gdLst>
                <a:gd name="T0" fmla="*/ 0 w 166"/>
                <a:gd name="T1" fmla="*/ 114 h 166"/>
                <a:gd name="T2" fmla="*/ 114 w 166"/>
                <a:gd name="T3" fmla="*/ 166 h 166"/>
                <a:gd name="T4" fmla="*/ 114 w 166"/>
                <a:gd name="T5" fmla="*/ 166 h 166"/>
                <a:gd name="T6" fmla="*/ 166 w 166"/>
                <a:gd name="T7" fmla="*/ 50 h 166"/>
                <a:gd name="T8" fmla="*/ 50 w 166"/>
                <a:gd name="T9" fmla="*/ 0 h 166"/>
                <a:gd name="T10" fmla="*/ 50 w 166"/>
                <a:gd name="T11" fmla="*/ 0 h 166"/>
                <a:gd name="T12" fmla="*/ 0 w 166"/>
                <a:gd name="T13" fmla="*/ 1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0" y="114"/>
                  </a:moveTo>
                  <a:lnTo>
                    <a:pt x="114" y="166"/>
                  </a:lnTo>
                  <a:lnTo>
                    <a:pt x="114" y="166"/>
                  </a:lnTo>
                  <a:lnTo>
                    <a:pt x="166" y="5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48"/>
            <p:cNvSpPr>
              <a:spLocks/>
            </p:cNvSpPr>
            <p:nvPr/>
          </p:nvSpPr>
          <p:spPr bwMode="auto">
            <a:xfrm>
              <a:off x="12407044" y="4990771"/>
              <a:ext cx="263525" cy="263525"/>
            </a:xfrm>
            <a:custGeom>
              <a:avLst/>
              <a:gdLst>
                <a:gd name="T0" fmla="*/ 0 w 166"/>
                <a:gd name="T1" fmla="*/ 114 h 166"/>
                <a:gd name="T2" fmla="*/ 114 w 166"/>
                <a:gd name="T3" fmla="*/ 166 h 166"/>
                <a:gd name="T4" fmla="*/ 114 w 166"/>
                <a:gd name="T5" fmla="*/ 166 h 166"/>
                <a:gd name="T6" fmla="*/ 166 w 166"/>
                <a:gd name="T7" fmla="*/ 50 h 166"/>
                <a:gd name="T8" fmla="*/ 50 w 166"/>
                <a:gd name="T9" fmla="*/ 0 h 166"/>
                <a:gd name="T10" fmla="*/ 50 w 166"/>
                <a:gd name="T11" fmla="*/ 0 h 166"/>
                <a:gd name="T12" fmla="*/ 0 w 166"/>
                <a:gd name="T13" fmla="*/ 1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0" y="114"/>
                  </a:moveTo>
                  <a:lnTo>
                    <a:pt x="114" y="166"/>
                  </a:lnTo>
                  <a:lnTo>
                    <a:pt x="114" y="166"/>
                  </a:lnTo>
                  <a:lnTo>
                    <a:pt x="166" y="5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11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49"/>
            <p:cNvSpPr>
              <a:spLocks/>
            </p:cNvSpPr>
            <p:nvPr/>
          </p:nvSpPr>
          <p:spPr bwMode="auto">
            <a:xfrm>
              <a:off x="14388244" y="4993946"/>
              <a:ext cx="266700" cy="266700"/>
            </a:xfrm>
            <a:custGeom>
              <a:avLst/>
              <a:gdLst>
                <a:gd name="T0" fmla="*/ 116 w 168"/>
                <a:gd name="T1" fmla="*/ 0 h 168"/>
                <a:gd name="T2" fmla="*/ 0 w 168"/>
                <a:gd name="T3" fmla="*/ 50 h 168"/>
                <a:gd name="T4" fmla="*/ 0 w 168"/>
                <a:gd name="T5" fmla="*/ 50 h 168"/>
                <a:gd name="T6" fmla="*/ 52 w 168"/>
                <a:gd name="T7" fmla="*/ 168 h 168"/>
                <a:gd name="T8" fmla="*/ 168 w 168"/>
                <a:gd name="T9" fmla="*/ 114 h 168"/>
                <a:gd name="T10" fmla="*/ 168 w 168"/>
                <a:gd name="T11" fmla="*/ 114 h 168"/>
                <a:gd name="T12" fmla="*/ 116 w 168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68">
                  <a:moveTo>
                    <a:pt x="116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52" y="168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0"/>
            <p:cNvSpPr>
              <a:spLocks/>
            </p:cNvSpPr>
            <p:nvPr/>
          </p:nvSpPr>
          <p:spPr bwMode="auto">
            <a:xfrm>
              <a:off x="14388244" y="4993946"/>
              <a:ext cx="266700" cy="266700"/>
            </a:xfrm>
            <a:custGeom>
              <a:avLst/>
              <a:gdLst>
                <a:gd name="T0" fmla="*/ 116 w 168"/>
                <a:gd name="T1" fmla="*/ 0 h 168"/>
                <a:gd name="T2" fmla="*/ 0 w 168"/>
                <a:gd name="T3" fmla="*/ 50 h 168"/>
                <a:gd name="T4" fmla="*/ 0 w 168"/>
                <a:gd name="T5" fmla="*/ 50 h 168"/>
                <a:gd name="T6" fmla="*/ 52 w 168"/>
                <a:gd name="T7" fmla="*/ 168 h 168"/>
                <a:gd name="T8" fmla="*/ 168 w 168"/>
                <a:gd name="T9" fmla="*/ 114 h 168"/>
                <a:gd name="T10" fmla="*/ 168 w 168"/>
                <a:gd name="T11" fmla="*/ 114 h 168"/>
                <a:gd name="T12" fmla="*/ 116 w 168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68">
                  <a:moveTo>
                    <a:pt x="116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52" y="168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1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1"/>
            <p:cNvSpPr>
              <a:spLocks/>
            </p:cNvSpPr>
            <p:nvPr/>
          </p:nvSpPr>
          <p:spPr bwMode="auto">
            <a:xfrm>
              <a:off x="12041919" y="5578146"/>
              <a:ext cx="279400" cy="282575"/>
            </a:xfrm>
            <a:custGeom>
              <a:avLst/>
              <a:gdLst>
                <a:gd name="T0" fmla="*/ 0 w 176"/>
                <a:gd name="T1" fmla="*/ 76 h 178"/>
                <a:gd name="T2" fmla="*/ 76 w 176"/>
                <a:gd name="T3" fmla="*/ 178 h 178"/>
                <a:gd name="T4" fmla="*/ 76 w 176"/>
                <a:gd name="T5" fmla="*/ 178 h 178"/>
                <a:gd name="T6" fmla="*/ 100 w 176"/>
                <a:gd name="T7" fmla="*/ 156 h 178"/>
                <a:gd name="T8" fmla="*/ 126 w 176"/>
                <a:gd name="T9" fmla="*/ 134 h 178"/>
                <a:gd name="T10" fmla="*/ 152 w 176"/>
                <a:gd name="T11" fmla="*/ 108 h 178"/>
                <a:gd name="T12" fmla="*/ 176 w 176"/>
                <a:gd name="T13" fmla="*/ 80 h 178"/>
                <a:gd name="T14" fmla="*/ 78 w 176"/>
                <a:gd name="T15" fmla="*/ 0 h 178"/>
                <a:gd name="T16" fmla="*/ 78 w 176"/>
                <a:gd name="T17" fmla="*/ 0 h 178"/>
                <a:gd name="T18" fmla="*/ 58 w 176"/>
                <a:gd name="T19" fmla="*/ 22 h 178"/>
                <a:gd name="T20" fmla="*/ 38 w 176"/>
                <a:gd name="T21" fmla="*/ 42 h 178"/>
                <a:gd name="T22" fmla="*/ 20 w 176"/>
                <a:gd name="T23" fmla="*/ 60 h 178"/>
                <a:gd name="T24" fmla="*/ 0 w 176"/>
                <a:gd name="T25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0" y="76"/>
                  </a:moveTo>
                  <a:lnTo>
                    <a:pt x="76" y="178"/>
                  </a:lnTo>
                  <a:lnTo>
                    <a:pt x="76" y="178"/>
                  </a:lnTo>
                  <a:lnTo>
                    <a:pt x="100" y="156"/>
                  </a:lnTo>
                  <a:lnTo>
                    <a:pt x="126" y="134"/>
                  </a:lnTo>
                  <a:lnTo>
                    <a:pt x="152" y="108"/>
                  </a:lnTo>
                  <a:lnTo>
                    <a:pt x="176" y="8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58" y="22"/>
                  </a:lnTo>
                  <a:lnTo>
                    <a:pt x="38" y="42"/>
                  </a:lnTo>
                  <a:lnTo>
                    <a:pt x="20" y="60"/>
                  </a:lnTo>
                  <a:lnTo>
                    <a:pt x="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2"/>
            <p:cNvSpPr>
              <a:spLocks/>
            </p:cNvSpPr>
            <p:nvPr/>
          </p:nvSpPr>
          <p:spPr bwMode="auto">
            <a:xfrm>
              <a:off x="12041919" y="5578146"/>
              <a:ext cx="279400" cy="282575"/>
            </a:xfrm>
            <a:custGeom>
              <a:avLst/>
              <a:gdLst>
                <a:gd name="T0" fmla="*/ 0 w 176"/>
                <a:gd name="T1" fmla="*/ 76 h 178"/>
                <a:gd name="T2" fmla="*/ 76 w 176"/>
                <a:gd name="T3" fmla="*/ 178 h 178"/>
                <a:gd name="T4" fmla="*/ 76 w 176"/>
                <a:gd name="T5" fmla="*/ 178 h 178"/>
                <a:gd name="T6" fmla="*/ 100 w 176"/>
                <a:gd name="T7" fmla="*/ 156 h 178"/>
                <a:gd name="T8" fmla="*/ 126 w 176"/>
                <a:gd name="T9" fmla="*/ 134 h 178"/>
                <a:gd name="T10" fmla="*/ 152 w 176"/>
                <a:gd name="T11" fmla="*/ 108 h 178"/>
                <a:gd name="T12" fmla="*/ 176 w 176"/>
                <a:gd name="T13" fmla="*/ 80 h 178"/>
                <a:gd name="T14" fmla="*/ 78 w 176"/>
                <a:gd name="T15" fmla="*/ 0 h 178"/>
                <a:gd name="T16" fmla="*/ 78 w 176"/>
                <a:gd name="T17" fmla="*/ 0 h 178"/>
                <a:gd name="T18" fmla="*/ 58 w 176"/>
                <a:gd name="T19" fmla="*/ 22 h 178"/>
                <a:gd name="T20" fmla="*/ 38 w 176"/>
                <a:gd name="T21" fmla="*/ 42 h 178"/>
                <a:gd name="T22" fmla="*/ 20 w 176"/>
                <a:gd name="T23" fmla="*/ 60 h 178"/>
                <a:gd name="T24" fmla="*/ 0 w 176"/>
                <a:gd name="T25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0" y="76"/>
                  </a:moveTo>
                  <a:lnTo>
                    <a:pt x="76" y="178"/>
                  </a:lnTo>
                  <a:lnTo>
                    <a:pt x="76" y="178"/>
                  </a:lnTo>
                  <a:lnTo>
                    <a:pt x="100" y="156"/>
                  </a:lnTo>
                  <a:lnTo>
                    <a:pt x="126" y="134"/>
                  </a:lnTo>
                  <a:lnTo>
                    <a:pt x="152" y="108"/>
                  </a:lnTo>
                  <a:lnTo>
                    <a:pt x="176" y="8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58" y="22"/>
                  </a:lnTo>
                  <a:lnTo>
                    <a:pt x="38" y="42"/>
                  </a:lnTo>
                  <a:lnTo>
                    <a:pt x="20" y="60"/>
                  </a:lnTo>
                  <a:lnTo>
                    <a:pt x="0" y="7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53"/>
            <p:cNvSpPr>
              <a:spLocks/>
            </p:cNvSpPr>
            <p:nvPr/>
          </p:nvSpPr>
          <p:spPr bwMode="auto">
            <a:xfrm>
              <a:off x="11778394" y="5759121"/>
              <a:ext cx="231775" cy="228600"/>
            </a:xfrm>
            <a:custGeom>
              <a:avLst/>
              <a:gdLst>
                <a:gd name="T0" fmla="*/ 4 w 146"/>
                <a:gd name="T1" fmla="*/ 18 h 144"/>
                <a:gd name="T2" fmla="*/ 0 w 146"/>
                <a:gd name="T3" fmla="*/ 18 h 144"/>
                <a:gd name="T4" fmla="*/ 0 w 146"/>
                <a:gd name="T5" fmla="*/ 144 h 144"/>
                <a:gd name="T6" fmla="*/ 4 w 146"/>
                <a:gd name="T7" fmla="*/ 144 h 144"/>
                <a:gd name="T8" fmla="*/ 4 w 146"/>
                <a:gd name="T9" fmla="*/ 144 h 144"/>
                <a:gd name="T10" fmla="*/ 40 w 146"/>
                <a:gd name="T11" fmla="*/ 142 h 144"/>
                <a:gd name="T12" fmla="*/ 76 w 146"/>
                <a:gd name="T13" fmla="*/ 138 h 144"/>
                <a:gd name="T14" fmla="*/ 112 w 146"/>
                <a:gd name="T15" fmla="*/ 130 h 144"/>
                <a:gd name="T16" fmla="*/ 146 w 146"/>
                <a:gd name="T17" fmla="*/ 118 h 144"/>
                <a:gd name="T18" fmla="*/ 98 w 146"/>
                <a:gd name="T19" fmla="*/ 0 h 144"/>
                <a:gd name="T20" fmla="*/ 98 w 146"/>
                <a:gd name="T21" fmla="*/ 0 h 144"/>
                <a:gd name="T22" fmla="*/ 76 w 146"/>
                <a:gd name="T23" fmla="*/ 8 h 144"/>
                <a:gd name="T24" fmla="*/ 52 w 146"/>
                <a:gd name="T25" fmla="*/ 14 h 144"/>
                <a:gd name="T26" fmla="*/ 28 w 146"/>
                <a:gd name="T27" fmla="*/ 16 h 144"/>
                <a:gd name="T28" fmla="*/ 4 w 146"/>
                <a:gd name="T29" fmla="*/ 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44">
                  <a:moveTo>
                    <a:pt x="4" y="18"/>
                  </a:moveTo>
                  <a:lnTo>
                    <a:pt x="0" y="18"/>
                  </a:lnTo>
                  <a:lnTo>
                    <a:pt x="0" y="144"/>
                  </a:lnTo>
                  <a:lnTo>
                    <a:pt x="4" y="144"/>
                  </a:lnTo>
                  <a:lnTo>
                    <a:pt x="4" y="144"/>
                  </a:lnTo>
                  <a:lnTo>
                    <a:pt x="40" y="142"/>
                  </a:lnTo>
                  <a:lnTo>
                    <a:pt x="76" y="138"/>
                  </a:lnTo>
                  <a:lnTo>
                    <a:pt x="112" y="130"/>
                  </a:lnTo>
                  <a:lnTo>
                    <a:pt x="146" y="118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6" y="8"/>
                  </a:lnTo>
                  <a:lnTo>
                    <a:pt x="52" y="14"/>
                  </a:lnTo>
                  <a:lnTo>
                    <a:pt x="28" y="16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54"/>
            <p:cNvSpPr>
              <a:spLocks/>
            </p:cNvSpPr>
            <p:nvPr/>
          </p:nvSpPr>
          <p:spPr bwMode="auto">
            <a:xfrm>
              <a:off x="11778394" y="5759121"/>
              <a:ext cx="231775" cy="228600"/>
            </a:xfrm>
            <a:custGeom>
              <a:avLst/>
              <a:gdLst>
                <a:gd name="T0" fmla="*/ 4 w 146"/>
                <a:gd name="T1" fmla="*/ 18 h 144"/>
                <a:gd name="T2" fmla="*/ 0 w 146"/>
                <a:gd name="T3" fmla="*/ 18 h 144"/>
                <a:gd name="T4" fmla="*/ 0 w 146"/>
                <a:gd name="T5" fmla="*/ 144 h 144"/>
                <a:gd name="T6" fmla="*/ 4 w 146"/>
                <a:gd name="T7" fmla="*/ 144 h 144"/>
                <a:gd name="T8" fmla="*/ 4 w 146"/>
                <a:gd name="T9" fmla="*/ 144 h 144"/>
                <a:gd name="T10" fmla="*/ 40 w 146"/>
                <a:gd name="T11" fmla="*/ 142 h 144"/>
                <a:gd name="T12" fmla="*/ 76 w 146"/>
                <a:gd name="T13" fmla="*/ 138 h 144"/>
                <a:gd name="T14" fmla="*/ 112 w 146"/>
                <a:gd name="T15" fmla="*/ 130 h 144"/>
                <a:gd name="T16" fmla="*/ 146 w 146"/>
                <a:gd name="T17" fmla="*/ 118 h 144"/>
                <a:gd name="T18" fmla="*/ 98 w 146"/>
                <a:gd name="T19" fmla="*/ 0 h 144"/>
                <a:gd name="T20" fmla="*/ 98 w 146"/>
                <a:gd name="T21" fmla="*/ 0 h 144"/>
                <a:gd name="T22" fmla="*/ 76 w 146"/>
                <a:gd name="T23" fmla="*/ 8 h 144"/>
                <a:gd name="T24" fmla="*/ 52 w 146"/>
                <a:gd name="T25" fmla="*/ 14 h 144"/>
                <a:gd name="T26" fmla="*/ 28 w 146"/>
                <a:gd name="T27" fmla="*/ 16 h 144"/>
                <a:gd name="T28" fmla="*/ 4 w 146"/>
                <a:gd name="T29" fmla="*/ 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44">
                  <a:moveTo>
                    <a:pt x="4" y="18"/>
                  </a:moveTo>
                  <a:lnTo>
                    <a:pt x="0" y="18"/>
                  </a:lnTo>
                  <a:lnTo>
                    <a:pt x="0" y="144"/>
                  </a:lnTo>
                  <a:lnTo>
                    <a:pt x="4" y="144"/>
                  </a:lnTo>
                  <a:lnTo>
                    <a:pt x="4" y="144"/>
                  </a:lnTo>
                  <a:lnTo>
                    <a:pt x="40" y="142"/>
                  </a:lnTo>
                  <a:lnTo>
                    <a:pt x="76" y="138"/>
                  </a:lnTo>
                  <a:lnTo>
                    <a:pt x="112" y="130"/>
                  </a:lnTo>
                  <a:lnTo>
                    <a:pt x="146" y="118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6" y="8"/>
                  </a:lnTo>
                  <a:lnTo>
                    <a:pt x="52" y="14"/>
                  </a:lnTo>
                  <a:lnTo>
                    <a:pt x="28" y="16"/>
                  </a:lnTo>
                  <a:lnTo>
                    <a:pt x="4" y="1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59"/>
            <p:cNvSpPr>
              <a:spLocks/>
            </p:cNvSpPr>
            <p:nvPr/>
          </p:nvSpPr>
          <p:spPr bwMode="auto">
            <a:xfrm>
              <a:off x="13384944" y="3419146"/>
              <a:ext cx="63500" cy="88900"/>
            </a:xfrm>
            <a:custGeom>
              <a:avLst/>
              <a:gdLst>
                <a:gd name="T0" fmla="*/ 40 w 40"/>
                <a:gd name="T1" fmla="*/ 48 h 56"/>
                <a:gd name="T2" fmla="*/ 20 w 40"/>
                <a:gd name="T3" fmla="*/ 0 h 56"/>
                <a:gd name="T4" fmla="*/ 0 w 40"/>
                <a:gd name="T5" fmla="*/ 8 h 56"/>
                <a:gd name="T6" fmla="*/ 20 w 40"/>
                <a:gd name="T7" fmla="*/ 56 h 56"/>
                <a:gd name="T8" fmla="*/ 40 w 40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6">
                  <a:moveTo>
                    <a:pt x="40" y="48"/>
                  </a:moveTo>
                  <a:lnTo>
                    <a:pt x="20" y="0"/>
                  </a:lnTo>
                  <a:lnTo>
                    <a:pt x="0" y="8"/>
                  </a:lnTo>
                  <a:lnTo>
                    <a:pt x="20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60"/>
            <p:cNvSpPr>
              <a:spLocks/>
            </p:cNvSpPr>
            <p:nvPr/>
          </p:nvSpPr>
          <p:spPr bwMode="auto">
            <a:xfrm>
              <a:off x="13280169" y="3488996"/>
              <a:ext cx="82550" cy="79375"/>
            </a:xfrm>
            <a:custGeom>
              <a:avLst/>
              <a:gdLst>
                <a:gd name="T0" fmla="*/ 52 w 52"/>
                <a:gd name="T1" fmla="*/ 36 h 50"/>
                <a:gd name="T2" fmla="*/ 16 w 52"/>
                <a:gd name="T3" fmla="*/ 0 h 50"/>
                <a:gd name="T4" fmla="*/ 0 w 52"/>
                <a:gd name="T5" fmla="*/ 14 h 50"/>
                <a:gd name="T6" fmla="*/ 36 w 52"/>
                <a:gd name="T7" fmla="*/ 50 h 50"/>
                <a:gd name="T8" fmla="*/ 52 w 52"/>
                <a:gd name="T9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0">
                  <a:moveTo>
                    <a:pt x="52" y="36"/>
                  </a:moveTo>
                  <a:lnTo>
                    <a:pt x="16" y="0"/>
                  </a:lnTo>
                  <a:lnTo>
                    <a:pt x="0" y="14"/>
                  </a:lnTo>
                  <a:lnTo>
                    <a:pt x="36" y="50"/>
                  </a:lnTo>
                  <a:lnTo>
                    <a:pt x="5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61"/>
            <p:cNvSpPr>
              <a:spLocks/>
            </p:cNvSpPr>
            <p:nvPr/>
          </p:nvSpPr>
          <p:spPr bwMode="auto">
            <a:xfrm>
              <a:off x="13213494" y="3593771"/>
              <a:ext cx="88900" cy="63500"/>
            </a:xfrm>
            <a:custGeom>
              <a:avLst/>
              <a:gdLst>
                <a:gd name="T0" fmla="*/ 56 w 56"/>
                <a:gd name="T1" fmla="*/ 20 h 40"/>
                <a:gd name="T2" fmla="*/ 8 w 56"/>
                <a:gd name="T3" fmla="*/ 0 h 40"/>
                <a:gd name="T4" fmla="*/ 0 w 56"/>
                <a:gd name="T5" fmla="*/ 20 h 40"/>
                <a:gd name="T6" fmla="*/ 46 w 56"/>
                <a:gd name="T7" fmla="*/ 40 h 40"/>
                <a:gd name="T8" fmla="*/ 56 w 56"/>
                <a:gd name="T9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0">
                  <a:moveTo>
                    <a:pt x="56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46" y="40"/>
                  </a:lnTo>
                  <a:lnTo>
                    <a:pt x="5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62"/>
            <p:cNvSpPr>
              <a:spLocks noChangeArrowheads="1"/>
            </p:cNvSpPr>
            <p:nvPr/>
          </p:nvSpPr>
          <p:spPr bwMode="auto">
            <a:xfrm>
              <a:off x="13181744" y="3720771"/>
              <a:ext cx="79375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63"/>
            <p:cNvSpPr>
              <a:spLocks/>
            </p:cNvSpPr>
            <p:nvPr/>
          </p:nvSpPr>
          <p:spPr bwMode="auto">
            <a:xfrm>
              <a:off x="13200794" y="3793796"/>
              <a:ext cx="88900" cy="63500"/>
            </a:xfrm>
            <a:custGeom>
              <a:avLst/>
              <a:gdLst>
                <a:gd name="T0" fmla="*/ 48 w 56"/>
                <a:gd name="T1" fmla="*/ 0 h 40"/>
                <a:gd name="T2" fmla="*/ 0 w 56"/>
                <a:gd name="T3" fmla="*/ 20 h 40"/>
                <a:gd name="T4" fmla="*/ 8 w 56"/>
                <a:gd name="T5" fmla="*/ 40 h 40"/>
                <a:gd name="T6" fmla="*/ 56 w 56"/>
                <a:gd name="T7" fmla="*/ 22 h 40"/>
                <a:gd name="T8" fmla="*/ 48 w 5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0">
                  <a:moveTo>
                    <a:pt x="48" y="0"/>
                  </a:moveTo>
                  <a:lnTo>
                    <a:pt x="0" y="20"/>
                  </a:lnTo>
                  <a:lnTo>
                    <a:pt x="8" y="40"/>
                  </a:lnTo>
                  <a:lnTo>
                    <a:pt x="56" y="22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64"/>
            <p:cNvSpPr>
              <a:spLocks/>
            </p:cNvSpPr>
            <p:nvPr/>
          </p:nvSpPr>
          <p:spPr bwMode="auto">
            <a:xfrm>
              <a:off x="13302394" y="3409621"/>
              <a:ext cx="558800" cy="660400"/>
            </a:xfrm>
            <a:custGeom>
              <a:avLst/>
              <a:gdLst>
                <a:gd name="T0" fmla="*/ 342 w 352"/>
                <a:gd name="T1" fmla="*/ 276 h 416"/>
                <a:gd name="T2" fmla="*/ 352 w 352"/>
                <a:gd name="T3" fmla="*/ 216 h 416"/>
                <a:gd name="T4" fmla="*/ 306 w 352"/>
                <a:gd name="T5" fmla="*/ 194 h 416"/>
                <a:gd name="T6" fmla="*/ 352 w 352"/>
                <a:gd name="T7" fmla="*/ 194 h 416"/>
                <a:gd name="T8" fmla="*/ 340 w 352"/>
                <a:gd name="T9" fmla="*/ 136 h 416"/>
                <a:gd name="T10" fmla="*/ 288 w 352"/>
                <a:gd name="T11" fmla="*/ 134 h 416"/>
                <a:gd name="T12" fmla="*/ 332 w 352"/>
                <a:gd name="T13" fmla="*/ 116 h 416"/>
                <a:gd name="T14" fmla="*/ 298 w 352"/>
                <a:gd name="T15" fmla="*/ 68 h 416"/>
                <a:gd name="T16" fmla="*/ 250 w 352"/>
                <a:gd name="T17" fmla="*/ 84 h 416"/>
                <a:gd name="T18" fmla="*/ 282 w 352"/>
                <a:gd name="T19" fmla="*/ 52 h 416"/>
                <a:gd name="T20" fmla="*/ 232 w 352"/>
                <a:gd name="T21" fmla="*/ 20 h 416"/>
                <a:gd name="T22" fmla="*/ 194 w 352"/>
                <a:gd name="T23" fmla="*/ 54 h 416"/>
                <a:gd name="T24" fmla="*/ 212 w 352"/>
                <a:gd name="T25" fmla="*/ 10 h 416"/>
                <a:gd name="T26" fmla="*/ 180 w 352"/>
                <a:gd name="T27" fmla="*/ 2 h 416"/>
                <a:gd name="T28" fmla="*/ 144 w 352"/>
                <a:gd name="T29" fmla="*/ 0 h 416"/>
                <a:gd name="T30" fmla="*/ 0 w 352"/>
                <a:gd name="T31" fmla="*/ 356 h 416"/>
                <a:gd name="T32" fmla="*/ 12 w 352"/>
                <a:gd name="T33" fmla="*/ 368 h 416"/>
                <a:gd name="T34" fmla="*/ 40 w 352"/>
                <a:gd name="T35" fmla="*/ 388 h 416"/>
                <a:gd name="T36" fmla="*/ 72 w 352"/>
                <a:gd name="T37" fmla="*/ 352 h 416"/>
                <a:gd name="T38" fmla="*/ 76 w 352"/>
                <a:gd name="T39" fmla="*/ 404 h 416"/>
                <a:gd name="T40" fmla="*/ 104 w 352"/>
                <a:gd name="T41" fmla="*/ 412 h 416"/>
                <a:gd name="T42" fmla="*/ 134 w 352"/>
                <a:gd name="T43" fmla="*/ 368 h 416"/>
                <a:gd name="T44" fmla="*/ 156 w 352"/>
                <a:gd name="T45" fmla="*/ 416 h 416"/>
                <a:gd name="T46" fmla="*/ 186 w 352"/>
                <a:gd name="T47" fmla="*/ 412 h 416"/>
                <a:gd name="T48" fmla="*/ 196 w 352"/>
                <a:gd name="T49" fmla="*/ 360 h 416"/>
                <a:gd name="T50" fmla="*/ 236 w 352"/>
                <a:gd name="T51" fmla="*/ 396 h 416"/>
                <a:gd name="T52" fmla="*/ 262 w 352"/>
                <a:gd name="T53" fmla="*/ 380 h 416"/>
                <a:gd name="T54" fmla="*/ 250 w 352"/>
                <a:gd name="T55" fmla="*/ 328 h 416"/>
                <a:gd name="T56" fmla="*/ 300 w 352"/>
                <a:gd name="T57" fmla="*/ 346 h 416"/>
                <a:gd name="T58" fmla="*/ 318 w 352"/>
                <a:gd name="T59" fmla="*/ 322 h 416"/>
                <a:gd name="T60" fmla="*/ 290 w 352"/>
                <a:gd name="T61" fmla="*/ 278 h 416"/>
                <a:gd name="T62" fmla="*/ 342 w 352"/>
                <a:gd name="T63" fmla="*/ 27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16">
                  <a:moveTo>
                    <a:pt x="342" y="276"/>
                  </a:moveTo>
                  <a:lnTo>
                    <a:pt x="342" y="276"/>
                  </a:lnTo>
                  <a:lnTo>
                    <a:pt x="350" y="246"/>
                  </a:lnTo>
                  <a:lnTo>
                    <a:pt x="352" y="216"/>
                  </a:lnTo>
                  <a:lnTo>
                    <a:pt x="306" y="216"/>
                  </a:lnTo>
                  <a:lnTo>
                    <a:pt x="306" y="194"/>
                  </a:lnTo>
                  <a:lnTo>
                    <a:pt x="352" y="194"/>
                  </a:lnTo>
                  <a:lnTo>
                    <a:pt x="352" y="194"/>
                  </a:lnTo>
                  <a:lnTo>
                    <a:pt x="348" y="164"/>
                  </a:lnTo>
                  <a:lnTo>
                    <a:pt x="340" y="136"/>
                  </a:lnTo>
                  <a:lnTo>
                    <a:pt x="298" y="154"/>
                  </a:lnTo>
                  <a:lnTo>
                    <a:pt x="288" y="134"/>
                  </a:lnTo>
                  <a:lnTo>
                    <a:pt x="332" y="116"/>
                  </a:lnTo>
                  <a:lnTo>
                    <a:pt x="332" y="116"/>
                  </a:lnTo>
                  <a:lnTo>
                    <a:pt x="316" y="90"/>
                  </a:lnTo>
                  <a:lnTo>
                    <a:pt x="298" y="68"/>
                  </a:lnTo>
                  <a:lnTo>
                    <a:pt x="266" y="100"/>
                  </a:lnTo>
                  <a:lnTo>
                    <a:pt x="250" y="84"/>
                  </a:lnTo>
                  <a:lnTo>
                    <a:pt x="282" y="52"/>
                  </a:lnTo>
                  <a:lnTo>
                    <a:pt x="282" y="52"/>
                  </a:lnTo>
                  <a:lnTo>
                    <a:pt x="258" y="34"/>
                  </a:lnTo>
                  <a:lnTo>
                    <a:pt x="232" y="20"/>
                  </a:lnTo>
                  <a:lnTo>
                    <a:pt x="216" y="62"/>
                  </a:lnTo>
                  <a:lnTo>
                    <a:pt x="194" y="54"/>
                  </a:lnTo>
                  <a:lnTo>
                    <a:pt x="212" y="10"/>
                  </a:lnTo>
                  <a:lnTo>
                    <a:pt x="212" y="10"/>
                  </a:lnTo>
                  <a:lnTo>
                    <a:pt x="196" y="6"/>
                  </a:lnTo>
                  <a:lnTo>
                    <a:pt x="180" y="2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44" y="210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12" y="368"/>
                  </a:lnTo>
                  <a:lnTo>
                    <a:pt x="26" y="378"/>
                  </a:lnTo>
                  <a:lnTo>
                    <a:pt x="40" y="388"/>
                  </a:lnTo>
                  <a:lnTo>
                    <a:pt x="54" y="396"/>
                  </a:lnTo>
                  <a:lnTo>
                    <a:pt x="72" y="352"/>
                  </a:lnTo>
                  <a:lnTo>
                    <a:pt x="94" y="360"/>
                  </a:lnTo>
                  <a:lnTo>
                    <a:pt x="76" y="404"/>
                  </a:lnTo>
                  <a:lnTo>
                    <a:pt x="76" y="404"/>
                  </a:lnTo>
                  <a:lnTo>
                    <a:pt x="104" y="412"/>
                  </a:lnTo>
                  <a:lnTo>
                    <a:pt x="134" y="416"/>
                  </a:lnTo>
                  <a:lnTo>
                    <a:pt x="134" y="368"/>
                  </a:lnTo>
                  <a:lnTo>
                    <a:pt x="156" y="368"/>
                  </a:lnTo>
                  <a:lnTo>
                    <a:pt x="156" y="416"/>
                  </a:lnTo>
                  <a:lnTo>
                    <a:pt x="156" y="416"/>
                  </a:lnTo>
                  <a:lnTo>
                    <a:pt x="186" y="412"/>
                  </a:lnTo>
                  <a:lnTo>
                    <a:pt x="214" y="404"/>
                  </a:lnTo>
                  <a:lnTo>
                    <a:pt x="196" y="360"/>
                  </a:lnTo>
                  <a:lnTo>
                    <a:pt x="216" y="352"/>
                  </a:lnTo>
                  <a:lnTo>
                    <a:pt x="236" y="396"/>
                  </a:lnTo>
                  <a:lnTo>
                    <a:pt x="236" y="396"/>
                  </a:lnTo>
                  <a:lnTo>
                    <a:pt x="262" y="380"/>
                  </a:lnTo>
                  <a:lnTo>
                    <a:pt x="284" y="362"/>
                  </a:lnTo>
                  <a:lnTo>
                    <a:pt x="250" y="328"/>
                  </a:lnTo>
                  <a:lnTo>
                    <a:pt x="266" y="312"/>
                  </a:lnTo>
                  <a:lnTo>
                    <a:pt x="300" y="346"/>
                  </a:lnTo>
                  <a:lnTo>
                    <a:pt x="300" y="346"/>
                  </a:lnTo>
                  <a:lnTo>
                    <a:pt x="318" y="322"/>
                  </a:lnTo>
                  <a:lnTo>
                    <a:pt x="334" y="296"/>
                  </a:lnTo>
                  <a:lnTo>
                    <a:pt x="290" y="278"/>
                  </a:lnTo>
                  <a:lnTo>
                    <a:pt x="298" y="258"/>
                  </a:lnTo>
                  <a:lnTo>
                    <a:pt x="34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>
            <a:off x="1425753" y="4024937"/>
            <a:ext cx="936417" cy="0"/>
          </a:xfrm>
          <a:prstGeom prst="straightConnector1">
            <a:avLst/>
          </a:prstGeom>
          <a:ln w="101600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 bwMode="auto">
          <a:xfrm>
            <a:off x="2362172" y="3350694"/>
            <a:ext cx="2417154" cy="123723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2362172" y="3210566"/>
            <a:ext cx="2417154" cy="383759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r>
              <a:rPr lang="en-US" sz="2000">
                <a:solidFill>
                  <a:srgbClr val="FFFFFF"/>
                </a:solidFill>
              </a:rPr>
              <a:t>Stream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453202" y="3727826"/>
            <a:ext cx="2190496" cy="681903"/>
            <a:chOff x="2841743" y="2630363"/>
            <a:chExt cx="2190496" cy="681902"/>
          </a:xfrm>
        </p:grpSpPr>
        <p:grpSp>
          <p:nvGrpSpPr>
            <p:cNvPr id="81" name="Group 80"/>
            <p:cNvGrpSpPr/>
            <p:nvPr/>
          </p:nvGrpSpPr>
          <p:grpSpPr>
            <a:xfrm>
              <a:off x="2841743" y="2630363"/>
              <a:ext cx="2190496" cy="681902"/>
              <a:chOff x="1085848" y="4940817"/>
              <a:chExt cx="2336406" cy="727324"/>
            </a:xfrm>
            <a:solidFill>
              <a:schemeClr val="tx1"/>
            </a:solidFill>
          </p:grpSpPr>
          <p:sp>
            <p:nvSpPr>
              <p:cNvPr id="83" name="Direct Access Storage 82"/>
              <p:cNvSpPr/>
              <p:nvPr/>
            </p:nvSpPr>
            <p:spPr bwMode="auto">
              <a:xfrm>
                <a:off x="1085848" y="4940817"/>
                <a:ext cx="2336406" cy="727323"/>
              </a:xfrm>
              <a:prstGeom prst="flowChartMagneticDrum">
                <a:avLst/>
              </a:prstGeom>
              <a:solidFill>
                <a:srgbClr val="FE50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1085848" y="4940818"/>
                <a:ext cx="727323" cy="727323"/>
              </a:xfrm>
              <a:prstGeom prst="ellipse">
                <a:avLst/>
              </a:prstGeom>
              <a:solidFill>
                <a:srgbClr val="FF6600"/>
              </a:solidFill>
              <a:ln w="38100" cmpd="sng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r>
                  <a:rPr lang="en-US" smtClean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284660" y="2785830"/>
              <a:ext cx="16818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prstClr val="white"/>
                  </a:solidFill>
                  <a:cs typeface="Arial"/>
                </a:rPr>
                <a:t>Topic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954692" y="2299854"/>
            <a:ext cx="2374222" cy="2601001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0752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KafkaProducer</a:t>
            </a:r>
            <a:endParaRPr lang="en-US"/>
          </a:p>
        </p:txBody>
      </p:sp>
      <p:sp>
        <p:nvSpPr>
          <p:cNvPr id="167" name="Rectangle 166"/>
          <p:cNvSpPr/>
          <p:nvPr/>
        </p:nvSpPr>
        <p:spPr bwMode="auto">
          <a:xfrm>
            <a:off x="365759" y="1080655"/>
            <a:ext cx="11470083" cy="5294701"/>
          </a:xfrm>
          <a:prstGeom prst="rect">
            <a:avLst/>
          </a:prstGeom>
          <a:solidFill>
            <a:srgbClr val="D0D0D1"/>
          </a:solidFill>
          <a:ln w="9525" algn="ctr">
            <a:noFill/>
            <a:round/>
            <a:headEnd/>
            <a:tailEnd/>
          </a:ln>
        </p:spPr>
        <p:txBody>
          <a:bodyPr rtlCol="0" anchor="t" anchorCtr="0"/>
          <a:lstStyle/>
          <a:p>
            <a:r>
              <a:rPr lang="en-US" smtClean="0">
                <a:latin typeface="Courier New"/>
                <a:cs typeface="Courier New"/>
              </a:rPr>
              <a:t>String </a:t>
            </a:r>
            <a:r>
              <a:rPr lang="en-US" dirty="0">
                <a:latin typeface="Courier New"/>
                <a:cs typeface="Courier New"/>
              </a:rPr>
              <a:t>topic=“/streams/</a:t>
            </a:r>
            <a:r>
              <a:rPr lang="en-US" i="1" dirty="0" err="1">
                <a:latin typeface="Courier New"/>
                <a:cs typeface="Courier New"/>
              </a:rPr>
              <a:t>pump</a:t>
            </a:r>
            <a:r>
              <a:rPr lang="en-US" dirty="0" err="1">
                <a:latin typeface="Courier New"/>
                <a:cs typeface="Courier New"/>
              </a:rPr>
              <a:t>:</a:t>
            </a:r>
            <a:r>
              <a:rPr lang="en-US" i="1" dirty="0" err="1">
                <a:latin typeface="Courier New"/>
                <a:cs typeface="Courier New"/>
              </a:rPr>
              <a:t>warning</a:t>
            </a:r>
            <a:r>
              <a:rPr lang="en-US" dirty="0">
                <a:latin typeface="Courier New"/>
                <a:cs typeface="Courier New"/>
              </a:rPr>
              <a:t>”;</a:t>
            </a:r>
          </a:p>
          <a:p>
            <a:r>
              <a:rPr lang="en-US" smtClean="0">
                <a:latin typeface="Courier New"/>
                <a:cs typeface="Courier New"/>
              </a:rPr>
              <a:t>public </a:t>
            </a:r>
            <a:r>
              <a:rPr lang="en-US" dirty="0">
                <a:latin typeface="Courier New"/>
                <a:cs typeface="Courier New"/>
              </a:rPr>
              <a:t>static </a:t>
            </a:r>
            <a:r>
              <a:rPr lang="en-US" dirty="0" err="1">
                <a:latin typeface="Courier New"/>
                <a:cs typeface="Courier New"/>
              </a:rPr>
              <a:t>KafkaProducer</a:t>
            </a:r>
            <a:r>
              <a:rPr lang="en-US" dirty="0">
                <a:latin typeface="Courier New"/>
                <a:cs typeface="Courier New"/>
              </a:rPr>
              <a:t> producer;</a:t>
            </a:r>
          </a:p>
          <a:p>
            <a:r>
              <a:rPr lang="en-US" dirty="0">
                <a:latin typeface="Courier New"/>
                <a:cs typeface="Courier New"/>
              </a:rPr>
              <a:t> </a:t>
            </a:r>
          </a:p>
          <a:p>
            <a:r>
              <a:rPr lang="en-US" spc="-150">
                <a:latin typeface="Courier New"/>
                <a:cs typeface="Courier New"/>
              </a:rPr>
              <a:t>Properties properties = new Properties();</a:t>
            </a:r>
          </a:p>
          <a:p>
            <a:r>
              <a:rPr lang="en-US" spc="-150" smtClean="0">
                <a:latin typeface="Courier New"/>
                <a:cs typeface="Courier New"/>
              </a:rPr>
              <a:t>properties.put</a:t>
            </a:r>
            <a:r>
              <a:rPr lang="en-US" spc="-150">
                <a:latin typeface="Courier New"/>
                <a:cs typeface="Courier New"/>
              </a:rPr>
              <a:t>("value.serializer",</a:t>
            </a:r>
          </a:p>
          <a:p>
            <a:r>
              <a:rPr lang="en-US" spc="-150" smtClean="0">
                <a:latin typeface="Courier New"/>
                <a:cs typeface="Courier New"/>
              </a:rPr>
              <a:t> "</a:t>
            </a:r>
            <a:r>
              <a:rPr lang="en-US" spc="-150">
                <a:latin typeface="Courier New"/>
                <a:cs typeface="Courier New"/>
              </a:rPr>
              <a:t>org.apache.kafka.common.serialization.StringSerializer");</a:t>
            </a:r>
          </a:p>
          <a:p>
            <a:r>
              <a:rPr lang="en-US" spc="-150" smtClean="0">
                <a:solidFill>
                  <a:schemeClr val="bg2"/>
                </a:solidFill>
                <a:latin typeface="Courier New"/>
                <a:cs typeface="Courier New"/>
              </a:rPr>
              <a:t>// </a:t>
            </a:r>
            <a:r>
              <a:rPr lang="en-US" spc="-150">
                <a:solidFill>
                  <a:schemeClr val="bg2"/>
                </a:solidFill>
                <a:latin typeface="Courier New"/>
                <a:cs typeface="Courier New"/>
              </a:rPr>
              <a:t>Instantiate KafkaProducer with properties</a:t>
            </a:r>
          </a:p>
          <a:p>
            <a:r>
              <a:rPr lang="en-US" spc="-150">
                <a:latin typeface="Courier New"/>
                <a:cs typeface="Courier New"/>
              </a:rPr>
              <a:t>producer = new KafkaProducer&lt;String, String&gt;(properties</a:t>
            </a:r>
            <a:r>
              <a:rPr lang="en-US" spc="-150" smtClean="0">
                <a:latin typeface="Courier New"/>
                <a:cs typeface="Courier New"/>
              </a:rPr>
              <a:t>);</a:t>
            </a:r>
          </a:p>
          <a:p>
            <a:r>
              <a:rPr lang="en-US">
                <a:latin typeface="Courier New"/>
                <a:cs typeface="Courier New"/>
              </a:rPr>
              <a:t>String txt = “msg text</a:t>
            </a:r>
            <a:r>
              <a:rPr lang="en-US" smtClean="0">
                <a:latin typeface="Courier New"/>
                <a:cs typeface="Courier New"/>
              </a:rPr>
              <a:t>”;</a:t>
            </a:r>
            <a:endParaRPr lang="en-US" dirty="0">
              <a:latin typeface="Courier New"/>
              <a:cs typeface="Courier New"/>
            </a:endParaRPr>
          </a:p>
          <a:p>
            <a:r>
              <a:rPr lang="en-US" smtClean="0">
                <a:latin typeface="Courier New"/>
                <a:cs typeface="Courier New"/>
              </a:rPr>
              <a:t>ProducerRecord&lt;String</a:t>
            </a:r>
            <a:r>
              <a:rPr lang="en-US" dirty="0">
                <a:latin typeface="Courier New"/>
                <a:cs typeface="Courier New"/>
              </a:rPr>
              <a:t>, String&gt; rec = new                   </a:t>
            </a:r>
          </a:p>
          <a:p>
            <a:r>
              <a:rPr lang="en-US" dirty="0">
                <a:latin typeface="Courier New"/>
                <a:cs typeface="Courier New"/>
              </a:rPr>
              <a:t>       </a:t>
            </a:r>
            <a:r>
              <a:rPr lang="en-US" dirty="0" err="1">
                <a:latin typeface="Courier New"/>
                <a:cs typeface="Courier New"/>
              </a:rPr>
              <a:t>ProducerRecord</a:t>
            </a:r>
            <a:r>
              <a:rPr lang="en-US" dirty="0">
                <a:latin typeface="Courier New"/>
                <a:cs typeface="Courier New"/>
              </a:rPr>
              <a:t>&lt;String, String&gt;(topic, txt);</a:t>
            </a:r>
          </a:p>
          <a:p>
            <a:r>
              <a:rPr lang="en-US" smtClean="0">
                <a:latin typeface="Courier New"/>
                <a:cs typeface="Courier New"/>
              </a:rPr>
              <a:t>producer.send(rec</a:t>
            </a:r>
            <a:r>
              <a:rPr lang="en-US" dirty="0">
                <a:latin typeface="Courier New"/>
                <a:cs typeface="Courier New"/>
              </a:rPr>
              <a:t>);</a:t>
            </a:r>
          </a:p>
          <a:p>
            <a:pPr>
              <a:defRPr/>
            </a:pPr>
            <a:endParaRPr lang="en-US" sz="2300" dirty="0">
              <a:latin typeface="Courier New"/>
              <a:cs typeface="Courier New"/>
            </a:endParaRPr>
          </a:p>
          <a:p>
            <a:endParaRPr lang="en-US" sz="2300" dirty="0">
              <a:solidFill>
                <a:srgbClr val="4D4F53"/>
              </a:solidFill>
              <a:latin typeface="Courier New"/>
              <a:cs typeface="Courier Ne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579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192761" y="2952341"/>
            <a:ext cx="1232992" cy="1663095"/>
            <a:chOff x="7097087" y="5009657"/>
            <a:chExt cx="1528550" cy="1594388"/>
          </a:xfrm>
          <a:solidFill>
            <a:srgbClr val="B2D8E5"/>
          </a:solidFill>
        </p:grpSpPr>
        <p:sp>
          <p:nvSpPr>
            <p:cNvPr id="122" name="Freeform 21"/>
            <p:cNvSpPr>
              <a:spLocks noEditPoints="1"/>
            </p:cNvSpPr>
            <p:nvPr/>
          </p:nvSpPr>
          <p:spPr bwMode="auto">
            <a:xfrm>
              <a:off x="7097087" y="5009657"/>
              <a:ext cx="1528550" cy="1594388"/>
            </a:xfrm>
            <a:custGeom>
              <a:avLst/>
              <a:gdLst>
                <a:gd name="T0" fmla="*/ 2356 w 2786"/>
                <a:gd name="T1" fmla="*/ 2214 h 2906"/>
                <a:gd name="T2" fmla="*/ 2556 w 2786"/>
                <a:gd name="T3" fmla="*/ 2214 h 2906"/>
                <a:gd name="T4" fmla="*/ 2648 w 2786"/>
                <a:gd name="T5" fmla="*/ 2232 h 2906"/>
                <a:gd name="T6" fmla="*/ 2720 w 2786"/>
                <a:gd name="T7" fmla="*/ 2282 h 2906"/>
                <a:gd name="T8" fmla="*/ 2768 w 2786"/>
                <a:gd name="T9" fmla="*/ 2354 h 2906"/>
                <a:gd name="T10" fmla="*/ 2786 w 2786"/>
                <a:gd name="T11" fmla="*/ 2444 h 2906"/>
                <a:gd name="T12" fmla="*/ 2786 w 2786"/>
                <a:gd name="T13" fmla="*/ 2906 h 2906"/>
                <a:gd name="T14" fmla="*/ 1730 w 2786"/>
                <a:gd name="T15" fmla="*/ 2906 h 2906"/>
                <a:gd name="T16" fmla="*/ 1706 w 2786"/>
                <a:gd name="T17" fmla="*/ 2894 h 2906"/>
                <a:gd name="T18" fmla="*/ 1434 w 2786"/>
                <a:gd name="T19" fmla="*/ 1984 h 2906"/>
                <a:gd name="T20" fmla="*/ 1420 w 2786"/>
                <a:gd name="T21" fmla="*/ 1986 h 2906"/>
                <a:gd name="T22" fmla="*/ 1142 w 2786"/>
                <a:gd name="T23" fmla="*/ 2902 h 2906"/>
                <a:gd name="T24" fmla="*/ 750 w 2786"/>
                <a:gd name="T25" fmla="*/ 2906 h 2906"/>
                <a:gd name="T26" fmla="*/ 1182 w 2786"/>
                <a:gd name="T27" fmla="*/ 1390 h 2906"/>
                <a:gd name="T28" fmla="*/ 1714 w 2786"/>
                <a:gd name="T29" fmla="*/ 1582 h 2906"/>
                <a:gd name="T30" fmla="*/ 1734 w 2786"/>
                <a:gd name="T31" fmla="*/ 1598 h 2906"/>
                <a:gd name="T32" fmla="*/ 1912 w 2786"/>
                <a:gd name="T33" fmla="*/ 2198 h 2906"/>
                <a:gd name="T34" fmla="*/ 1936 w 2786"/>
                <a:gd name="T35" fmla="*/ 2216 h 2906"/>
                <a:gd name="T36" fmla="*/ 2142 w 2786"/>
                <a:gd name="T37" fmla="*/ 2214 h 2906"/>
                <a:gd name="T38" fmla="*/ 2154 w 2786"/>
                <a:gd name="T39" fmla="*/ 2202 h 2906"/>
                <a:gd name="T40" fmla="*/ 2344 w 2786"/>
                <a:gd name="T41" fmla="*/ 1676 h 2906"/>
                <a:gd name="T42" fmla="*/ 498 w 2786"/>
                <a:gd name="T43" fmla="*/ 1080 h 2906"/>
                <a:gd name="T44" fmla="*/ 264 w 2786"/>
                <a:gd name="T45" fmla="*/ 1708 h 2906"/>
                <a:gd name="T46" fmla="*/ 214 w 2786"/>
                <a:gd name="T47" fmla="*/ 1736 h 2906"/>
                <a:gd name="T48" fmla="*/ 172 w 2786"/>
                <a:gd name="T49" fmla="*/ 1728 h 2906"/>
                <a:gd name="T50" fmla="*/ 144 w 2786"/>
                <a:gd name="T51" fmla="*/ 1700 h 2906"/>
                <a:gd name="T52" fmla="*/ 76 w 2786"/>
                <a:gd name="T53" fmla="*/ 1552 h 2906"/>
                <a:gd name="T54" fmla="*/ 32 w 2786"/>
                <a:gd name="T55" fmla="*/ 1396 h 2906"/>
                <a:gd name="T56" fmla="*/ 0 w 2786"/>
                <a:gd name="T57" fmla="*/ 1170 h 2906"/>
                <a:gd name="T58" fmla="*/ 2 w 2786"/>
                <a:gd name="T59" fmla="*/ 1000 h 2906"/>
                <a:gd name="T60" fmla="*/ 44 w 2786"/>
                <a:gd name="T61" fmla="*/ 638 h 2906"/>
                <a:gd name="T62" fmla="*/ 116 w 2786"/>
                <a:gd name="T63" fmla="*/ 372 h 2906"/>
                <a:gd name="T64" fmla="*/ 174 w 2786"/>
                <a:gd name="T65" fmla="*/ 240 h 2906"/>
                <a:gd name="T66" fmla="*/ 256 w 2786"/>
                <a:gd name="T67" fmla="*/ 122 h 2906"/>
                <a:gd name="T68" fmla="*/ 344 w 2786"/>
                <a:gd name="T69" fmla="*/ 50 h 2906"/>
                <a:gd name="T70" fmla="*/ 482 w 2786"/>
                <a:gd name="T71" fmla="*/ 2 h 2906"/>
                <a:gd name="T72" fmla="*/ 586 w 2786"/>
                <a:gd name="T73" fmla="*/ 10 h 2906"/>
                <a:gd name="T74" fmla="*/ 690 w 2786"/>
                <a:gd name="T75" fmla="*/ 68 h 2906"/>
                <a:gd name="T76" fmla="*/ 760 w 2786"/>
                <a:gd name="T77" fmla="*/ 166 h 2906"/>
                <a:gd name="T78" fmla="*/ 778 w 2786"/>
                <a:gd name="T79" fmla="*/ 284 h 2906"/>
                <a:gd name="T80" fmla="*/ 686 w 2786"/>
                <a:gd name="T81" fmla="*/ 560 h 2906"/>
                <a:gd name="T82" fmla="*/ 786 w 2786"/>
                <a:gd name="T83" fmla="*/ 624 h 2906"/>
                <a:gd name="T84" fmla="*/ 2650 w 2786"/>
                <a:gd name="T85" fmla="*/ 1304 h 2906"/>
                <a:gd name="T86" fmla="*/ 2712 w 2786"/>
                <a:gd name="T87" fmla="*/ 1344 h 2906"/>
                <a:gd name="T88" fmla="*/ 2756 w 2786"/>
                <a:gd name="T89" fmla="*/ 1398 h 2906"/>
                <a:gd name="T90" fmla="*/ 2782 w 2786"/>
                <a:gd name="T91" fmla="*/ 1464 h 2906"/>
                <a:gd name="T92" fmla="*/ 2786 w 2786"/>
                <a:gd name="T93" fmla="*/ 1518 h 2906"/>
                <a:gd name="T94" fmla="*/ 2770 w 2786"/>
                <a:gd name="T95" fmla="*/ 1594 h 2906"/>
                <a:gd name="T96" fmla="*/ 2734 w 2786"/>
                <a:gd name="T97" fmla="*/ 1658 h 2906"/>
                <a:gd name="T98" fmla="*/ 2680 w 2786"/>
                <a:gd name="T99" fmla="*/ 1706 h 2906"/>
                <a:gd name="T100" fmla="*/ 2608 w 2786"/>
                <a:gd name="T101" fmla="*/ 1734 h 2906"/>
                <a:gd name="T102" fmla="*/ 2528 w 2786"/>
                <a:gd name="T103" fmla="*/ 1742 h 2906"/>
                <a:gd name="T104" fmla="*/ 1414 w 2786"/>
                <a:gd name="T105" fmla="*/ 990 h 2906"/>
                <a:gd name="T106" fmla="*/ 1344 w 2786"/>
                <a:gd name="T107" fmla="*/ 1038 h 2906"/>
                <a:gd name="T108" fmla="*/ 1324 w 2786"/>
                <a:gd name="T109" fmla="*/ 1100 h 2906"/>
                <a:gd name="T110" fmla="*/ 1358 w 2786"/>
                <a:gd name="T111" fmla="*/ 1180 h 2906"/>
                <a:gd name="T112" fmla="*/ 1436 w 2786"/>
                <a:gd name="T113" fmla="*/ 1214 h 2906"/>
                <a:gd name="T114" fmla="*/ 1500 w 2786"/>
                <a:gd name="T115" fmla="*/ 1194 h 2906"/>
                <a:gd name="T116" fmla="*/ 1548 w 2786"/>
                <a:gd name="T117" fmla="*/ 1124 h 2906"/>
                <a:gd name="T118" fmla="*/ 1542 w 2786"/>
                <a:gd name="T119" fmla="*/ 1056 h 2906"/>
                <a:gd name="T120" fmla="*/ 1482 w 2786"/>
                <a:gd name="T121" fmla="*/ 996 h 2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86" h="2906">
                  <a:moveTo>
                    <a:pt x="2528" y="1742"/>
                  </a:moveTo>
                  <a:lnTo>
                    <a:pt x="2528" y="1742"/>
                  </a:lnTo>
                  <a:lnTo>
                    <a:pt x="2356" y="2214"/>
                  </a:lnTo>
                  <a:lnTo>
                    <a:pt x="2356" y="2214"/>
                  </a:lnTo>
                  <a:lnTo>
                    <a:pt x="2376" y="2214"/>
                  </a:lnTo>
                  <a:lnTo>
                    <a:pt x="2376" y="2214"/>
                  </a:lnTo>
                  <a:lnTo>
                    <a:pt x="2556" y="2214"/>
                  </a:lnTo>
                  <a:lnTo>
                    <a:pt x="2556" y="2214"/>
                  </a:lnTo>
                  <a:lnTo>
                    <a:pt x="2580" y="2216"/>
                  </a:lnTo>
                  <a:lnTo>
                    <a:pt x="2604" y="2220"/>
                  </a:lnTo>
                  <a:lnTo>
                    <a:pt x="2626" y="2226"/>
                  </a:lnTo>
                  <a:lnTo>
                    <a:pt x="2648" y="2232"/>
                  </a:lnTo>
                  <a:lnTo>
                    <a:pt x="2668" y="2242"/>
                  </a:lnTo>
                  <a:lnTo>
                    <a:pt x="2686" y="2254"/>
                  </a:lnTo>
                  <a:lnTo>
                    <a:pt x="2704" y="2266"/>
                  </a:lnTo>
                  <a:lnTo>
                    <a:pt x="2720" y="2282"/>
                  </a:lnTo>
                  <a:lnTo>
                    <a:pt x="2734" y="2298"/>
                  </a:lnTo>
                  <a:lnTo>
                    <a:pt x="2748" y="2316"/>
                  </a:lnTo>
                  <a:lnTo>
                    <a:pt x="2760" y="2334"/>
                  </a:lnTo>
                  <a:lnTo>
                    <a:pt x="2768" y="2354"/>
                  </a:lnTo>
                  <a:lnTo>
                    <a:pt x="2776" y="2376"/>
                  </a:lnTo>
                  <a:lnTo>
                    <a:pt x="2782" y="2398"/>
                  </a:lnTo>
                  <a:lnTo>
                    <a:pt x="2786" y="2420"/>
                  </a:lnTo>
                  <a:lnTo>
                    <a:pt x="2786" y="2444"/>
                  </a:lnTo>
                  <a:lnTo>
                    <a:pt x="2786" y="2444"/>
                  </a:lnTo>
                  <a:lnTo>
                    <a:pt x="2786" y="2886"/>
                  </a:lnTo>
                  <a:lnTo>
                    <a:pt x="2786" y="2886"/>
                  </a:lnTo>
                  <a:lnTo>
                    <a:pt x="2786" y="2906"/>
                  </a:lnTo>
                  <a:lnTo>
                    <a:pt x="2786" y="2906"/>
                  </a:lnTo>
                  <a:lnTo>
                    <a:pt x="2764" y="2906"/>
                  </a:lnTo>
                  <a:lnTo>
                    <a:pt x="2764" y="2906"/>
                  </a:lnTo>
                  <a:lnTo>
                    <a:pt x="1730" y="2906"/>
                  </a:lnTo>
                  <a:lnTo>
                    <a:pt x="1730" y="2906"/>
                  </a:lnTo>
                  <a:lnTo>
                    <a:pt x="1720" y="2904"/>
                  </a:lnTo>
                  <a:lnTo>
                    <a:pt x="1712" y="2902"/>
                  </a:lnTo>
                  <a:lnTo>
                    <a:pt x="1706" y="2894"/>
                  </a:lnTo>
                  <a:lnTo>
                    <a:pt x="1702" y="2886"/>
                  </a:lnTo>
                  <a:lnTo>
                    <a:pt x="1702" y="2886"/>
                  </a:lnTo>
                  <a:lnTo>
                    <a:pt x="1434" y="1984"/>
                  </a:lnTo>
                  <a:lnTo>
                    <a:pt x="1434" y="1984"/>
                  </a:lnTo>
                  <a:lnTo>
                    <a:pt x="1428" y="1962"/>
                  </a:lnTo>
                  <a:lnTo>
                    <a:pt x="1428" y="1962"/>
                  </a:lnTo>
                  <a:lnTo>
                    <a:pt x="1420" y="1986"/>
                  </a:lnTo>
                  <a:lnTo>
                    <a:pt x="1420" y="1986"/>
                  </a:lnTo>
                  <a:lnTo>
                    <a:pt x="1150" y="2888"/>
                  </a:lnTo>
                  <a:lnTo>
                    <a:pt x="1150" y="2888"/>
                  </a:lnTo>
                  <a:lnTo>
                    <a:pt x="1148" y="2896"/>
                  </a:lnTo>
                  <a:lnTo>
                    <a:pt x="1142" y="2902"/>
                  </a:lnTo>
                  <a:lnTo>
                    <a:pt x="1136" y="2904"/>
                  </a:lnTo>
                  <a:lnTo>
                    <a:pt x="1126" y="2906"/>
                  </a:lnTo>
                  <a:lnTo>
                    <a:pt x="1126" y="2906"/>
                  </a:lnTo>
                  <a:lnTo>
                    <a:pt x="750" y="2906"/>
                  </a:lnTo>
                  <a:lnTo>
                    <a:pt x="750" y="2906"/>
                  </a:lnTo>
                  <a:lnTo>
                    <a:pt x="730" y="2906"/>
                  </a:lnTo>
                  <a:lnTo>
                    <a:pt x="730" y="2906"/>
                  </a:lnTo>
                  <a:lnTo>
                    <a:pt x="1182" y="1390"/>
                  </a:lnTo>
                  <a:lnTo>
                    <a:pt x="1182" y="1390"/>
                  </a:lnTo>
                  <a:lnTo>
                    <a:pt x="1200" y="1396"/>
                  </a:lnTo>
                  <a:lnTo>
                    <a:pt x="1200" y="1396"/>
                  </a:lnTo>
                  <a:lnTo>
                    <a:pt x="1714" y="1582"/>
                  </a:lnTo>
                  <a:lnTo>
                    <a:pt x="1714" y="1582"/>
                  </a:lnTo>
                  <a:lnTo>
                    <a:pt x="1722" y="1586"/>
                  </a:lnTo>
                  <a:lnTo>
                    <a:pt x="1730" y="1592"/>
                  </a:lnTo>
                  <a:lnTo>
                    <a:pt x="1734" y="1598"/>
                  </a:lnTo>
                  <a:lnTo>
                    <a:pt x="1736" y="1608"/>
                  </a:lnTo>
                  <a:lnTo>
                    <a:pt x="1736" y="1608"/>
                  </a:lnTo>
                  <a:lnTo>
                    <a:pt x="1912" y="2198"/>
                  </a:lnTo>
                  <a:lnTo>
                    <a:pt x="1912" y="2198"/>
                  </a:lnTo>
                  <a:lnTo>
                    <a:pt x="1916" y="2206"/>
                  </a:lnTo>
                  <a:lnTo>
                    <a:pt x="1920" y="2212"/>
                  </a:lnTo>
                  <a:lnTo>
                    <a:pt x="1926" y="2214"/>
                  </a:lnTo>
                  <a:lnTo>
                    <a:pt x="1936" y="2216"/>
                  </a:lnTo>
                  <a:lnTo>
                    <a:pt x="1936" y="2216"/>
                  </a:lnTo>
                  <a:lnTo>
                    <a:pt x="2134" y="2216"/>
                  </a:lnTo>
                  <a:lnTo>
                    <a:pt x="2134" y="2216"/>
                  </a:lnTo>
                  <a:lnTo>
                    <a:pt x="2142" y="2214"/>
                  </a:lnTo>
                  <a:lnTo>
                    <a:pt x="2146" y="2212"/>
                  </a:lnTo>
                  <a:lnTo>
                    <a:pt x="2150" y="2208"/>
                  </a:lnTo>
                  <a:lnTo>
                    <a:pt x="2154" y="2202"/>
                  </a:lnTo>
                  <a:lnTo>
                    <a:pt x="2154" y="2202"/>
                  </a:lnTo>
                  <a:lnTo>
                    <a:pt x="2344" y="1682"/>
                  </a:lnTo>
                  <a:lnTo>
                    <a:pt x="2344" y="1682"/>
                  </a:lnTo>
                  <a:lnTo>
                    <a:pt x="2344" y="1676"/>
                  </a:lnTo>
                  <a:lnTo>
                    <a:pt x="2344" y="1676"/>
                  </a:lnTo>
                  <a:lnTo>
                    <a:pt x="522" y="1012"/>
                  </a:lnTo>
                  <a:lnTo>
                    <a:pt x="522" y="1012"/>
                  </a:lnTo>
                  <a:lnTo>
                    <a:pt x="498" y="1080"/>
                  </a:lnTo>
                  <a:lnTo>
                    <a:pt x="498" y="1080"/>
                  </a:lnTo>
                  <a:lnTo>
                    <a:pt x="280" y="1680"/>
                  </a:lnTo>
                  <a:lnTo>
                    <a:pt x="280" y="1680"/>
                  </a:lnTo>
                  <a:lnTo>
                    <a:pt x="272" y="1696"/>
                  </a:lnTo>
                  <a:lnTo>
                    <a:pt x="264" y="1708"/>
                  </a:lnTo>
                  <a:lnTo>
                    <a:pt x="254" y="1718"/>
                  </a:lnTo>
                  <a:lnTo>
                    <a:pt x="242" y="1726"/>
                  </a:lnTo>
                  <a:lnTo>
                    <a:pt x="228" y="1732"/>
                  </a:lnTo>
                  <a:lnTo>
                    <a:pt x="214" y="1736"/>
                  </a:lnTo>
                  <a:lnTo>
                    <a:pt x="200" y="1736"/>
                  </a:lnTo>
                  <a:lnTo>
                    <a:pt x="184" y="1732"/>
                  </a:lnTo>
                  <a:lnTo>
                    <a:pt x="184" y="1732"/>
                  </a:lnTo>
                  <a:lnTo>
                    <a:pt x="172" y="1728"/>
                  </a:lnTo>
                  <a:lnTo>
                    <a:pt x="162" y="1720"/>
                  </a:lnTo>
                  <a:lnTo>
                    <a:pt x="152" y="1712"/>
                  </a:lnTo>
                  <a:lnTo>
                    <a:pt x="144" y="1700"/>
                  </a:lnTo>
                  <a:lnTo>
                    <a:pt x="144" y="1700"/>
                  </a:lnTo>
                  <a:lnTo>
                    <a:pt x="126" y="1664"/>
                  </a:lnTo>
                  <a:lnTo>
                    <a:pt x="108" y="1628"/>
                  </a:lnTo>
                  <a:lnTo>
                    <a:pt x="92" y="1590"/>
                  </a:lnTo>
                  <a:lnTo>
                    <a:pt x="76" y="1552"/>
                  </a:lnTo>
                  <a:lnTo>
                    <a:pt x="64" y="1514"/>
                  </a:lnTo>
                  <a:lnTo>
                    <a:pt x="52" y="1476"/>
                  </a:lnTo>
                  <a:lnTo>
                    <a:pt x="42" y="1436"/>
                  </a:lnTo>
                  <a:lnTo>
                    <a:pt x="32" y="1396"/>
                  </a:lnTo>
                  <a:lnTo>
                    <a:pt x="32" y="1396"/>
                  </a:lnTo>
                  <a:lnTo>
                    <a:pt x="18" y="1320"/>
                  </a:lnTo>
                  <a:lnTo>
                    <a:pt x="6" y="1246"/>
                  </a:lnTo>
                  <a:lnTo>
                    <a:pt x="0" y="1170"/>
                  </a:lnTo>
                  <a:lnTo>
                    <a:pt x="0" y="1130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2" y="1000"/>
                  </a:lnTo>
                  <a:lnTo>
                    <a:pt x="8" y="910"/>
                  </a:lnTo>
                  <a:lnTo>
                    <a:pt x="18" y="818"/>
                  </a:lnTo>
                  <a:lnTo>
                    <a:pt x="30" y="728"/>
                  </a:lnTo>
                  <a:lnTo>
                    <a:pt x="44" y="638"/>
                  </a:lnTo>
                  <a:lnTo>
                    <a:pt x="64" y="548"/>
                  </a:lnTo>
                  <a:lnTo>
                    <a:pt x="88" y="460"/>
                  </a:lnTo>
                  <a:lnTo>
                    <a:pt x="116" y="372"/>
                  </a:lnTo>
                  <a:lnTo>
                    <a:pt x="116" y="372"/>
                  </a:lnTo>
                  <a:lnTo>
                    <a:pt x="130" y="338"/>
                  </a:lnTo>
                  <a:lnTo>
                    <a:pt x="142" y="304"/>
                  </a:lnTo>
                  <a:lnTo>
                    <a:pt x="158" y="272"/>
                  </a:lnTo>
                  <a:lnTo>
                    <a:pt x="174" y="240"/>
                  </a:lnTo>
                  <a:lnTo>
                    <a:pt x="192" y="210"/>
                  </a:lnTo>
                  <a:lnTo>
                    <a:pt x="212" y="180"/>
                  </a:lnTo>
                  <a:lnTo>
                    <a:pt x="232" y="150"/>
                  </a:lnTo>
                  <a:lnTo>
                    <a:pt x="256" y="122"/>
                  </a:lnTo>
                  <a:lnTo>
                    <a:pt x="256" y="122"/>
                  </a:lnTo>
                  <a:lnTo>
                    <a:pt x="284" y="94"/>
                  </a:lnTo>
                  <a:lnTo>
                    <a:pt x="312" y="70"/>
                  </a:lnTo>
                  <a:lnTo>
                    <a:pt x="344" y="50"/>
                  </a:lnTo>
                  <a:lnTo>
                    <a:pt x="376" y="32"/>
                  </a:lnTo>
                  <a:lnTo>
                    <a:pt x="410" y="18"/>
                  </a:lnTo>
                  <a:lnTo>
                    <a:pt x="446" y="8"/>
                  </a:lnTo>
                  <a:lnTo>
                    <a:pt x="482" y="2"/>
                  </a:lnTo>
                  <a:lnTo>
                    <a:pt x="522" y="0"/>
                  </a:lnTo>
                  <a:lnTo>
                    <a:pt x="522" y="0"/>
                  </a:lnTo>
                  <a:lnTo>
                    <a:pt x="554" y="4"/>
                  </a:lnTo>
                  <a:lnTo>
                    <a:pt x="586" y="10"/>
                  </a:lnTo>
                  <a:lnTo>
                    <a:pt x="614" y="20"/>
                  </a:lnTo>
                  <a:lnTo>
                    <a:pt x="642" y="32"/>
                  </a:lnTo>
                  <a:lnTo>
                    <a:pt x="668" y="48"/>
                  </a:lnTo>
                  <a:lnTo>
                    <a:pt x="690" y="68"/>
                  </a:lnTo>
                  <a:lnTo>
                    <a:pt x="712" y="90"/>
                  </a:lnTo>
                  <a:lnTo>
                    <a:pt x="730" y="112"/>
                  </a:lnTo>
                  <a:lnTo>
                    <a:pt x="746" y="138"/>
                  </a:lnTo>
                  <a:lnTo>
                    <a:pt x="760" y="166"/>
                  </a:lnTo>
                  <a:lnTo>
                    <a:pt x="770" y="194"/>
                  </a:lnTo>
                  <a:lnTo>
                    <a:pt x="776" y="224"/>
                  </a:lnTo>
                  <a:lnTo>
                    <a:pt x="778" y="254"/>
                  </a:lnTo>
                  <a:lnTo>
                    <a:pt x="778" y="284"/>
                  </a:lnTo>
                  <a:lnTo>
                    <a:pt x="772" y="316"/>
                  </a:lnTo>
                  <a:lnTo>
                    <a:pt x="764" y="346"/>
                  </a:lnTo>
                  <a:lnTo>
                    <a:pt x="764" y="346"/>
                  </a:lnTo>
                  <a:lnTo>
                    <a:pt x="686" y="560"/>
                  </a:lnTo>
                  <a:lnTo>
                    <a:pt x="686" y="560"/>
                  </a:lnTo>
                  <a:lnTo>
                    <a:pt x="678" y="584"/>
                  </a:lnTo>
                  <a:lnTo>
                    <a:pt x="678" y="584"/>
                  </a:lnTo>
                  <a:lnTo>
                    <a:pt x="786" y="624"/>
                  </a:lnTo>
                  <a:lnTo>
                    <a:pt x="786" y="624"/>
                  </a:lnTo>
                  <a:lnTo>
                    <a:pt x="2634" y="1298"/>
                  </a:lnTo>
                  <a:lnTo>
                    <a:pt x="2634" y="1298"/>
                  </a:lnTo>
                  <a:lnTo>
                    <a:pt x="2650" y="1304"/>
                  </a:lnTo>
                  <a:lnTo>
                    <a:pt x="2668" y="1312"/>
                  </a:lnTo>
                  <a:lnTo>
                    <a:pt x="2684" y="1322"/>
                  </a:lnTo>
                  <a:lnTo>
                    <a:pt x="2698" y="1332"/>
                  </a:lnTo>
                  <a:lnTo>
                    <a:pt x="2712" y="1344"/>
                  </a:lnTo>
                  <a:lnTo>
                    <a:pt x="2724" y="1356"/>
                  </a:lnTo>
                  <a:lnTo>
                    <a:pt x="2736" y="1370"/>
                  </a:lnTo>
                  <a:lnTo>
                    <a:pt x="2746" y="1384"/>
                  </a:lnTo>
                  <a:lnTo>
                    <a:pt x="2756" y="1398"/>
                  </a:lnTo>
                  <a:lnTo>
                    <a:pt x="2764" y="1414"/>
                  </a:lnTo>
                  <a:lnTo>
                    <a:pt x="2772" y="1430"/>
                  </a:lnTo>
                  <a:lnTo>
                    <a:pt x="2776" y="1448"/>
                  </a:lnTo>
                  <a:lnTo>
                    <a:pt x="2782" y="1464"/>
                  </a:lnTo>
                  <a:lnTo>
                    <a:pt x="2784" y="1482"/>
                  </a:lnTo>
                  <a:lnTo>
                    <a:pt x="2786" y="1500"/>
                  </a:lnTo>
                  <a:lnTo>
                    <a:pt x="2786" y="1518"/>
                  </a:lnTo>
                  <a:lnTo>
                    <a:pt x="2786" y="1518"/>
                  </a:lnTo>
                  <a:lnTo>
                    <a:pt x="2784" y="1538"/>
                  </a:lnTo>
                  <a:lnTo>
                    <a:pt x="2780" y="1558"/>
                  </a:lnTo>
                  <a:lnTo>
                    <a:pt x="2776" y="1576"/>
                  </a:lnTo>
                  <a:lnTo>
                    <a:pt x="2770" y="1594"/>
                  </a:lnTo>
                  <a:lnTo>
                    <a:pt x="2764" y="1612"/>
                  </a:lnTo>
                  <a:lnTo>
                    <a:pt x="2754" y="1628"/>
                  </a:lnTo>
                  <a:lnTo>
                    <a:pt x="2744" y="1644"/>
                  </a:lnTo>
                  <a:lnTo>
                    <a:pt x="2734" y="1658"/>
                  </a:lnTo>
                  <a:lnTo>
                    <a:pt x="2722" y="1672"/>
                  </a:lnTo>
                  <a:lnTo>
                    <a:pt x="2708" y="1684"/>
                  </a:lnTo>
                  <a:lnTo>
                    <a:pt x="2694" y="1696"/>
                  </a:lnTo>
                  <a:lnTo>
                    <a:pt x="2680" y="1706"/>
                  </a:lnTo>
                  <a:lnTo>
                    <a:pt x="2662" y="1714"/>
                  </a:lnTo>
                  <a:lnTo>
                    <a:pt x="2646" y="1722"/>
                  </a:lnTo>
                  <a:lnTo>
                    <a:pt x="2628" y="1728"/>
                  </a:lnTo>
                  <a:lnTo>
                    <a:pt x="2608" y="1734"/>
                  </a:lnTo>
                  <a:lnTo>
                    <a:pt x="2608" y="1734"/>
                  </a:lnTo>
                  <a:lnTo>
                    <a:pt x="2590" y="1736"/>
                  </a:lnTo>
                  <a:lnTo>
                    <a:pt x="2570" y="1738"/>
                  </a:lnTo>
                  <a:lnTo>
                    <a:pt x="2528" y="1742"/>
                  </a:lnTo>
                  <a:lnTo>
                    <a:pt x="2528" y="1742"/>
                  </a:lnTo>
                  <a:close/>
                  <a:moveTo>
                    <a:pt x="1438" y="988"/>
                  </a:moveTo>
                  <a:lnTo>
                    <a:pt x="1438" y="988"/>
                  </a:lnTo>
                  <a:lnTo>
                    <a:pt x="1414" y="990"/>
                  </a:lnTo>
                  <a:lnTo>
                    <a:pt x="1394" y="996"/>
                  </a:lnTo>
                  <a:lnTo>
                    <a:pt x="1374" y="1006"/>
                  </a:lnTo>
                  <a:lnTo>
                    <a:pt x="1358" y="1020"/>
                  </a:lnTo>
                  <a:lnTo>
                    <a:pt x="1344" y="1038"/>
                  </a:lnTo>
                  <a:lnTo>
                    <a:pt x="1334" y="1056"/>
                  </a:lnTo>
                  <a:lnTo>
                    <a:pt x="1326" y="1078"/>
                  </a:lnTo>
                  <a:lnTo>
                    <a:pt x="1324" y="1100"/>
                  </a:lnTo>
                  <a:lnTo>
                    <a:pt x="1324" y="1100"/>
                  </a:lnTo>
                  <a:lnTo>
                    <a:pt x="1326" y="1124"/>
                  </a:lnTo>
                  <a:lnTo>
                    <a:pt x="1334" y="1144"/>
                  </a:lnTo>
                  <a:lnTo>
                    <a:pt x="1344" y="1164"/>
                  </a:lnTo>
                  <a:lnTo>
                    <a:pt x="1358" y="1180"/>
                  </a:lnTo>
                  <a:lnTo>
                    <a:pt x="1374" y="1194"/>
                  </a:lnTo>
                  <a:lnTo>
                    <a:pt x="1394" y="1204"/>
                  </a:lnTo>
                  <a:lnTo>
                    <a:pt x="1414" y="1212"/>
                  </a:lnTo>
                  <a:lnTo>
                    <a:pt x="1436" y="1214"/>
                  </a:lnTo>
                  <a:lnTo>
                    <a:pt x="1436" y="1214"/>
                  </a:lnTo>
                  <a:lnTo>
                    <a:pt x="1460" y="1212"/>
                  </a:lnTo>
                  <a:lnTo>
                    <a:pt x="1480" y="1204"/>
                  </a:lnTo>
                  <a:lnTo>
                    <a:pt x="1500" y="1194"/>
                  </a:lnTo>
                  <a:lnTo>
                    <a:pt x="1516" y="1180"/>
                  </a:lnTo>
                  <a:lnTo>
                    <a:pt x="1530" y="1164"/>
                  </a:lnTo>
                  <a:lnTo>
                    <a:pt x="1540" y="1144"/>
                  </a:lnTo>
                  <a:lnTo>
                    <a:pt x="1548" y="1124"/>
                  </a:lnTo>
                  <a:lnTo>
                    <a:pt x="1550" y="1102"/>
                  </a:lnTo>
                  <a:lnTo>
                    <a:pt x="1550" y="1102"/>
                  </a:lnTo>
                  <a:lnTo>
                    <a:pt x="1548" y="1078"/>
                  </a:lnTo>
                  <a:lnTo>
                    <a:pt x="1542" y="1056"/>
                  </a:lnTo>
                  <a:lnTo>
                    <a:pt x="1532" y="1038"/>
                  </a:lnTo>
                  <a:lnTo>
                    <a:pt x="1518" y="1020"/>
                  </a:lnTo>
                  <a:lnTo>
                    <a:pt x="1500" y="1006"/>
                  </a:lnTo>
                  <a:lnTo>
                    <a:pt x="1482" y="996"/>
                  </a:lnTo>
                  <a:lnTo>
                    <a:pt x="1460" y="990"/>
                  </a:lnTo>
                  <a:lnTo>
                    <a:pt x="1438" y="988"/>
                  </a:lnTo>
                  <a:lnTo>
                    <a:pt x="1438" y="9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22"/>
            <p:cNvSpPr>
              <a:spLocks/>
            </p:cNvSpPr>
            <p:nvPr/>
          </p:nvSpPr>
          <p:spPr bwMode="auto">
            <a:xfrm>
              <a:off x="7182677" y="6003818"/>
              <a:ext cx="57060" cy="599130"/>
            </a:xfrm>
            <a:custGeom>
              <a:avLst/>
              <a:gdLst>
                <a:gd name="T0" fmla="*/ 104 w 104"/>
                <a:gd name="T1" fmla="*/ 1092 h 1092"/>
                <a:gd name="T2" fmla="*/ 104 w 104"/>
                <a:gd name="T3" fmla="*/ 1092 h 1092"/>
                <a:gd name="T4" fmla="*/ 2 w 104"/>
                <a:gd name="T5" fmla="*/ 1092 h 1092"/>
                <a:gd name="T6" fmla="*/ 2 w 104"/>
                <a:gd name="T7" fmla="*/ 1092 h 1092"/>
                <a:gd name="T8" fmla="*/ 0 w 104"/>
                <a:gd name="T9" fmla="*/ 1074 h 1092"/>
                <a:gd name="T10" fmla="*/ 0 w 104"/>
                <a:gd name="T11" fmla="*/ 1074 h 1092"/>
                <a:gd name="T12" fmla="*/ 0 w 104"/>
                <a:gd name="T13" fmla="*/ 62 h 1092"/>
                <a:gd name="T14" fmla="*/ 0 w 104"/>
                <a:gd name="T15" fmla="*/ 62 h 1092"/>
                <a:gd name="T16" fmla="*/ 2 w 104"/>
                <a:gd name="T17" fmla="*/ 48 h 1092"/>
                <a:gd name="T18" fmla="*/ 4 w 104"/>
                <a:gd name="T19" fmla="*/ 36 h 1092"/>
                <a:gd name="T20" fmla="*/ 10 w 104"/>
                <a:gd name="T21" fmla="*/ 24 h 1092"/>
                <a:gd name="T22" fmla="*/ 16 w 104"/>
                <a:gd name="T23" fmla="*/ 16 h 1092"/>
                <a:gd name="T24" fmla="*/ 24 w 104"/>
                <a:gd name="T25" fmla="*/ 8 h 1092"/>
                <a:gd name="T26" fmla="*/ 32 w 104"/>
                <a:gd name="T27" fmla="*/ 4 h 1092"/>
                <a:gd name="T28" fmla="*/ 44 w 104"/>
                <a:gd name="T29" fmla="*/ 0 h 1092"/>
                <a:gd name="T30" fmla="*/ 56 w 104"/>
                <a:gd name="T31" fmla="*/ 0 h 1092"/>
                <a:gd name="T32" fmla="*/ 56 w 104"/>
                <a:gd name="T33" fmla="*/ 0 h 1092"/>
                <a:gd name="T34" fmla="*/ 64 w 104"/>
                <a:gd name="T35" fmla="*/ 2 h 1092"/>
                <a:gd name="T36" fmla="*/ 74 w 104"/>
                <a:gd name="T37" fmla="*/ 4 h 1092"/>
                <a:gd name="T38" fmla="*/ 80 w 104"/>
                <a:gd name="T39" fmla="*/ 8 h 1092"/>
                <a:gd name="T40" fmla="*/ 88 w 104"/>
                <a:gd name="T41" fmla="*/ 14 h 1092"/>
                <a:gd name="T42" fmla="*/ 94 w 104"/>
                <a:gd name="T43" fmla="*/ 22 h 1092"/>
                <a:gd name="T44" fmla="*/ 98 w 104"/>
                <a:gd name="T45" fmla="*/ 28 h 1092"/>
                <a:gd name="T46" fmla="*/ 102 w 104"/>
                <a:gd name="T47" fmla="*/ 38 h 1092"/>
                <a:gd name="T48" fmla="*/ 104 w 104"/>
                <a:gd name="T49" fmla="*/ 46 h 1092"/>
                <a:gd name="T50" fmla="*/ 104 w 104"/>
                <a:gd name="T51" fmla="*/ 46 h 1092"/>
                <a:gd name="T52" fmla="*/ 104 w 104"/>
                <a:gd name="T53" fmla="*/ 66 h 1092"/>
                <a:gd name="T54" fmla="*/ 104 w 104"/>
                <a:gd name="T55" fmla="*/ 66 h 1092"/>
                <a:gd name="T56" fmla="*/ 104 w 104"/>
                <a:gd name="T57" fmla="*/ 1072 h 1092"/>
                <a:gd name="T58" fmla="*/ 104 w 104"/>
                <a:gd name="T59" fmla="*/ 1072 h 1092"/>
                <a:gd name="T60" fmla="*/ 104 w 104"/>
                <a:gd name="T61" fmla="*/ 1092 h 1092"/>
                <a:gd name="T62" fmla="*/ 104 w 104"/>
                <a:gd name="T63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92">
                  <a:moveTo>
                    <a:pt x="104" y="1092"/>
                  </a:moveTo>
                  <a:lnTo>
                    <a:pt x="104" y="1092"/>
                  </a:lnTo>
                  <a:lnTo>
                    <a:pt x="2" y="1092"/>
                  </a:lnTo>
                  <a:lnTo>
                    <a:pt x="2" y="109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32" y="4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2"/>
                  </a:lnTo>
                  <a:lnTo>
                    <a:pt x="74" y="4"/>
                  </a:lnTo>
                  <a:lnTo>
                    <a:pt x="80" y="8"/>
                  </a:lnTo>
                  <a:lnTo>
                    <a:pt x="88" y="14"/>
                  </a:lnTo>
                  <a:lnTo>
                    <a:pt x="94" y="22"/>
                  </a:lnTo>
                  <a:lnTo>
                    <a:pt x="98" y="28"/>
                  </a:lnTo>
                  <a:lnTo>
                    <a:pt x="102" y="38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1072"/>
                  </a:lnTo>
                  <a:lnTo>
                    <a:pt x="104" y="1072"/>
                  </a:lnTo>
                  <a:lnTo>
                    <a:pt x="104" y="1092"/>
                  </a:lnTo>
                  <a:lnTo>
                    <a:pt x="104" y="10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Use Case Example Code</a:t>
            </a: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571333" y="4892218"/>
            <a:ext cx="2540202" cy="677106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marL="0" lvl="1"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Data for </a:t>
            </a:r>
          </a:p>
          <a:p>
            <a:pPr marL="0" lvl="1"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real-time monitoring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36957" y="3587592"/>
            <a:ext cx="519694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600">
                <a:solidFill>
                  <a:srgbClr val="4D4F53">
                    <a:lumMod val="75000"/>
                  </a:srgbClr>
                </a:solidFill>
                <a:latin typeface="Arial Narrow" pitchFamily="34" charset="0"/>
                <a:cs typeface="Arial"/>
              </a:rPr>
              <a:t>read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7889" y="4937037"/>
            <a:ext cx="2339094" cy="677106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Sensor </a:t>
            </a:r>
          </a:p>
          <a:p>
            <a:pPr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time-stamped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9966" y="5114399"/>
            <a:ext cx="2229445" cy="384719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900" b="1">
                <a:solidFill>
                  <a:srgbClr val="4D4F53"/>
                </a:solidFill>
                <a:cs typeface="Arial"/>
              </a:rPr>
              <a:t>Spark processing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5337402" y="3346485"/>
            <a:ext cx="1492824" cy="103568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sz="1600" b="1">
                <a:solidFill>
                  <a:prstClr val="black"/>
                </a:solidFill>
              </a:rPr>
              <a:t>Spark Streaming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5279805" y="3274698"/>
            <a:ext cx="1569819" cy="133266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600" b="1">
              <a:solidFill>
                <a:prstClr val="black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32" y="3495575"/>
            <a:ext cx="1372802" cy="890904"/>
          </a:xfrm>
          <a:prstGeom prst="rect">
            <a:avLst/>
          </a:prstGeom>
        </p:spPr>
      </p:pic>
      <p:sp>
        <p:nvSpPr>
          <p:cNvPr id="77" name="Arc 76"/>
          <p:cNvSpPr/>
          <p:nvPr/>
        </p:nvSpPr>
        <p:spPr bwMode="auto">
          <a:xfrm>
            <a:off x="7052709" y="3641307"/>
            <a:ext cx="1424950" cy="1231839"/>
          </a:xfrm>
          <a:prstGeom prst="arc">
            <a:avLst>
              <a:gd name="adj1" fmla="val 1353490"/>
              <a:gd name="adj2" fmla="val 11608042"/>
            </a:avLst>
          </a:prstGeom>
          <a:ln w="101600" cmpd="sng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9123471" y="3941027"/>
            <a:ext cx="1081228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7834065" y="3367606"/>
            <a:ext cx="1147964" cy="1146844"/>
            <a:chOff x="6648415" y="4857078"/>
            <a:chExt cx="1147963" cy="1146844"/>
          </a:xfrm>
        </p:grpSpPr>
        <p:grpSp>
          <p:nvGrpSpPr>
            <p:cNvPr id="71" name="Group 70"/>
            <p:cNvGrpSpPr/>
            <p:nvPr/>
          </p:nvGrpSpPr>
          <p:grpSpPr>
            <a:xfrm>
              <a:off x="6648415" y="4857078"/>
              <a:ext cx="1147963" cy="1146844"/>
              <a:chOff x="4465638" y="1801813"/>
              <a:chExt cx="3257550" cy="3254375"/>
            </a:xfrm>
            <a:solidFill>
              <a:schemeClr val="tx2">
                <a:lumMod val="50000"/>
              </a:schemeClr>
            </a:solidFill>
          </p:grpSpPr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4465638" y="1801813"/>
                <a:ext cx="3254375" cy="1425575"/>
              </a:xfrm>
              <a:custGeom>
                <a:avLst/>
                <a:gdLst>
                  <a:gd name="T0" fmla="*/ 1058 w 2050"/>
                  <a:gd name="T1" fmla="*/ 0 h 898"/>
                  <a:gd name="T2" fmla="*/ 1232 w 2050"/>
                  <a:gd name="T3" fmla="*/ 6 h 898"/>
                  <a:gd name="T4" fmla="*/ 1412 w 2050"/>
                  <a:gd name="T5" fmla="*/ 22 h 898"/>
                  <a:gd name="T6" fmla="*/ 1596 w 2050"/>
                  <a:gd name="T7" fmla="*/ 54 h 898"/>
                  <a:gd name="T8" fmla="*/ 1688 w 2050"/>
                  <a:gd name="T9" fmla="*/ 76 h 898"/>
                  <a:gd name="T10" fmla="*/ 1780 w 2050"/>
                  <a:gd name="T11" fmla="*/ 106 h 898"/>
                  <a:gd name="T12" fmla="*/ 1806 w 2050"/>
                  <a:gd name="T13" fmla="*/ 116 h 898"/>
                  <a:gd name="T14" fmla="*/ 1884 w 2050"/>
                  <a:gd name="T15" fmla="*/ 150 h 898"/>
                  <a:gd name="T16" fmla="*/ 1982 w 2050"/>
                  <a:gd name="T17" fmla="*/ 208 h 898"/>
                  <a:gd name="T18" fmla="*/ 2000 w 2050"/>
                  <a:gd name="T19" fmla="*/ 220 h 898"/>
                  <a:gd name="T20" fmla="*/ 2026 w 2050"/>
                  <a:gd name="T21" fmla="*/ 248 h 898"/>
                  <a:gd name="T22" fmla="*/ 2044 w 2050"/>
                  <a:gd name="T23" fmla="*/ 284 h 898"/>
                  <a:gd name="T24" fmla="*/ 2050 w 2050"/>
                  <a:gd name="T25" fmla="*/ 324 h 898"/>
                  <a:gd name="T26" fmla="*/ 2050 w 2050"/>
                  <a:gd name="T27" fmla="*/ 348 h 898"/>
                  <a:gd name="T28" fmla="*/ 2048 w 2050"/>
                  <a:gd name="T29" fmla="*/ 488 h 898"/>
                  <a:gd name="T30" fmla="*/ 2050 w 2050"/>
                  <a:gd name="T31" fmla="*/ 536 h 898"/>
                  <a:gd name="T32" fmla="*/ 2048 w 2050"/>
                  <a:gd name="T33" fmla="*/ 590 h 898"/>
                  <a:gd name="T34" fmla="*/ 2030 w 2050"/>
                  <a:gd name="T35" fmla="*/ 636 h 898"/>
                  <a:gd name="T36" fmla="*/ 2000 w 2050"/>
                  <a:gd name="T37" fmla="*/ 674 h 898"/>
                  <a:gd name="T38" fmla="*/ 1958 w 2050"/>
                  <a:gd name="T39" fmla="*/ 708 h 898"/>
                  <a:gd name="T40" fmla="*/ 1918 w 2050"/>
                  <a:gd name="T41" fmla="*/ 732 h 898"/>
                  <a:gd name="T42" fmla="*/ 1838 w 2050"/>
                  <a:gd name="T43" fmla="*/ 772 h 898"/>
                  <a:gd name="T44" fmla="*/ 1754 w 2050"/>
                  <a:gd name="T45" fmla="*/ 802 h 898"/>
                  <a:gd name="T46" fmla="*/ 1668 w 2050"/>
                  <a:gd name="T47" fmla="*/ 826 h 898"/>
                  <a:gd name="T48" fmla="*/ 1624 w 2050"/>
                  <a:gd name="T49" fmla="*/ 834 h 898"/>
                  <a:gd name="T50" fmla="*/ 1460 w 2050"/>
                  <a:gd name="T51" fmla="*/ 864 h 898"/>
                  <a:gd name="T52" fmla="*/ 1296 w 2050"/>
                  <a:gd name="T53" fmla="*/ 884 h 898"/>
                  <a:gd name="T54" fmla="*/ 1134 w 2050"/>
                  <a:gd name="T55" fmla="*/ 896 h 898"/>
                  <a:gd name="T56" fmla="*/ 970 w 2050"/>
                  <a:gd name="T57" fmla="*/ 898 h 898"/>
                  <a:gd name="T58" fmla="*/ 808 w 2050"/>
                  <a:gd name="T59" fmla="*/ 890 h 898"/>
                  <a:gd name="T60" fmla="*/ 646 w 2050"/>
                  <a:gd name="T61" fmla="*/ 872 h 898"/>
                  <a:gd name="T62" fmla="*/ 484 w 2050"/>
                  <a:gd name="T63" fmla="*/ 844 h 898"/>
                  <a:gd name="T64" fmla="*/ 322 w 2050"/>
                  <a:gd name="T65" fmla="*/ 806 h 898"/>
                  <a:gd name="T66" fmla="*/ 294 w 2050"/>
                  <a:gd name="T67" fmla="*/ 798 h 898"/>
                  <a:gd name="T68" fmla="*/ 212 w 2050"/>
                  <a:gd name="T69" fmla="*/ 766 h 898"/>
                  <a:gd name="T70" fmla="*/ 106 w 2050"/>
                  <a:gd name="T71" fmla="*/ 714 h 898"/>
                  <a:gd name="T72" fmla="*/ 80 w 2050"/>
                  <a:gd name="T73" fmla="*/ 700 h 898"/>
                  <a:gd name="T74" fmla="*/ 38 w 2050"/>
                  <a:gd name="T75" fmla="*/ 662 h 898"/>
                  <a:gd name="T76" fmla="*/ 12 w 2050"/>
                  <a:gd name="T77" fmla="*/ 616 h 898"/>
                  <a:gd name="T78" fmla="*/ 0 w 2050"/>
                  <a:gd name="T79" fmla="*/ 560 h 898"/>
                  <a:gd name="T80" fmla="*/ 2 w 2050"/>
                  <a:gd name="T81" fmla="*/ 528 h 898"/>
                  <a:gd name="T82" fmla="*/ 4 w 2050"/>
                  <a:gd name="T83" fmla="*/ 444 h 898"/>
                  <a:gd name="T84" fmla="*/ 2 w 2050"/>
                  <a:gd name="T85" fmla="*/ 360 h 898"/>
                  <a:gd name="T86" fmla="*/ 0 w 2050"/>
                  <a:gd name="T87" fmla="*/ 332 h 898"/>
                  <a:gd name="T88" fmla="*/ 12 w 2050"/>
                  <a:gd name="T89" fmla="*/ 282 h 898"/>
                  <a:gd name="T90" fmla="*/ 36 w 2050"/>
                  <a:gd name="T91" fmla="*/ 240 h 898"/>
                  <a:gd name="T92" fmla="*/ 72 w 2050"/>
                  <a:gd name="T93" fmla="*/ 204 h 898"/>
                  <a:gd name="T94" fmla="*/ 94 w 2050"/>
                  <a:gd name="T95" fmla="*/ 188 h 898"/>
                  <a:gd name="T96" fmla="*/ 178 w 2050"/>
                  <a:gd name="T97" fmla="*/ 140 h 898"/>
                  <a:gd name="T98" fmla="*/ 264 w 2050"/>
                  <a:gd name="T99" fmla="*/ 106 h 898"/>
                  <a:gd name="T100" fmla="*/ 356 w 2050"/>
                  <a:gd name="T101" fmla="*/ 78 h 898"/>
                  <a:gd name="T102" fmla="*/ 448 w 2050"/>
                  <a:gd name="T103" fmla="*/ 56 h 898"/>
                  <a:gd name="T104" fmla="*/ 592 w 2050"/>
                  <a:gd name="T105" fmla="*/ 30 h 898"/>
                  <a:gd name="T106" fmla="*/ 740 w 2050"/>
                  <a:gd name="T107" fmla="*/ 12 h 898"/>
                  <a:gd name="T108" fmla="*/ 894 w 2050"/>
                  <a:gd name="T109" fmla="*/ 4 h 898"/>
                  <a:gd name="T110" fmla="*/ 1058 w 2050"/>
                  <a:gd name="T111" fmla="*/ 0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50" h="898">
                    <a:moveTo>
                      <a:pt x="1058" y="0"/>
                    </a:moveTo>
                    <a:lnTo>
                      <a:pt x="1058" y="0"/>
                    </a:lnTo>
                    <a:lnTo>
                      <a:pt x="1144" y="2"/>
                    </a:lnTo>
                    <a:lnTo>
                      <a:pt x="1232" y="6"/>
                    </a:lnTo>
                    <a:lnTo>
                      <a:pt x="1322" y="12"/>
                    </a:lnTo>
                    <a:lnTo>
                      <a:pt x="1412" y="22"/>
                    </a:lnTo>
                    <a:lnTo>
                      <a:pt x="1504" y="36"/>
                    </a:lnTo>
                    <a:lnTo>
                      <a:pt x="1596" y="54"/>
                    </a:lnTo>
                    <a:lnTo>
                      <a:pt x="1642" y="64"/>
                    </a:lnTo>
                    <a:lnTo>
                      <a:pt x="1688" y="76"/>
                    </a:lnTo>
                    <a:lnTo>
                      <a:pt x="1734" y="90"/>
                    </a:lnTo>
                    <a:lnTo>
                      <a:pt x="1780" y="106"/>
                    </a:lnTo>
                    <a:lnTo>
                      <a:pt x="1780" y="106"/>
                    </a:lnTo>
                    <a:lnTo>
                      <a:pt x="1806" y="116"/>
                    </a:lnTo>
                    <a:lnTo>
                      <a:pt x="1832" y="126"/>
                    </a:lnTo>
                    <a:lnTo>
                      <a:pt x="1884" y="150"/>
                    </a:lnTo>
                    <a:lnTo>
                      <a:pt x="1934" y="178"/>
                    </a:lnTo>
                    <a:lnTo>
                      <a:pt x="1982" y="208"/>
                    </a:lnTo>
                    <a:lnTo>
                      <a:pt x="1982" y="208"/>
                    </a:lnTo>
                    <a:lnTo>
                      <a:pt x="2000" y="220"/>
                    </a:lnTo>
                    <a:lnTo>
                      <a:pt x="2014" y="234"/>
                    </a:lnTo>
                    <a:lnTo>
                      <a:pt x="2026" y="248"/>
                    </a:lnTo>
                    <a:lnTo>
                      <a:pt x="2036" y="266"/>
                    </a:lnTo>
                    <a:lnTo>
                      <a:pt x="2044" y="284"/>
                    </a:lnTo>
                    <a:lnTo>
                      <a:pt x="2048" y="304"/>
                    </a:lnTo>
                    <a:lnTo>
                      <a:pt x="2050" y="324"/>
                    </a:lnTo>
                    <a:lnTo>
                      <a:pt x="2050" y="348"/>
                    </a:lnTo>
                    <a:lnTo>
                      <a:pt x="2050" y="348"/>
                    </a:lnTo>
                    <a:lnTo>
                      <a:pt x="2048" y="442"/>
                    </a:lnTo>
                    <a:lnTo>
                      <a:pt x="2048" y="488"/>
                    </a:lnTo>
                    <a:lnTo>
                      <a:pt x="2050" y="536"/>
                    </a:lnTo>
                    <a:lnTo>
                      <a:pt x="2050" y="536"/>
                    </a:lnTo>
                    <a:lnTo>
                      <a:pt x="2050" y="564"/>
                    </a:lnTo>
                    <a:lnTo>
                      <a:pt x="2048" y="590"/>
                    </a:lnTo>
                    <a:lnTo>
                      <a:pt x="2040" y="614"/>
                    </a:lnTo>
                    <a:lnTo>
                      <a:pt x="2030" y="636"/>
                    </a:lnTo>
                    <a:lnTo>
                      <a:pt x="2016" y="656"/>
                    </a:lnTo>
                    <a:lnTo>
                      <a:pt x="2000" y="674"/>
                    </a:lnTo>
                    <a:lnTo>
                      <a:pt x="1980" y="692"/>
                    </a:lnTo>
                    <a:lnTo>
                      <a:pt x="1958" y="708"/>
                    </a:lnTo>
                    <a:lnTo>
                      <a:pt x="1958" y="708"/>
                    </a:lnTo>
                    <a:lnTo>
                      <a:pt x="1918" y="732"/>
                    </a:lnTo>
                    <a:lnTo>
                      <a:pt x="1880" y="752"/>
                    </a:lnTo>
                    <a:lnTo>
                      <a:pt x="1838" y="772"/>
                    </a:lnTo>
                    <a:lnTo>
                      <a:pt x="1796" y="788"/>
                    </a:lnTo>
                    <a:lnTo>
                      <a:pt x="1754" y="802"/>
                    </a:lnTo>
                    <a:lnTo>
                      <a:pt x="1712" y="814"/>
                    </a:lnTo>
                    <a:lnTo>
                      <a:pt x="1668" y="826"/>
                    </a:lnTo>
                    <a:lnTo>
                      <a:pt x="1624" y="834"/>
                    </a:lnTo>
                    <a:lnTo>
                      <a:pt x="1624" y="834"/>
                    </a:lnTo>
                    <a:lnTo>
                      <a:pt x="1542" y="850"/>
                    </a:lnTo>
                    <a:lnTo>
                      <a:pt x="1460" y="864"/>
                    </a:lnTo>
                    <a:lnTo>
                      <a:pt x="1378" y="874"/>
                    </a:lnTo>
                    <a:lnTo>
                      <a:pt x="1296" y="884"/>
                    </a:lnTo>
                    <a:lnTo>
                      <a:pt x="1216" y="890"/>
                    </a:lnTo>
                    <a:lnTo>
                      <a:pt x="1134" y="896"/>
                    </a:lnTo>
                    <a:lnTo>
                      <a:pt x="1052" y="898"/>
                    </a:lnTo>
                    <a:lnTo>
                      <a:pt x="970" y="898"/>
                    </a:lnTo>
                    <a:lnTo>
                      <a:pt x="890" y="894"/>
                    </a:lnTo>
                    <a:lnTo>
                      <a:pt x="808" y="890"/>
                    </a:lnTo>
                    <a:lnTo>
                      <a:pt x="726" y="882"/>
                    </a:lnTo>
                    <a:lnTo>
                      <a:pt x="646" y="872"/>
                    </a:lnTo>
                    <a:lnTo>
                      <a:pt x="564" y="860"/>
                    </a:lnTo>
                    <a:lnTo>
                      <a:pt x="484" y="844"/>
                    </a:lnTo>
                    <a:lnTo>
                      <a:pt x="402" y="828"/>
                    </a:lnTo>
                    <a:lnTo>
                      <a:pt x="322" y="806"/>
                    </a:lnTo>
                    <a:lnTo>
                      <a:pt x="322" y="806"/>
                    </a:lnTo>
                    <a:lnTo>
                      <a:pt x="294" y="798"/>
                    </a:lnTo>
                    <a:lnTo>
                      <a:pt x="266" y="788"/>
                    </a:lnTo>
                    <a:lnTo>
                      <a:pt x="212" y="766"/>
                    </a:lnTo>
                    <a:lnTo>
                      <a:pt x="158" y="742"/>
                    </a:lnTo>
                    <a:lnTo>
                      <a:pt x="106" y="714"/>
                    </a:lnTo>
                    <a:lnTo>
                      <a:pt x="106" y="714"/>
                    </a:lnTo>
                    <a:lnTo>
                      <a:pt x="80" y="700"/>
                    </a:lnTo>
                    <a:lnTo>
                      <a:pt x="58" y="682"/>
                    </a:lnTo>
                    <a:lnTo>
                      <a:pt x="38" y="662"/>
                    </a:lnTo>
                    <a:lnTo>
                      <a:pt x="24" y="640"/>
                    </a:lnTo>
                    <a:lnTo>
                      <a:pt x="12" y="616"/>
                    </a:lnTo>
                    <a:lnTo>
                      <a:pt x="4" y="590"/>
                    </a:lnTo>
                    <a:lnTo>
                      <a:pt x="0" y="560"/>
                    </a:lnTo>
                    <a:lnTo>
                      <a:pt x="2" y="528"/>
                    </a:lnTo>
                    <a:lnTo>
                      <a:pt x="2" y="528"/>
                    </a:lnTo>
                    <a:lnTo>
                      <a:pt x="4" y="486"/>
                    </a:lnTo>
                    <a:lnTo>
                      <a:pt x="4" y="444"/>
                    </a:lnTo>
                    <a:lnTo>
                      <a:pt x="4" y="402"/>
                    </a:lnTo>
                    <a:lnTo>
                      <a:pt x="2" y="360"/>
                    </a:lnTo>
                    <a:lnTo>
                      <a:pt x="2" y="360"/>
                    </a:lnTo>
                    <a:lnTo>
                      <a:pt x="0" y="332"/>
                    </a:lnTo>
                    <a:lnTo>
                      <a:pt x="4" y="306"/>
                    </a:lnTo>
                    <a:lnTo>
                      <a:pt x="12" y="282"/>
                    </a:lnTo>
                    <a:lnTo>
                      <a:pt x="22" y="260"/>
                    </a:lnTo>
                    <a:lnTo>
                      <a:pt x="36" y="240"/>
                    </a:lnTo>
                    <a:lnTo>
                      <a:pt x="52" y="220"/>
                    </a:lnTo>
                    <a:lnTo>
                      <a:pt x="72" y="204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136" y="162"/>
                    </a:lnTo>
                    <a:lnTo>
                      <a:pt x="178" y="140"/>
                    </a:lnTo>
                    <a:lnTo>
                      <a:pt x="220" y="122"/>
                    </a:lnTo>
                    <a:lnTo>
                      <a:pt x="264" y="106"/>
                    </a:lnTo>
                    <a:lnTo>
                      <a:pt x="310" y="90"/>
                    </a:lnTo>
                    <a:lnTo>
                      <a:pt x="356" y="78"/>
                    </a:lnTo>
                    <a:lnTo>
                      <a:pt x="448" y="56"/>
                    </a:lnTo>
                    <a:lnTo>
                      <a:pt x="448" y="56"/>
                    </a:lnTo>
                    <a:lnTo>
                      <a:pt x="520" y="42"/>
                    </a:lnTo>
                    <a:lnTo>
                      <a:pt x="592" y="30"/>
                    </a:lnTo>
                    <a:lnTo>
                      <a:pt x="666" y="20"/>
                    </a:lnTo>
                    <a:lnTo>
                      <a:pt x="740" y="12"/>
                    </a:lnTo>
                    <a:lnTo>
                      <a:pt x="816" y="8"/>
                    </a:lnTo>
                    <a:lnTo>
                      <a:pt x="894" y="4"/>
                    </a:lnTo>
                    <a:lnTo>
                      <a:pt x="976" y="0"/>
                    </a:lnTo>
                    <a:lnTo>
                      <a:pt x="1058" y="0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>
                <a:off x="4465638" y="3992563"/>
                <a:ext cx="3257550" cy="1063625"/>
              </a:xfrm>
              <a:custGeom>
                <a:avLst/>
                <a:gdLst>
                  <a:gd name="T0" fmla="*/ 6 w 2052"/>
                  <a:gd name="T1" fmla="*/ 0 h 670"/>
                  <a:gd name="T2" fmla="*/ 28 w 2052"/>
                  <a:gd name="T3" fmla="*/ 34 h 670"/>
                  <a:gd name="T4" fmla="*/ 54 w 2052"/>
                  <a:gd name="T5" fmla="*/ 64 h 670"/>
                  <a:gd name="T6" fmla="*/ 82 w 2052"/>
                  <a:gd name="T7" fmla="*/ 88 h 670"/>
                  <a:gd name="T8" fmla="*/ 146 w 2052"/>
                  <a:gd name="T9" fmla="*/ 128 h 670"/>
                  <a:gd name="T10" fmla="*/ 216 w 2052"/>
                  <a:gd name="T11" fmla="*/ 158 h 670"/>
                  <a:gd name="T12" fmla="*/ 252 w 2052"/>
                  <a:gd name="T13" fmla="*/ 172 h 670"/>
                  <a:gd name="T14" fmla="*/ 376 w 2052"/>
                  <a:gd name="T15" fmla="*/ 212 h 670"/>
                  <a:gd name="T16" fmla="*/ 504 w 2052"/>
                  <a:gd name="T17" fmla="*/ 240 h 670"/>
                  <a:gd name="T18" fmla="*/ 634 w 2052"/>
                  <a:gd name="T19" fmla="*/ 260 h 670"/>
                  <a:gd name="T20" fmla="*/ 764 w 2052"/>
                  <a:gd name="T21" fmla="*/ 272 h 670"/>
                  <a:gd name="T22" fmla="*/ 878 w 2052"/>
                  <a:gd name="T23" fmla="*/ 280 h 670"/>
                  <a:gd name="T24" fmla="*/ 1106 w 2052"/>
                  <a:gd name="T25" fmla="*/ 284 h 670"/>
                  <a:gd name="T26" fmla="*/ 1278 w 2052"/>
                  <a:gd name="T27" fmla="*/ 276 h 670"/>
                  <a:gd name="T28" fmla="*/ 1390 w 2052"/>
                  <a:gd name="T29" fmla="*/ 264 h 670"/>
                  <a:gd name="T30" fmla="*/ 1504 w 2052"/>
                  <a:gd name="T31" fmla="*/ 246 h 670"/>
                  <a:gd name="T32" fmla="*/ 1616 w 2052"/>
                  <a:gd name="T33" fmla="*/ 224 h 670"/>
                  <a:gd name="T34" fmla="*/ 1672 w 2052"/>
                  <a:gd name="T35" fmla="*/ 210 h 670"/>
                  <a:gd name="T36" fmla="*/ 1740 w 2052"/>
                  <a:gd name="T37" fmla="*/ 190 h 670"/>
                  <a:gd name="T38" fmla="*/ 1874 w 2052"/>
                  <a:gd name="T39" fmla="*/ 136 h 670"/>
                  <a:gd name="T40" fmla="*/ 1938 w 2052"/>
                  <a:gd name="T41" fmla="*/ 106 h 670"/>
                  <a:gd name="T42" fmla="*/ 1970 w 2052"/>
                  <a:gd name="T43" fmla="*/ 86 h 670"/>
                  <a:gd name="T44" fmla="*/ 2024 w 2052"/>
                  <a:gd name="T45" fmla="*/ 36 h 670"/>
                  <a:gd name="T46" fmla="*/ 2050 w 2052"/>
                  <a:gd name="T47" fmla="*/ 10 h 670"/>
                  <a:gd name="T48" fmla="*/ 2050 w 2052"/>
                  <a:gd name="T49" fmla="*/ 106 h 670"/>
                  <a:gd name="T50" fmla="*/ 2048 w 2052"/>
                  <a:gd name="T51" fmla="*/ 256 h 670"/>
                  <a:gd name="T52" fmla="*/ 2050 w 2052"/>
                  <a:gd name="T53" fmla="*/ 306 h 670"/>
                  <a:gd name="T54" fmla="*/ 2048 w 2052"/>
                  <a:gd name="T55" fmla="*/ 362 h 670"/>
                  <a:gd name="T56" fmla="*/ 2030 w 2052"/>
                  <a:gd name="T57" fmla="*/ 408 h 670"/>
                  <a:gd name="T58" fmla="*/ 1998 w 2052"/>
                  <a:gd name="T59" fmla="*/ 448 h 670"/>
                  <a:gd name="T60" fmla="*/ 1956 w 2052"/>
                  <a:gd name="T61" fmla="*/ 482 h 670"/>
                  <a:gd name="T62" fmla="*/ 1916 w 2052"/>
                  <a:gd name="T63" fmla="*/ 504 h 670"/>
                  <a:gd name="T64" fmla="*/ 1836 w 2052"/>
                  <a:gd name="T65" fmla="*/ 544 h 670"/>
                  <a:gd name="T66" fmla="*/ 1752 w 2052"/>
                  <a:gd name="T67" fmla="*/ 574 h 670"/>
                  <a:gd name="T68" fmla="*/ 1666 w 2052"/>
                  <a:gd name="T69" fmla="*/ 598 h 670"/>
                  <a:gd name="T70" fmla="*/ 1622 w 2052"/>
                  <a:gd name="T71" fmla="*/ 608 h 670"/>
                  <a:gd name="T72" fmla="*/ 1458 w 2052"/>
                  <a:gd name="T73" fmla="*/ 636 h 670"/>
                  <a:gd name="T74" fmla="*/ 1294 w 2052"/>
                  <a:gd name="T75" fmla="*/ 656 h 670"/>
                  <a:gd name="T76" fmla="*/ 1132 w 2052"/>
                  <a:gd name="T77" fmla="*/ 668 h 670"/>
                  <a:gd name="T78" fmla="*/ 968 w 2052"/>
                  <a:gd name="T79" fmla="*/ 670 h 670"/>
                  <a:gd name="T80" fmla="*/ 806 w 2052"/>
                  <a:gd name="T81" fmla="*/ 662 h 670"/>
                  <a:gd name="T82" fmla="*/ 644 w 2052"/>
                  <a:gd name="T83" fmla="*/ 644 h 670"/>
                  <a:gd name="T84" fmla="*/ 482 w 2052"/>
                  <a:gd name="T85" fmla="*/ 616 h 670"/>
                  <a:gd name="T86" fmla="*/ 320 w 2052"/>
                  <a:gd name="T87" fmla="*/ 578 h 670"/>
                  <a:gd name="T88" fmla="*/ 290 w 2052"/>
                  <a:gd name="T89" fmla="*/ 568 h 670"/>
                  <a:gd name="T90" fmla="*/ 204 w 2052"/>
                  <a:gd name="T91" fmla="*/ 534 h 670"/>
                  <a:gd name="T92" fmla="*/ 94 w 2052"/>
                  <a:gd name="T93" fmla="*/ 478 h 670"/>
                  <a:gd name="T94" fmla="*/ 70 w 2052"/>
                  <a:gd name="T95" fmla="*/ 464 h 670"/>
                  <a:gd name="T96" fmla="*/ 34 w 2052"/>
                  <a:gd name="T97" fmla="*/ 430 h 670"/>
                  <a:gd name="T98" fmla="*/ 12 w 2052"/>
                  <a:gd name="T99" fmla="*/ 386 h 670"/>
                  <a:gd name="T100" fmla="*/ 0 w 2052"/>
                  <a:gd name="T101" fmla="*/ 336 h 670"/>
                  <a:gd name="T102" fmla="*/ 0 w 2052"/>
                  <a:gd name="T103" fmla="*/ 306 h 670"/>
                  <a:gd name="T104" fmla="*/ 4 w 2052"/>
                  <a:gd name="T105" fmla="*/ 156 h 670"/>
                  <a:gd name="T106" fmla="*/ 2 w 2052"/>
                  <a:gd name="T107" fmla="*/ 6 h 670"/>
                  <a:gd name="T108" fmla="*/ 6 w 2052"/>
                  <a:gd name="T109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52" h="670">
                    <a:moveTo>
                      <a:pt x="6" y="0"/>
                    </a:moveTo>
                    <a:lnTo>
                      <a:pt x="6" y="0"/>
                    </a:lnTo>
                    <a:lnTo>
                      <a:pt x="16" y="18"/>
                    </a:lnTo>
                    <a:lnTo>
                      <a:pt x="28" y="34"/>
                    </a:lnTo>
                    <a:lnTo>
                      <a:pt x="40" y="50"/>
                    </a:lnTo>
                    <a:lnTo>
                      <a:pt x="54" y="64"/>
                    </a:lnTo>
                    <a:lnTo>
                      <a:pt x="68" y="76"/>
                    </a:lnTo>
                    <a:lnTo>
                      <a:pt x="82" y="88"/>
                    </a:lnTo>
                    <a:lnTo>
                      <a:pt x="112" y="110"/>
                    </a:lnTo>
                    <a:lnTo>
                      <a:pt x="146" y="128"/>
                    </a:lnTo>
                    <a:lnTo>
                      <a:pt x="180" y="144"/>
                    </a:lnTo>
                    <a:lnTo>
                      <a:pt x="216" y="158"/>
                    </a:lnTo>
                    <a:lnTo>
                      <a:pt x="252" y="172"/>
                    </a:lnTo>
                    <a:lnTo>
                      <a:pt x="252" y="172"/>
                    </a:lnTo>
                    <a:lnTo>
                      <a:pt x="314" y="194"/>
                    </a:lnTo>
                    <a:lnTo>
                      <a:pt x="376" y="212"/>
                    </a:lnTo>
                    <a:lnTo>
                      <a:pt x="440" y="226"/>
                    </a:lnTo>
                    <a:lnTo>
                      <a:pt x="504" y="240"/>
                    </a:lnTo>
                    <a:lnTo>
                      <a:pt x="568" y="250"/>
                    </a:lnTo>
                    <a:lnTo>
                      <a:pt x="634" y="260"/>
                    </a:lnTo>
                    <a:lnTo>
                      <a:pt x="698" y="268"/>
                    </a:lnTo>
                    <a:lnTo>
                      <a:pt x="764" y="272"/>
                    </a:lnTo>
                    <a:lnTo>
                      <a:pt x="764" y="272"/>
                    </a:lnTo>
                    <a:lnTo>
                      <a:pt x="878" y="280"/>
                    </a:lnTo>
                    <a:lnTo>
                      <a:pt x="992" y="284"/>
                    </a:lnTo>
                    <a:lnTo>
                      <a:pt x="1106" y="284"/>
                    </a:lnTo>
                    <a:lnTo>
                      <a:pt x="1220" y="280"/>
                    </a:lnTo>
                    <a:lnTo>
                      <a:pt x="1278" y="276"/>
                    </a:lnTo>
                    <a:lnTo>
                      <a:pt x="1334" y="270"/>
                    </a:lnTo>
                    <a:lnTo>
                      <a:pt x="1390" y="264"/>
                    </a:lnTo>
                    <a:lnTo>
                      <a:pt x="1448" y="256"/>
                    </a:lnTo>
                    <a:lnTo>
                      <a:pt x="1504" y="246"/>
                    </a:lnTo>
                    <a:lnTo>
                      <a:pt x="1560" y="236"/>
                    </a:lnTo>
                    <a:lnTo>
                      <a:pt x="1616" y="224"/>
                    </a:lnTo>
                    <a:lnTo>
                      <a:pt x="1672" y="210"/>
                    </a:lnTo>
                    <a:lnTo>
                      <a:pt x="1672" y="210"/>
                    </a:lnTo>
                    <a:lnTo>
                      <a:pt x="1706" y="200"/>
                    </a:lnTo>
                    <a:lnTo>
                      <a:pt x="1740" y="190"/>
                    </a:lnTo>
                    <a:lnTo>
                      <a:pt x="1808" y="164"/>
                    </a:lnTo>
                    <a:lnTo>
                      <a:pt x="1874" y="136"/>
                    </a:lnTo>
                    <a:lnTo>
                      <a:pt x="1938" y="106"/>
                    </a:lnTo>
                    <a:lnTo>
                      <a:pt x="1938" y="106"/>
                    </a:lnTo>
                    <a:lnTo>
                      <a:pt x="1954" y="98"/>
                    </a:lnTo>
                    <a:lnTo>
                      <a:pt x="1970" y="86"/>
                    </a:lnTo>
                    <a:lnTo>
                      <a:pt x="1998" y="62"/>
                    </a:lnTo>
                    <a:lnTo>
                      <a:pt x="2024" y="36"/>
                    </a:lnTo>
                    <a:lnTo>
                      <a:pt x="2050" y="10"/>
                    </a:lnTo>
                    <a:lnTo>
                      <a:pt x="2050" y="10"/>
                    </a:lnTo>
                    <a:lnTo>
                      <a:pt x="2050" y="106"/>
                    </a:lnTo>
                    <a:lnTo>
                      <a:pt x="2050" y="106"/>
                    </a:lnTo>
                    <a:lnTo>
                      <a:pt x="2048" y="206"/>
                    </a:lnTo>
                    <a:lnTo>
                      <a:pt x="2048" y="256"/>
                    </a:lnTo>
                    <a:lnTo>
                      <a:pt x="2050" y="306"/>
                    </a:lnTo>
                    <a:lnTo>
                      <a:pt x="2050" y="306"/>
                    </a:lnTo>
                    <a:lnTo>
                      <a:pt x="2052" y="334"/>
                    </a:lnTo>
                    <a:lnTo>
                      <a:pt x="2048" y="362"/>
                    </a:lnTo>
                    <a:lnTo>
                      <a:pt x="2040" y="386"/>
                    </a:lnTo>
                    <a:lnTo>
                      <a:pt x="2030" y="408"/>
                    </a:lnTo>
                    <a:lnTo>
                      <a:pt x="2016" y="428"/>
                    </a:lnTo>
                    <a:lnTo>
                      <a:pt x="1998" y="448"/>
                    </a:lnTo>
                    <a:lnTo>
                      <a:pt x="1978" y="466"/>
                    </a:lnTo>
                    <a:lnTo>
                      <a:pt x="1956" y="482"/>
                    </a:lnTo>
                    <a:lnTo>
                      <a:pt x="1956" y="482"/>
                    </a:lnTo>
                    <a:lnTo>
                      <a:pt x="1916" y="504"/>
                    </a:lnTo>
                    <a:lnTo>
                      <a:pt x="1878" y="526"/>
                    </a:lnTo>
                    <a:lnTo>
                      <a:pt x="1836" y="544"/>
                    </a:lnTo>
                    <a:lnTo>
                      <a:pt x="1794" y="560"/>
                    </a:lnTo>
                    <a:lnTo>
                      <a:pt x="1752" y="574"/>
                    </a:lnTo>
                    <a:lnTo>
                      <a:pt x="1710" y="586"/>
                    </a:lnTo>
                    <a:lnTo>
                      <a:pt x="1666" y="598"/>
                    </a:lnTo>
                    <a:lnTo>
                      <a:pt x="1622" y="608"/>
                    </a:lnTo>
                    <a:lnTo>
                      <a:pt x="1622" y="608"/>
                    </a:lnTo>
                    <a:lnTo>
                      <a:pt x="1540" y="622"/>
                    </a:lnTo>
                    <a:lnTo>
                      <a:pt x="1458" y="636"/>
                    </a:lnTo>
                    <a:lnTo>
                      <a:pt x="1376" y="648"/>
                    </a:lnTo>
                    <a:lnTo>
                      <a:pt x="1294" y="656"/>
                    </a:lnTo>
                    <a:lnTo>
                      <a:pt x="1214" y="662"/>
                    </a:lnTo>
                    <a:lnTo>
                      <a:pt x="1132" y="668"/>
                    </a:lnTo>
                    <a:lnTo>
                      <a:pt x="1050" y="670"/>
                    </a:lnTo>
                    <a:lnTo>
                      <a:pt x="968" y="670"/>
                    </a:lnTo>
                    <a:lnTo>
                      <a:pt x="888" y="666"/>
                    </a:lnTo>
                    <a:lnTo>
                      <a:pt x="806" y="662"/>
                    </a:lnTo>
                    <a:lnTo>
                      <a:pt x="724" y="654"/>
                    </a:lnTo>
                    <a:lnTo>
                      <a:pt x="644" y="644"/>
                    </a:lnTo>
                    <a:lnTo>
                      <a:pt x="562" y="632"/>
                    </a:lnTo>
                    <a:lnTo>
                      <a:pt x="482" y="616"/>
                    </a:lnTo>
                    <a:lnTo>
                      <a:pt x="400" y="598"/>
                    </a:lnTo>
                    <a:lnTo>
                      <a:pt x="320" y="578"/>
                    </a:lnTo>
                    <a:lnTo>
                      <a:pt x="320" y="578"/>
                    </a:lnTo>
                    <a:lnTo>
                      <a:pt x="290" y="568"/>
                    </a:lnTo>
                    <a:lnTo>
                      <a:pt x="262" y="558"/>
                    </a:lnTo>
                    <a:lnTo>
                      <a:pt x="204" y="534"/>
                    </a:lnTo>
                    <a:lnTo>
                      <a:pt x="148" y="508"/>
                    </a:lnTo>
                    <a:lnTo>
                      <a:pt x="94" y="478"/>
                    </a:lnTo>
                    <a:lnTo>
                      <a:pt x="94" y="478"/>
                    </a:lnTo>
                    <a:lnTo>
                      <a:pt x="70" y="464"/>
                    </a:lnTo>
                    <a:lnTo>
                      <a:pt x="52" y="448"/>
                    </a:lnTo>
                    <a:lnTo>
                      <a:pt x="34" y="430"/>
                    </a:lnTo>
                    <a:lnTo>
                      <a:pt x="22" y="410"/>
                    </a:lnTo>
                    <a:lnTo>
                      <a:pt x="12" y="386"/>
                    </a:lnTo>
                    <a:lnTo>
                      <a:pt x="4" y="362"/>
                    </a:lnTo>
                    <a:lnTo>
                      <a:pt x="0" y="336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4" y="232"/>
                    </a:lnTo>
                    <a:lnTo>
                      <a:pt x="4" y="15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>
                <a:off x="4465638" y="34242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4465638" y="28654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0" name="Shape 6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40687" y="4905323"/>
              <a:ext cx="563418" cy="3812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" name="Straight Arrow Connector 104"/>
          <p:cNvCxnSpPr/>
          <p:nvPr/>
        </p:nvCxnSpPr>
        <p:spPr>
          <a:xfrm>
            <a:off x="6686363" y="3941027"/>
            <a:ext cx="1081228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99494" y="4003189"/>
            <a:ext cx="936417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07828" y="3747362"/>
            <a:ext cx="977473" cy="639119"/>
            <a:chOff x="3130550" y="5245100"/>
            <a:chExt cx="1981200" cy="1295400"/>
          </a:xfrm>
          <a:solidFill>
            <a:schemeClr val="tx2">
              <a:lumMod val="75000"/>
            </a:schemeClr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4648200" y="5245100"/>
              <a:ext cx="463550" cy="1295400"/>
            </a:xfrm>
            <a:custGeom>
              <a:avLst/>
              <a:gdLst>
                <a:gd name="T0" fmla="*/ 44 w 292"/>
                <a:gd name="T1" fmla="*/ 816 h 816"/>
                <a:gd name="T2" fmla="*/ 24 w 292"/>
                <a:gd name="T3" fmla="*/ 812 h 816"/>
                <a:gd name="T4" fmla="*/ 8 w 292"/>
                <a:gd name="T5" fmla="*/ 796 h 816"/>
                <a:gd name="T6" fmla="*/ 4 w 292"/>
                <a:gd name="T7" fmla="*/ 788 h 816"/>
                <a:gd name="T8" fmla="*/ 0 w 292"/>
                <a:gd name="T9" fmla="*/ 770 h 816"/>
                <a:gd name="T10" fmla="*/ 4 w 292"/>
                <a:gd name="T11" fmla="*/ 754 h 816"/>
                <a:gd name="T12" fmla="*/ 14 w 292"/>
                <a:gd name="T13" fmla="*/ 740 h 816"/>
                <a:gd name="T14" fmla="*/ 22 w 292"/>
                <a:gd name="T15" fmla="*/ 736 h 816"/>
                <a:gd name="T16" fmla="*/ 62 w 292"/>
                <a:gd name="T17" fmla="*/ 706 h 816"/>
                <a:gd name="T18" fmla="*/ 98 w 292"/>
                <a:gd name="T19" fmla="*/ 674 h 816"/>
                <a:gd name="T20" fmla="*/ 130 w 292"/>
                <a:gd name="T21" fmla="*/ 636 h 816"/>
                <a:gd name="T22" fmla="*/ 156 w 292"/>
                <a:gd name="T23" fmla="*/ 596 h 816"/>
                <a:gd name="T24" fmla="*/ 176 w 292"/>
                <a:gd name="T25" fmla="*/ 552 h 816"/>
                <a:gd name="T26" fmla="*/ 192 w 292"/>
                <a:gd name="T27" fmla="*/ 506 h 816"/>
                <a:gd name="T28" fmla="*/ 200 w 292"/>
                <a:gd name="T29" fmla="*/ 458 h 816"/>
                <a:gd name="T30" fmla="*/ 204 w 292"/>
                <a:gd name="T31" fmla="*/ 408 h 816"/>
                <a:gd name="T32" fmla="*/ 204 w 292"/>
                <a:gd name="T33" fmla="*/ 384 h 816"/>
                <a:gd name="T34" fmla="*/ 196 w 292"/>
                <a:gd name="T35" fmla="*/ 334 h 816"/>
                <a:gd name="T36" fmla="*/ 184 w 292"/>
                <a:gd name="T37" fmla="*/ 288 h 816"/>
                <a:gd name="T38" fmla="*/ 166 w 292"/>
                <a:gd name="T39" fmla="*/ 244 h 816"/>
                <a:gd name="T40" fmla="*/ 144 w 292"/>
                <a:gd name="T41" fmla="*/ 202 h 816"/>
                <a:gd name="T42" fmla="*/ 114 w 292"/>
                <a:gd name="T43" fmla="*/ 162 h 816"/>
                <a:gd name="T44" fmla="*/ 82 w 292"/>
                <a:gd name="T45" fmla="*/ 128 h 816"/>
                <a:gd name="T46" fmla="*/ 42 w 292"/>
                <a:gd name="T47" fmla="*/ 96 h 816"/>
                <a:gd name="T48" fmla="*/ 22 w 292"/>
                <a:gd name="T49" fmla="*/ 82 h 816"/>
                <a:gd name="T50" fmla="*/ 10 w 292"/>
                <a:gd name="T51" fmla="*/ 70 h 816"/>
                <a:gd name="T52" fmla="*/ 2 w 292"/>
                <a:gd name="T53" fmla="*/ 54 h 816"/>
                <a:gd name="T54" fmla="*/ 2 w 292"/>
                <a:gd name="T55" fmla="*/ 38 h 816"/>
                <a:gd name="T56" fmla="*/ 8 w 292"/>
                <a:gd name="T57" fmla="*/ 22 h 816"/>
                <a:gd name="T58" fmla="*/ 14 w 292"/>
                <a:gd name="T59" fmla="*/ 14 h 816"/>
                <a:gd name="T60" fmla="*/ 26 w 292"/>
                <a:gd name="T61" fmla="*/ 4 h 816"/>
                <a:gd name="T62" fmla="*/ 44 w 292"/>
                <a:gd name="T63" fmla="*/ 0 h 816"/>
                <a:gd name="T64" fmla="*/ 60 w 292"/>
                <a:gd name="T65" fmla="*/ 4 h 816"/>
                <a:gd name="T66" fmla="*/ 68 w 292"/>
                <a:gd name="T67" fmla="*/ 8 h 816"/>
                <a:gd name="T68" fmla="*/ 118 w 292"/>
                <a:gd name="T69" fmla="*/ 42 h 816"/>
                <a:gd name="T70" fmla="*/ 162 w 292"/>
                <a:gd name="T71" fmla="*/ 84 h 816"/>
                <a:gd name="T72" fmla="*/ 200 w 292"/>
                <a:gd name="T73" fmla="*/ 130 h 816"/>
                <a:gd name="T74" fmla="*/ 232 w 292"/>
                <a:gd name="T75" fmla="*/ 178 h 816"/>
                <a:gd name="T76" fmla="*/ 258 w 292"/>
                <a:gd name="T77" fmla="*/ 232 h 816"/>
                <a:gd name="T78" fmla="*/ 276 w 292"/>
                <a:gd name="T79" fmla="*/ 288 h 816"/>
                <a:gd name="T80" fmla="*/ 288 w 292"/>
                <a:gd name="T81" fmla="*/ 348 h 816"/>
                <a:gd name="T82" fmla="*/ 292 w 292"/>
                <a:gd name="T83" fmla="*/ 408 h 816"/>
                <a:gd name="T84" fmla="*/ 292 w 292"/>
                <a:gd name="T85" fmla="*/ 440 h 816"/>
                <a:gd name="T86" fmla="*/ 284 w 292"/>
                <a:gd name="T87" fmla="*/ 500 h 816"/>
                <a:gd name="T88" fmla="*/ 268 w 292"/>
                <a:gd name="T89" fmla="*/ 558 h 816"/>
                <a:gd name="T90" fmla="*/ 246 w 292"/>
                <a:gd name="T91" fmla="*/ 612 h 816"/>
                <a:gd name="T92" fmla="*/ 218 w 292"/>
                <a:gd name="T93" fmla="*/ 664 h 816"/>
                <a:gd name="T94" fmla="*/ 182 w 292"/>
                <a:gd name="T95" fmla="*/ 712 h 816"/>
                <a:gd name="T96" fmla="*/ 140 w 292"/>
                <a:gd name="T97" fmla="*/ 756 h 816"/>
                <a:gd name="T98" fmla="*/ 94 w 292"/>
                <a:gd name="T99" fmla="*/ 794 h 816"/>
                <a:gd name="T100" fmla="*/ 68 w 292"/>
                <a:gd name="T101" fmla="*/ 810 h 816"/>
                <a:gd name="T102" fmla="*/ 44 w 292"/>
                <a:gd name="T103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2" h="816">
                  <a:moveTo>
                    <a:pt x="44" y="816"/>
                  </a:moveTo>
                  <a:lnTo>
                    <a:pt x="44" y="816"/>
                  </a:lnTo>
                  <a:lnTo>
                    <a:pt x="34" y="816"/>
                  </a:lnTo>
                  <a:lnTo>
                    <a:pt x="24" y="812"/>
                  </a:lnTo>
                  <a:lnTo>
                    <a:pt x="14" y="804"/>
                  </a:lnTo>
                  <a:lnTo>
                    <a:pt x="8" y="796"/>
                  </a:lnTo>
                  <a:lnTo>
                    <a:pt x="8" y="796"/>
                  </a:lnTo>
                  <a:lnTo>
                    <a:pt x="4" y="788"/>
                  </a:lnTo>
                  <a:lnTo>
                    <a:pt x="0" y="780"/>
                  </a:lnTo>
                  <a:lnTo>
                    <a:pt x="0" y="770"/>
                  </a:lnTo>
                  <a:lnTo>
                    <a:pt x="2" y="762"/>
                  </a:lnTo>
                  <a:lnTo>
                    <a:pt x="4" y="754"/>
                  </a:lnTo>
                  <a:lnTo>
                    <a:pt x="8" y="748"/>
                  </a:lnTo>
                  <a:lnTo>
                    <a:pt x="14" y="740"/>
                  </a:lnTo>
                  <a:lnTo>
                    <a:pt x="22" y="736"/>
                  </a:lnTo>
                  <a:lnTo>
                    <a:pt x="22" y="736"/>
                  </a:lnTo>
                  <a:lnTo>
                    <a:pt x="42" y="722"/>
                  </a:lnTo>
                  <a:lnTo>
                    <a:pt x="62" y="706"/>
                  </a:lnTo>
                  <a:lnTo>
                    <a:pt x="80" y="690"/>
                  </a:lnTo>
                  <a:lnTo>
                    <a:pt x="98" y="674"/>
                  </a:lnTo>
                  <a:lnTo>
                    <a:pt x="114" y="656"/>
                  </a:lnTo>
                  <a:lnTo>
                    <a:pt x="130" y="636"/>
                  </a:lnTo>
                  <a:lnTo>
                    <a:pt x="144" y="616"/>
                  </a:lnTo>
                  <a:lnTo>
                    <a:pt x="156" y="596"/>
                  </a:lnTo>
                  <a:lnTo>
                    <a:pt x="166" y="574"/>
                  </a:lnTo>
                  <a:lnTo>
                    <a:pt x="176" y="552"/>
                  </a:lnTo>
                  <a:lnTo>
                    <a:pt x="184" y="530"/>
                  </a:lnTo>
                  <a:lnTo>
                    <a:pt x="192" y="506"/>
                  </a:lnTo>
                  <a:lnTo>
                    <a:pt x="196" y="482"/>
                  </a:lnTo>
                  <a:lnTo>
                    <a:pt x="200" y="458"/>
                  </a:lnTo>
                  <a:lnTo>
                    <a:pt x="204" y="434"/>
                  </a:lnTo>
                  <a:lnTo>
                    <a:pt x="204" y="408"/>
                  </a:lnTo>
                  <a:lnTo>
                    <a:pt x="204" y="408"/>
                  </a:lnTo>
                  <a:lnTo>
                    <a:pt x="204" y="384"/>
                  </a:lnTo>
                  <a:lnTo>
                    <a:pt x="200" y="360"/>
                  </a:lnTo>
                  <a:lnTo>
                    <a:pt x="196" y="334"/>
                  </a:lnTo>
                  <a:lnTo>
                    <a:pt x="192" y="312"/>
                  </a:lnTo>
                  <a:lnTo>
                    <a:pt x="184" y="288"/>
                  </a:lnTo>
                  <a:lnTo>
                    <a:pt x="176" y="266"/>
                  </a:lnTo>
                  <a:lnTo>
                    <a:pt x="166" y="244"/>
                  </a:lnTo>
                  <a:lnTo>
                    <a:pt x="156" y="222"/>
                  </a:lnTo>
                  <a:lnTo>
                    <a:pt x="144" y="202"/>
                  </a:lnTo>
                  <a:lnTo>
                    <a:pt x="130" y="182"/>
                  </a:lnTo>
                  <a:lnTo>
                    <a:pt x="114" y="162"/>
                  </a:lnTo>
                  <a:lnTo>
                    <a:pt x="98" y="144"/>
                  </a:lnTo>
                  <a:lnTo>
                    <a:pt x="82" y="128"/>
                  </a:lnTo>
                  <a:lnTo>
                    <a:pt x="62" y="112"/>
                  </a:lnTo>
                  <a:lnTo>
                    <a:pt x="42" y="96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14" y="76"/>
                  </a:lnTo>
                  <a:lnTo>
                    <a:pt x="10" y="70"/>
                  </a:lnTo>
                  <a:lnTo>
                    <a:pt x="4" y="62"/>
                  </a:lnTo>
                  <a:lnTo>
                    <a:pt x="2" y="54"/>
                  </a:lnTo>
                  <a:lnTo>
                    <a:pt x="2" y="46"/>
                  </a:lnTo>
                  <a:lnTo>
                    <a:pt x="2" y="38"/>
                  </a:lnTo>
                  <a:lnTo>
                    <a:pt x="4" y="30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14" y="14"/>
                  </a:lnTo>
                  <a:lnTo>
                    <a:pt x="20" y="8"/>
                  </a:lnTo>
                  <a:lnTo>
                    <a:pt x="26" y="4"/>
                  </a:lnTo>
                  <a:lnTo>
                    <a:pt x="34" y="2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0" y="4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94" y="24"/>
                  </a:lnTo>
                  <a:lnTo>
                    <a:pt x="118" y="42"/>
                  </a:lnTo>
                  <a:lnTo>
                    <a:pt x="140" y="62"/>
                  </a:lnTo>
                  <a:lnTo>
                    <a:pt x="162" y="84"/>
                  </a:lnTo>
                  <a:lnTo>
                    <a:pt x="182" y="106"/>
                  </a:lnTo>
                  <a:lnTo>
                    <a:pt x="200" y="130"/>
                  </a:lnTo>
                  <a:lnTo>
                    <a:pt x="218" y="154"/>
                  </a:lnTo>
                  <a:lnTo>
                    <a:pt x="232" y="178"/>
                  </a:lnTo>
                  <a:lnTo>
                    <a:pt x="246" y="206"/>
                  </a:lnTo>
                  <a:lnTo>
                    <a:pt x="258" y="232"/>
                  </a:lnTo>
                  <a:lnTo>
                    <a:pt x="268" y="260"/>
                  </a:lnTo>
                  <a:lnTo>
                    <a:pt x="276" y="288"/>
                  </a:lnTo>
                  <a:lnTo>
                    <a:pt x="284" y="318"/>
                  </a:lnTo>
                  <a:lnTo>
                    <a:pt x="288" y="348"/>
                  </a:lnTo>
                  <a:lnTo>
                    <a:pt x="292" y="378"/>
                  </a:lnTo>
                  <a:lnTo>
                    <a:pt x="292" y="408"/>
                  </a:lnTo>
                  <a:lnTo>
                    <a:pt x="292" y="408"/>
                  </a:lnTo>
                  <a:lnTo>
                    <a:pt x="292" y="440"/>
                  </a:lnTo>
                  <a:lnTo>
                    <a:pt x="288" y="470"/>
                  </a:lnTo>
                  <a:lnTo>
                    <a:pt x="284" y="500"/>
                  </a:lnTo>
                  <a:lnTo>
                    <a:pt x="276" y="528"/>
                  </a:lnTo>
                  <a:lnTo>
                    <a:pt x="268" y="558"/>
                  </a:lnTo>
                  <a:lnTo>
                    <a:pt x="258" y="586"/>
                  </a:lnTo>
                  <a:lnTo>
                    <a:pt x="246" y="612"/>
                  </a:lnTo>
                  <a:lnTo>
                    <a:pt x="232" y="638"/>
                  </a:lnTo>
                  <a:lnTo>
                    <a:pt x="218" y="664"/>
                  </a:lnTo>
                  <a:lnTo>
                    <a:pt x="200" y="688"/>
                  </a:lnTo>
                  <a:lnTo>
                    <a:pt x="182" y="712"/>
                  </a:lnTo>
                  <a:lnTo>
                    <a:pt x="162" y="734"/>
                  </a:lnTo>
                  <a:lnTo>
                    <a:pt x="140" y="756"/>
                  </a:lnTo>
                  <a:lnTo>
                    <a:pt x="118" y="774"/>
                  </a:lnTo>
                  <a:lnTo>
                    <a:pt x="94" y="794"/>
                  </a:lnTo>
                  <a:lnTo>
                    <a:pt x="68" y="810"/>
                  </a:lnTo>
                  <a:lnTo>
                    <a:pt x="68" y="810"/>
                  </a:lnTo>
                  <a:lnTo>
                    <a:pt x="56" y="816"/>
                  </a:lnTo>
                  <a:lnTo>
                    <a:pt x="44" y="816"/>
                  </a:lnTo>
                  <a:lnTo>
                    <a:pt x="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4486275" y="5483225"/>
              <a:ext cx="339725" cy="822325"/>
            </a:xfrm>
            <a:custGeom>
              <a:avLst/>
              <a:gdLst>
                <a:gd name="T0" fmla="*/ 52 w 214"/>
                <a:gd name="T1" fmla="*/ 518 h 518"/>
                <a:gd name="T2" fmla="*/ 30 w 214"/>
                <a:gd name="T3" fmla="*/ 512 h 518"/>
                <a:gd name="T4" fmla="*/ 14 w 214"/>
                <a:gd name="T5" fmla="*/ 496 h 518"/>
                <a:gd name="T6" fmla="*/ 10 w 214"/>
                <a:gd name="T7" fmla="*/ 488 h 518"/>
                <a:gd name="T8" fmla="*/ 8 w 214"/>
                <a:gd name="T9" fmla="*/ 472 h 518"/>
                <a:gd name="T10" fmla="*/ 12 w 214"/>
                <a:gd name="T11" fmla="*/ 454 h 518"/>
                <a:gd name="T12" fmla="*/ 22 w 214"/>
                <a:gd name="T13" fmla="*/ 442 h 518"/>
                <a:gd name="T14" fmla="*/ 28 w 214"/>
                <a:gd name="T15" fmla="*/ 436 h 518"/>
                <a:gd name="T16" fmla="*/ 70 w 214"/>
                <a:gd name="T17" fmla="*/ 402 h 518"/>
                <a:gd name="T18" fmla="*/ 100 w 214"/>
                <a:gd name="T19" fmla="*/ 362 h 518"/>
                <a:gd name="T20" fmla="*/ 120 w 214"/>
                <a:gd name="T21" fmla="*/ 314 h 518"/>
                <a:gd name="T22" fmla="*/ 126 w 214"/>
                <a:gd name="T23" fmla="*/ 262 h 518"/>
                <a:gd name="T24" fmla="*/ 124 w 214"/>
                <a:gd name="T25" fmla="*/ 234 h 518"/>
                <a:gd name="T26" fmla="*/ 110 w 214"/>
                <a:gd name="T27" fmla="*/ 182 h 518"/>
                <a:gd name="T28" fmla="*/ 84 w 214"/>
                <a:gd name="T29" fmla="*/ 136 h 518"/>
                <a:gd name="T30" fmla="*/ 44 w 214"/>
                <a:gd name="T31" fmla="*/ 98 h 518"/>
                <a:gd name="T32" fmla="*/ 22 w 214"/>
                <a:gd name="T33" fmla="*/ 82 h 518"/>
                <a:gd name="T34" fmla="*/ 8 w 214"/>
                <a:gd name="T35" fmla="*/ 72 h 518"/>
                <a:gd name="T36" fmla="*/ 0 w 214"/>
                <a:gd name="T37" fmla="*/ 56 h 518"/>
                <a:gd name="T38" fmla="*/ 0 w 214"/>
                <a:gd name="T39" fmla="*/ 40 h 518"/>
                <a:gd name="T40" fmla="*/ 4 w 214"/>
                <a:gd name="T41" fmla="*/ 22 h 518"/>
                <a:gd name="T42" fmla="*/ 10 w 214"/>
                <a:gd name="T43" fmla="*/ 16 h 518"/>
                <a:gd name="T44" fmla="*/ 22 w 214"/>
                <a:gd name="T45" fmla="*/ 6 h 518"/>
                <a:gd name="T46" fmla="*/ 40 w 214"/>
                <a:gd name="T47" fmla="*/ 0 h 518"/>
                <a:gd name="T48" fmla="*/ 56 w 214"/>
                <a:gd name="T49" fmla="*/ 2 h 518"/>
                <a:gd name="T50" fmla="*/ 64 w 214"/>
                <a:gd name="T51" fmla="*/ 6 h 518"/>
                <a:gd name="T52" fmla="*/ 98 w 214"/>
                <a:gd name="T53" fmla="*/ 28 h 518"/>
                <a:gd name="T54" fmla="*/ 126 w 214"/>
                <a:gd name="T55" fmla="*/ 52 h 518"/>
                <a:gd name="T56" fmla="*/ 152 w 214"/>
                <a:gd name="T57" fmla="*/ 82 h 518"/>
                <a:gd name="T58" fmla="*/ 174 w 214"/>
                <a:gd name="T59" fmla="*/ 114 h 518"/>
                <a:gd name="T60" fmla="*/ 192 w 214"/>
                <a:gd name="T61" fmla="*/ 148 h 518"/>
                <a:gd name="T62" fmla="*/ 204 w 214"/>
                <a:gd name="T63" fmla="*/ 184 h 518"/>
                <a:gd name="T64" fmla="*/ 212 w 214"/>
                <a:gd name="T65" fmla="*/ 222 h 518"/>
                <a:gd name="T66" fmla="*/ 214 w 214"/>
                <a:gd name="T67" fmla="*/ 262 h 518"/>
                <a:gd name="T68" fmla="*/ 214 w 214"/>
                <a:gd name="T69" fmla="*/ 280 h 518"/>
                <a:gd name="T70" fmla="*/ 210 w 214"/>
                <a:gd name="T71" fmla="*/ 318 h 518"/>
                <a:gd name="T72" fmla="*/ 194 w 214"/>
                <a:gd name="T73" fmla="*/ 372 h 518"/>
                <a:gd name="T74" fmla="*/ 158 w 214"/>
                <a:gd name="T75" fmla="*/ 436 h 518"/>
                <a:gd name="T76" fmla="*/ 120 w 214"/>
                <a:gd name="T77" fmla="*/ 476 h 518"/>
                <a:gd name="T78" fmla="*/ 90 w 214"/>
                <a:gd name="T79" fmla="*/ 500 h 518"/>
                <a:gd name="T80" fmla="*/ 74 w 214"/>
                <a:gd name="T81" fmla="*/ 510 h 518"/>
                <a:gd name="T82" fmla="*/ 52 w 214"/>
                <a:gd name="T83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18">
                  <a:moveTo>
                    <a:pt x="52" y="518"/>
                  </a:moveTo>
                  <a:lnTo>
                    <a:pt x="52" y="518"/>
                  </a:lnTo>
                  <a:lnTo>
                    <a:pt x="40" y="516"/>
                  </a:lnTo>
                  <a:lnTo>
                    <a:pt x="30" y="512"/>
                  </a:lnTo>
                  <a:lnTo>
                    <a:pt x="20" y="506"/>
                  </a:lnTo>
                  <a:lnTo>
                    <a:pt x="14" y="496"/>
                  </a:lnTo>
                  <a:lnTo>
                    <a:pt x="14" y="496"/>
                  </a:lnTo>
                  <a:lnTo>
                    <a:pt x="10" y="488"/>
                  </a:lnTo>
                  <a:lnTo>
                    <a:pt x="8" y="480"/>
                  </a:lnTo>
                  <a:lnTo>
                    <a:pt x="8" y="472"/>
                  </a:lnTo>
                  <a:lnTo>
                    <a:pt x="8" y="462"/>
                  </a:lnTo>
                  <a:lnTo>
                    <a:pt x="12" y="454"/>
                  </a:lnTo>
                  <a:lnTo>
                    <a:pt x="16" y="448"/>
                  </a:lnTo>
                  <a:lnTo>
                    <a:pt x="22" y="442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50" y="420"/>
                  </a:lnTo>
                  <a:lnTo>
                    <a:pt x="70" y="402"/>
                  </a:lnTo>
                  <a:lnTo>
                    <a:pt x="86" y="384"/>
                  </a:lnTo>
                  <a:lnTo>
                    <a:pt x="100" y="362"/>
                  </a:lnTo>
                  <a:lnTo>
                    <a:pt x="112" y="338"/>
                  </a:lnTo>
                  <a:lnTo>
                    <a:pt x="120" y="314"/>
                  </a:lnTo>
                  <a:lnTo>
                    <a:pt x="124" y="288"/>
                  </a:lnTo>
                  <a:lnTo>
                    <a:pt x="126" y="262"/>
                  </a:lnTo>
                  <a:lnTo>
                    <a:pt x="126" y="262"/>
                  </a:lnTo>
                  <a:lnTo>
                    <a:pt x="124" y="234"/>
                  </a:lnTo>
                  <a:lnTo>
                    <a:pt x="120" y="208"/>
                  </a:lnTo>
                  <a:lnTo>
                    <a:pt x="110" y="182"/>
                  </a:lnTo>
                  <a:lnTo>
                    <a:pt x="98" y="158"/>
                  </a:lnTo>
                  <a:lnTo>
                    <a:pt x="84" y="136"/>
                  </a:lnTo>
                  <a:lnTo>
                    <a:pt x="66" y="116"/>
                  </a:lnTo>
                  <a:lnTo>
                    <a:pt x="44" y="98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14" y="78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22" y="6"/>
                  </a:lnTo>
                  <a:lnTo>
                    <a:pt x="30" y="2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82" y="16"/>
                  </a:lnTo>
                  <a:lnTo>
                    <a:pt x="98" y="28"/>
                  </a:lnTo>
                  <a:lnTo>
                    <a:pt x="112" y="40"/>
                  </a:lnTo>
                  <a:lnTo>
                    <a:pt x="126" y="52"/>
                  </a:lnTo>
                  <a:lnTo>
                    <a:pt x="140" y="66"/>
                  </a:lnTo>
                  <a:lnTo>
                    <a:pt x="152" y="82"/>
                  </a:lnTo>
                  <a:lnTo>
                    <a:pt x="164" y="96"/>
                  </a:lnTo>
                  <a:lnTo>
                    <a:pt x="174" y="114"/>
                  </a:lnTo>
                  <a:lnTo>
                    <a:pt x="184" y="130"/>
                  </a:lnTo>
                  <a:lnTo>
                    <a:pt x="192" y="148"/>
                  </a:lnTo>
                  <a:lnTo>
                    <a:pt x="198" y="166"/>
                  </a:lnTo>
                  <a:lnTo>
                    <a:pt x="204" y="184"/>
                  </a:lnTo>
                  <a:lnTo>
                    <a:pt x="208" y="202"/>
                  </a:lnTo>
                  <a:lnTo>
                    <a:pt x="212" y="222"/>
                  </a:lnTo>
                  <a:lnTo>
                    <a:pt x="214" y="242"/>
                  </a:lnTo>
                  <a:lnTo>
                    <a:pt x="214" y="262"/>
                  </a:lnTo>
                  <a:lnTo>
                    <a:pt x="214" y="262"/>
                  </a:lnTo>
                  <a:lnTo>
                    <a:pt x="214" y="280"/>
                  </a:lnTo>
                  <a:lnTo>
                    <a:pt x="212" y="300"/>
                  </a:lnTo>
                  <a:lnTo>
                    <a:pt x="210" y="318"/>
                  </a:lnTo>
                  <a:lnTo>
                    <a:pt x="206" y="336"/>
                  </a:lnTo>
                  <a:lnTo>
                    <a:pt x="194" y="372"/>
                  </a:lnTo>
                  <a:lnTo>
                    <a:pt x="178" y="404"/>
                  </a:lnTo>
                  <a:lnTo>
                    <a:pt x="158" y="436"/>
                  </a:lnTo>
                  <a:lnTo>
                    <a:pt x="134" y="464"/>
                  </a:lnTo>
                  <a:lnTo>
                    <a:pt x="120" y="476"/>
                  </a:lnTo>
                  <a:lnTo>
                    <a:pt x="106" y="490"/>
                  </a:lnTo>
                  <a:lnTo>
                    <a:pt x="90" y="500"/>
                  </a:lnTo>
                  <a:lnTo>
                    <a:pt x="74" y="510"/>
                  </a:lnTo>
                  <a:lnTo>
                    <a:pt x="74" y="510"/>
                  </a:lnTo>
                  <a:lnTo>
                    <a:pt x="62" y="516"/>
                  </a:lnTo>
                  <a:lnTo>
                    <a:pt x="52" y="518"/>
                  </a:lnTo>
                  <a:lnTo>
                    <a:pt x="52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3130550" y="5311775"/>
              <a:ext cx="1409700" cy="1101725"/>
            </a:xfrm>
            <a:custGeom>
              <a:avLst/>
              <a:gdLst>
                <a:gd name="T0" fmla="*/ 776 w 888"/>
                <a:gd name="T1" fmla="*/ 270 h 694"/>
                <a:gd name="T2" fmla="*/ 738 w 888"/>
                <a:gd name="T3" fmla="*/ 284 h 694"/>
                <a:gd name="T4" fmla="*/ 710 w 888"/>
                <a:gd name="T5" fmla="*/ 312 h 694"/>
                <a:gd name="T6" fmla="*/ 496 w 888"/>
                <a:gd name="T7" fmla="*/ 38 h 694"/>
                <a:gd name="T8" fmla="*/ 490 w 888"/>
                <a:gd name="T9" fmla="*/ 26 h 694"/>
                <a:gd name="T10" fmla="*/ 460 w 888"/>
                <a:gd name="T11" fmla="*/ 8 h 694"/>
                <a:gd name="T12" fmla="*/ 446 w 888"/>
                <a:gd name="T13" fmla="*/ 8 h 694"/>
                <a:gd name="T14" fmla="*/ 416 w 888"/>
                <a:gd name="T15" fmla="*/ 28 h 694"/>
                <a:gd name="T16" fmla="*/ 324 w 888"/>
                <a:gd name="T17" fmla="*/ 422 h 694"/>
                <a:gd name="T18" fmla="*/ 260 w 888"/>
                <a:gd name="T19" fmla="*/ 30 h 694"/>
                <a:gd name="T20" fmla="*/ 248 w 888"/>
                <a:gd name="T21" fmla="*/ 12 h 694"/>
                <a:gd name="T22" fmla="*/ 228 w 888"/>
                <a:gd name="T23" fmla="*/ 2 h 694"/>
                <a:gd name="T24" fmla="*/ 212 w 888"/>
                <a:gd name="T25" fmla="*/ 2 h 694"/>
                <a:gd name="T26" fmla="*/ 192 w 888"/>
                <a:gd name="T27" fmla="*/ 10 h 694"/>
                <a:gd name="T28" fmla="*/ 178 w 888"/>
                <a:gd name="T29" fmla="*/ 26 h 694"/>
                <a:gd name="T30" fmla="*/ 44 w 888"/>
                <a:gd name="T31" fmla="*/ 328 h 694"/>
                <a:gd name="T32" fmla="*/ 26 w 888"/>
                <a:gd name="T33" fmla="*/ 332 h 694"/>
                <a:gd name="T34" fmla="*/ 8 w 888"/>
                <a:gd name="T35" fmla="*/ 348 h 694"/>
                <a:gd name="T36" fmla="*/ 0 w 888"/>
                <a:gd name="T37" fmla="*/ 372 h 694"/>
                <a:gd name="T38" fmla="*/ 4 w 888"/>
                <a:gd name="T39" fmla="*/ 390 h 694"/>
                <a:gd name="T40" fmla="*/ 20 w 888"/>
                <a:gd name="T41" fmla="*/ 410 h 694"/>
                <a:gd name="T42" fmla="*/ 44 w 888"/>
                <a:gd name="T43" fmla="*/ 416 h 694"/>
                <a:gd name="T44" fmla="*/ 134 w 888"/>
                <a:gd name="T45" fmla="*/ 416 h 694"/>
                <a:gd name="T46" fmla="*/ 162 w 888"/>
                <a:gd name="T47" fmla="*/ 398 h 694"/>
                <a:gd name="T48" fmla="*/ 206 w 888"/>
                <a:gd name="T49" fmla="*/ 248 h 694"/>
                <a:gd name="T50" fmla="*/ 276 w 888"/>
                <a:gd name="T51" fmla="*/ 666 h 694"/>
                <a:gd name="T52" fmla="*/ 290 w 888"/>
                <a:gd name="T53" fmla="*/ 684 h 694"/>
                <a:gd name="T54" fmla="*/ 308 w 888"/>
                <a:gd name="T55" fmla="*/ 694 h 694"/>
                <a:gd name="T56" fmla="*/ 318 w 888"/>
                <a:gd name="T57" fmla="*/ 694 h 694"/>
                <a:gd name="T58" fmla="*/ 332 w 888"/>
                <a:gd name="T59" fmla="*/ 692 h 694"/>
                <a:gd name="T60" fmla="*/ 350 w 888"/>
                <a:gd name="T61" fmla="*/ 680 h 694"/>
                <a:gd name="T62" fmla="*/ 360 w 888"/>
                <a:gd name="T63" fmla="*/ 660 h 694"/>
                <a:gd name="T64" fmla="*/ 506 w 888"/>
                <a:gd name="T65" fmla="*/ 380 h 694"/>
                <a:gd name="T66" fmla="*/ 534 w 888"/>
                <a:gd name="T67" fmla="*/ 408 h 694"/>
                <a:gd name="T68" fmla="*/ 702 w 888"/>
                <a:gd name="T69" fmla="*/ 410 h 694"/>
                <a:gd name="T70" fmla="*/ 728 w 888"/>
                <a:gd name="T71" fmla="*/ 442 h 694"/>
                <a:gd name="T72" fmla="*/ 762 w 888"/>
                <a:gd name="T73" fmla="*/ 460 h 694"/>
                <a:gd name="T74" fmla="*/ 790 w 888"/>
                <a:gd name="T75" fmla="*/ 464 h 694"/>
                <a:gd name="T76" fmla="*/ 844 w 888"/>
                <a:gd name="T77" fmla="*/ 448 h 694"/>
                <a:gd name="T78" fmla="*/ 880 w 888"/>
                <a:gd name="T79" fmla="*/ 404 h 694"/>
                <a:gd name="T80" fmla="*/ 888 w 888"/>
                <a:gd name="T81" fmla="*/ 366 h 694"/>
                <a:gd name="T82" fmla="*/ 872 w 888"/>
                <a:gd name="T83" fmla="*/ 312 h 694"/>
                <a:gd name="T84" fmla="*/ 828 w 888"/>
                <a:gd name="T85" fmla="*/ 276 h 694"/>
                <a:gd name="T86" fmla="*/ 790 w 888"/>
                <a:gd name="T87" fmla="*/ 268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8" h="694">
                  <a:moveTo>
                    <a:pt x="790" y="268"/>
                  </a:moveTo>
                  <a:lnTo>
                    <a:pt x="790" y="268"/>
                  </a:lnTo>
                  <a:lnTo>
                    <a:pt x="776" y="270"/>
                  </a:lnTo>
                  <a:lnTo>
                    <a:pt x="762" y="272"/>
                  </a:lnTo>
                  <a:lnTo>
                    <a:pt x="750" y="278"/>
                  </a:lnTo>
                  <a:lnTo>
                    <a:pt x="738" y="284"/>
                  </a:lnTo>
                  <a:lnTo>
                    <a:pt x="728" y="292"/>
                  </a:lnTo>
                  <a:lnTo>
                    <a:pt x="718" y="300"/>
                  </a:lnTo>
                  <a:lnTo>
                    <a:pt x="710" y="312"/>
                  </a:lnTo>
                  <a:lnTo>
                    <a:pt x="702" y="322"/>
                  </a:lnTo>
                  <a:lnTo>
                    <a:pt x="580" y="322"/>
                  </a:lnTo>
                  <a:lnTo>
                    <a:pt x="496" y="38"/>
                  </a:lnTo>
                  <a:lnTo>
                    <a:pt x="496" y="38"/>
                  </a:lnTo>
                  <a:lnTo>
                    <a:pt x="494" y="32"/>
                  </a:lnTo>
                  <a:lnTo>
                    <a:pt x="490" y="26"/>
                  </a:lnTo>
                  <a:lnTo>
                    <a:pt x="480" y="16"/>
                  </a:lnTo>
                  <a:lnTo>
                    <a:pt x="468" y="8"/>
                  </a:lnTo>
                  <a:lnTo>
                    <a:pt x="460" y="8"/>
                  </a:lnTo>
                  <a:lnTo>
                    <a:pt x="452" y="6"/>
                  </a:lnTo>
                  <a:lnTo>
                    <a:pt x="452" y="6"/>
                  </a:lnTo>
                  <a:lnTo>
                    <a:pt x="446" y="8"/>
                  </a:lnTo>
                  <a:lnTo>
                    <a:pt x="438" y="10"/>
                  </a:lnTo>
                  <a:lnTo>
                    <a:pt x="426" y="16"/>
                  </a:lnTo>
                  <a:lnTo>
                    <a:pt x="416" y="28"/>
                  </a:lnTo>
                  <a:lnTo>
                    <a:pt x="414" y="34"/>
                  </a:lnTo>
                  <a:lnTo>
                    <a:pt x="412" y="42"/>
                  </a:lnTo>
                  <a:lnTo>
                    <a:pt x="324" y="422"/>
                  </a:lnTo>
                  <a:lnTo>
                    <a:pt x="262" y="38"/>
                  </a:lnTo>
                  <a:lnTo>
                    <a:pt x="262" y="38"/>
                  </a:lnTo>
                  <a:lnTo>
                    <a:pt x="260" y="30"/>
                  </a:lnTo>
                  <a:lnTo>
                    <a:pt x="256" y="24"/>
                  </a:lnTo>
                  <a:lnTo>
                    <a:pt x="252" y="18"/>
                  </a:lnTo>
                  <a:lnTo>
                    <a:pt x="248" y="12"/>
                  </a:lnTo>
                  <a:lnTo>
                    <a:pt x="242" y="8"/>
                  </a:lnTo>
                  <a:lnTo>
                    <a:pt x="236" y="4"/>
                  </a:lnTo>
                  <a:lnTo>
                    <a:pt x="228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2" y="2"/>
                  </a:lnTo>
                  <a:lnTo>
                    <a:pt x="206" y="2"/>
                  </a:lnTo>
                  <a:lnTo>
                    <a:pt x="198" y="6"/>
                  </a:lnTo>
                  <a:lnTo>
                    <a:pt x="192" y="10"/>
                  </a:lnTo>
                  <a:lnTo>
                    <a:pt x="186" y="14"/>
                  </a:lnTo>
                  <a:lnTo>
                    <a:pt x="182" y="20"/>
                  </a:lnTo>
                  <a:lnTo>
                    <a:pt x="178" y="26"/>
                  </a:lnTo>
                  <a:lnTo>
                    <a:pt x="176" y="32"/>
                  </a:lnTo>
                  <a:lnTo>
                    <a:pt x="92" y="328"/>
                  </a:lnTo>
                  <a:lnTo>
                    <a:pt x="44" y="328"/>
                  </a:lnTo>
                  <a:lnTo>
                    <a:pt x="44" y="328"/>
                  </a:lnTo>
                  <a:lnTo>
                    <a:pt x="36" y="330"/>
                  </a:lnTo>
                  <a:lnTo>
                    <a:pt x="26" y="332"/>
                  </a:lnTo>
                  <a:lnTo>
                    <a:pt x="20" y="336"/>
                  </a:lnTo>
                  <a:lnTo>
                    <a:pt x="12" y="342"/>
                  </a:lnTo>
                  <a:lnTo>
                    <a:pt x="8" y="348"/>
                  </a:lnTo>
                  <a:lnTo>
                    <a:pt x="4" y="356"/>
                  </a:lnTo>
                  <a:lnTo>
                    <a:pt x="0" y="36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0" y="382"/>
                  </a:lnTo>
                  <a:lnTo>
                    <a:pt x="4" y="390"/>
                  </a:lnTo>
                  <a:lnTo>
                    <a:pt x="8" y="398"/>
                  </a:lnTo>
                  <a:lnTo>
                    <a:pt x="12" y="404"/>
                  </a:lnTo>
                  <a:lnTo>
                    <a:pt x="20" y="410"/>
                  </a:lnTo>
                  <a:lnTo>
                    <a:pt x="26" y="414"/>
                  </a:lnTo>
                  <a:lnTo>
                    <a:pt x="36" y="416"/>
                  </a:lnTo>
                  <a:lnTo>
                    <a:pt x="44" y="416"/>
                  </a:lnTo>
                  <a:lnTo>
                    <a:pt x="126" y="416"/>
                  </a:lnTo>
                  <a:lnTo>
                    <a:pt x="126" y="416"/>
                  </a:lnTo>
                  <a:lnTo>
                    <a:pt x="134" y="416"/>
                  </a:lnTo>
                  <a:lnTo>
                    <a:pt x="140" y="414"/>
                  </a:lnTo>
                  <a:lnTo>
                    <a:pt x="152" y="408"/>
                  </a:lnTo>
                  <a:lnTo>
                    <a:pt x="162" y="398"/>
                  </a:lnTo>
                  <a:lnTo>
                    <a:pt x="166" y="392"/>
                  </a:lnTo>
                  <a:lnTo>
                    <a:pt x="168" y="384"/>
                  </a:lnTo>
                  <a:lnTo>
                    <a:pt x="206" y="248"/>
                  </a:lnTo>
                  <a:lnTo>
                    <a:pt x="274" y="658"/>
                  </a:lnTo>
                  <a:lnTo>
                    <a:pt x="274" y="658"/>
                  </a:lnTo>
                  <a:lnTo>
                    <a:pt x="276" y="666"/>
                  </a:lnTo>
                  <a:lnTo>
                    <a:pt x="280" y="672"/>
                  </a:lnTo>
                  <a:lnTo>
                    <a:pt x="284" y="678"/>
                  </a:lnTo>
                  <a:lnTo>
                    <a:pt x="290" y="684"/>
                  </a:lnTo>
                  <a:lnTo>
                    <a:pt x="296" y="688"/>
                  </a:lnTo>
                  <a:lnTo>
                    <a:pt x="302" y="692"/>
                  </a:lnTo>
                  <a:lnTo>
                    <a:pt x="308" y="694"/>
                  </a:lnTo>
                  <a:lnTo>
                    <a:pt x="316" y="694"/>
                  </a:lnTo>
                  <a:lnTo>
                    <a:pt x="316" y="694"/>
                  </a:lnTo>
                  <a:lnTo>
                    <a:pt x="318" y="694"/>
                  </a:lnTo>
                  <a:lnTo>
                    <a:pt x="318" y="694"/>
                  </a:lnTo>
                  <a:lnTo>
                    <a:pt x="326" y="694"/>
                  </a:lnTo>
                  <a:lnTo>
                    <a:pt x="332" y="692"/>
                  </a:lnTo>
                  <a:lnTo>
                    <a:pt x="340" y="690"/>
                  </a:lnTo>
                  <a:lnTo>
                    <a:pt x="346" y="686"/>
                  </a:lnTo>
                  <a:lnTo>
                    <a:pt x="350" y="680"/>
                  </a:lnTo>
                  <a:lnTo>
                    <a:pt x="356" y="674"/>
                  </a:lnTo>
                  <a:lnTo>
                    <a:pt x="358" y="668"/>
                  </a:lnTo>
                  <a:lnTo>
                    <a:pt x="360" y="660"/>
                  </a:lnTo>
                  <a:lnTo>
                    <a:pt x="460" y="224"/>
                  </a:lnTo>
                  <a:lnTo>
                    <a:pt x="506" y="380"/>
                  </a:lnTo>
                  <a:lnTo>
                    <a:pt x="506" y="380"/>
                  </a:lnTo>
                  <a:lnTo>
                    <a:pt x="512" y="392"/>
                  </a:lnTo>
                  <a:lnTo>
                    <a:pt x="522" y="402"/>
                  </a:lnTo>
                  <a:lnTo>
                    <a:pt x="534" y="408"/>
                  </a:lnTo>
                  <a:lnTo>
                    <a:pt x="548" y="410"/>
                  </a:lnTo>
                  <a:lnTo>
                    <a:pt x="702" y="410"/>
                  </a:lnTo>
                  <a:lnTo>
                    <a:pt x="702" y="410"/>
                  </a:lnTo>
                  <a:lnTo>
                    <a:pt x="710" y="422"/>
                  </a:lnTo>
                  <a:lnTo>
                    <a:pt x="718" y="432"/>
                  </a:lnTo>
                  <a:lnTo>
                    <a:pt x="728" y="442"/>
                  </a:lnTo>
                  <a:lnTo>
                    <a:pt x="738" y="450"/>
                  </a:lnTo>
                  <a:lnTo>
                    <a:pt x="750" y="456"/>
                  </a:lnTo>
                  <a:lnTo>
                    <a:pt x="762" y="460"/>
                  </a:lnTo>
                  <a:lnTo>
                    <a:pt x="776" y="464"/>
                  </a:lnTo>
                  <a:lnTo>
                    <a:pt x="790" y="464"/>
                  </a:lnTo>
                  <a:lnTo>
                    <a:pt x="790" y="464"/>
                  </a:lnTo>
                  <a:lnTo>
                    <a:pt x="810" y="462"/>
                  </a:lnTo>
                  <a:lnTo>
                    <a:pt x="828" y="458"/>
                  </a:lnTo>
                  <a:lnTo>
                    <a:pt x="844" y="448"/>
                  </a:lnTo>
                  <a:lnTo>
                    <a:pt x="860" y="436"/>
                  </a:lnTo>
                  <a:lnTo>
                    <a:pt x="872" y="422"/>
                  </a:lnTo>
                  <a:lnTo>
                    <a:pt x="880" y="404"/>
                  </a:lnTo>
                  <a:lnTo>
                    <a:pt x="886" y="386"/>
                  </a:lnTo>
                  <a:lnTo>
                    <a:pt x="888" y="366"/>
                  </a:lnTo>
                  <a:lnTo>
                    <a:pt x="888" y="366"/>
                  </a:lnTo>
                  <a:lnTo>
                    <a:pt x="886" y="348"/>
                  </a:lnTo>
                  <a:lnTo>
                    <a:pt x="880" y="328"/>
                  </a:lnTo>
                  <a:lnTo>
                    <a:pt x="872" y="312"/>
                  </a:lnTo>
                  <a:lnTo>
                    <a:pt x="860" y="298"/>
                  </a:lnTo>
                  <a:lnTo>
                    <a:pt x="844" y="286"/>
                  </a:lnTo>
                  <a:lnTo>
                    <a:pt x="828" y="276"/>
                  </a:lnTo>
                  <a:lnTo>
                    <a:pt x="810" y="270"/>
                  </a:lnTo>
                  <a:lnTo>
                    <a:pt x="790" y="268"/>
                  </a:lnTo>
                  <a:lnTo>
                    <a:pt x="790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0184878" y="3163950"/>
            <a:ext cx="1376219" cy="1358925"/>
            <a:chOff x="11730769" y="3006396"/>
            <a:chExt cx="3600450" cy="3003550"/>
          </a:xfrm>
          <a:solidFill>
            <a:schemeClr val="tx2">
              <a:lumMod val="75000"/>
            </a:schemeClr>
          </a:solidFill>
        </p:grpSpPr>
        <p:sp>
          <p:nvSpPr>
            <p:cNvPr id="158" name="Freeform 55"/>
            <p:cNvSpPr>
              <a:spLocks noEditPoints="1"/>
            </p:cNvSpPr>
            <p:nvPr/>
          </p:nvSpPr>
          <p:spPr bwMode="auto">
            <a:xfrm>
              <a:off x="13026168" y="3006396"/>
              <a:ext cx="1012825" cy="1238250"/>
            </a:xfrm>
            <a:custGeom>
              <a:avLst/>
              <a:gdLst>
                <a:gd name="T0" fmla="*/ 570 w 638"/>
                <a:gd name="T1" fmla="*/ 240 h 780"/>
                <a:gd name="T2" fmla="*/ 592 w 638"/>
                <a:gd name="T3" fmla="*/ 242 h 780"/>
                <a:gd name="T4" fmla="*/ 592 w 638"/>
                <a:gd name="T5" fmla="*/ 210 h 780"/>
                <a:gd name="T6" fmla="*/ 578 w 638"/>
                <a:gd name="T7" fmla="*/ 192 h 780"/>
                <a:gd name="T8" fmla="*/ 548 w 638"/>
                <a:gd name="T9" fmla="*/ 186 h 780"/>
                <a:gd name="T10" fmla="*/ 540 w 638"/>
                <a:gd name="T11" fmla="*/ 212 h 780"/>
                <a:gd name="T12" fmla="*/ 528 w 638"/>
                <a:gd name="T13" fmla="*/ 222 h 780"/>
                <a:gd name="T14" fmla="*/ 454 w 638"/>
                <a:gd name="T15" fmla="*/ 174 h 780"/>
                <a:gd name="T16" fmla="*/ 368 w 638"/>
                <a:gd name="T17" fmla="*/ 146 h 780"/>
                <a:gd name="T18" fmla="*/ 398 w 638"/>
                <a:gd name="T19" fmla="*/ 100 h 780"/>
                <a:gd name="T20" fmla="*/ 394 w 638"/>
                <a:gd name="T21" fmla="*/ 50 h 780"/>
                <a:gd name="T22" fmla="*/ 352 w 638"/>
                <a:gd name="T23" fmla="*/ 6 h 780"/>
                <a:gd name="T24" fmla="*/ 304 w 638"/>
                <a:gd name="T25" fmla="*/ 2 h 780"/>
                <a:gd name="T26" fmla="*/ 252 w 638"/>
                <a:gd name="T27" fmla="*/ 36 h 780"/>
                <a:gd name="T28" fmla="*/ 238 w 638"/>
                <a:gd name="T29" fmla="*/ 82 h 780"/>
                <a:gd name="T30" fmla="*/ 270 w 638"/>
                <a:gd name="T31" fmla="*/ 146 h 780"/>
                <a:gd name="T32" fmla="*/ 190 w 638"/>
                <a:gd name="T33" fmla="*/ 170 h 780"/>
                <a:gd name="T34" fmla="*/ 98 w 638"/>
                <a:gd name="T35" fmla="*/ 232 h 780"/>
                <a:gd name="T36" fmla="*/ 32 w 638"/>
                <a:gd name="T37" fmla="*/ 322 h 780"/>
                <a:gd name="T38" fmla="*/ 2 w 638"/>
                <a:gd name="T39" fmla="*/ 432 h 780"/>
                <a:gd name="T40" fmla="*/ 8 w 638"/>
                <a:gd name="T41" fmla="*/ 526 h 780"/>
                <a:gd name="T42" fmla="*/ 56 w 638"/>
                <a:gd name="T43" fmla="*/ 640 h 780"/>
                <a:gd name="T44" fmla="*/ 142 w 638"/>
                <a:gd name="T45" fmla="*/ 726 h 780"/>
                <a:gd name="T46" fmla="*/ 254 w 638"/>
                <a:gd name="T47" fmla="*/ 774 h 780"/>
                <a:gd name="T48" fmla="*/ 352 w 638"/>
                <a:gd name="T49" fmla="*/ 778 h 780"/>
                <a:gd name="T50" fmla="*/ 470 w 638"/>
                <a:gd name="T51" fmla="*/ 742 h 780"/>
                <a:gd name="T52" fmla="*/ 564 w 638"/>
                <a:gd name="T53" fmla="*/ 664 h 780"/>
                <a:gd name="T54" fmla="*/ 622 w 638"/>
                <a:gd name="T55" fmla="*/ 556 h 780"/>
                <a:gd name="T56" fmla="*/ 638 w 638"/>
                <a:gd name="T57" fmla="*/ 462 h 780"/>
                <a:gd name="T58" fmla="*/ 616 w 638"/>
                <a:gd name="T59" fmla="*/ 348 h 780"/>
                <a:gd name="T60" fmla="*/ 560 w 638"/>
                <a:gd name="T61" fmla="*/ 254 h 780"/>
                <a:gd name="T62" fmla="*/ 334 w 638"/>
                <a:gd name="T63" fmla="*/ 48 h 780"/>
                <a:gd name="T64" fmla="*/ 354 w 638"/>
                <a:gd name="T65" fmla="*/ 66 h 780"/>
                <a:gd name="T66" fmla="*/ 356 w 638"/>
                <a:gd name="T67" fmla="*/ 90 h 780"/>
                <a:gd name="T68" fmla="*/ 340 w 638"/>
                <a:gd name="T69" fmla="*/ 112 h 780"/>
                <a:gd name="T70" fmla="*/ 320 w 638"/>
                <a:gd name="T71" fmla="*/ 118 h 780"/>
                <a:gd name="T72" fmla="*/ 294 w 638"/>
                <a:gd name="T73" fmla="*/ 108 h 780"/>
                <a:gd name="T74" fmla="*/ 282 w 638"/>
                <a:gd name="T75" fmla="*/ 82 h 780"/>
                <a:gd name="T76" fmla="*/ 288 w 638"/>
                <a:gd name="T77" fmla="*/ 60 h 780"/>
                <a:gd name="T78" fmla="*/ 312 w 638"/>
                <a:gd name="T79" fmla="*/ 44 h 780"/>
                <a:gd name="T80" fmla="*/ 294 w 638"/>
                <a:gd name="T81" fmla="*/ 712 h 780"/>
                <a:gd name="T82" fmla="*/ 198 w 638"/>
                <a:gd name="T83" fmla="*/ 682 h 780"/>
                <a:gd name="T84" fmla="*/ 124 w 638"/>
                <a:gd name="T85" fmla="*/ 622 h 780"/>
                <a:gd name="T86" fmla="*/ 78 w 638"/>
                <a:gd name="T87" fmla="*/ 536 h 780"/>
                <a:gd name="T88" fmla="*/ 66 w 638"/>
                <a:gd name="T89" fmla="*/ 462 h 780"/>
                <a:gd name="T90" fmla="*/ 86 w 638"/>
                <a:gd name="T91" fmla="*/ 364 h 780"/>
                <a:gd name="T92" fmla="*/ 140 w 638"/>
                <a:gd name="T93" fmla="*/ 284 h 780"/>
                <a:gd name="T94" fmla="*/ 220 w 638"/>
                <a:gd name="T95" fmla="*/ 230 h 780"/>
                <a:gd name="T96" fmla="*/ 318 w 638"/>
                <a:gd name="T97" fmla="*/ 210 h 780"/>
                <a:gd name="T98" fmla="*/ 394 w 638"/>
                <a:gd name="T99" fmla="*/ 220 h 780"/>
                <a:gd name="T100" fmla="*/ 480 w 638"/>
                <a:gd name="T101" fmla="*/ 266 h 780"/>
                <a:gd name="T102" fmla="*/ 540 w 638"/>
                <a:gd name="T103" fmla="*/ 342 h 780"/>
                <a:gd name="T104" fmla="*/ 570 w 638"/>
                <a:gd name="T105" fmla="*/ 436 h 780"/>
                <a:gd name="T106" fmla="*/ 566 w 638"/>
                <a:gd name="T107" fmla="*/ 512 h 780"/>
                <a:gd name="T108" fmla="*/ 528 w 638"/>
                <a:gd name="T109" fmla="*/ 602 h 780"/>
                <a:gd name="T110" fmla="*/ 460 w 638"/>
                <a:gd name="T111" fmla="*/ 670 h 780"/>
                <a:gd name="T112" fmla="*/ 370 w 638"/>
                <a:gd name="T113" fmla="*/ 708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8" h="780">
                  <a:moveTo>
                    <a:pt x="560" y="254"/>
                  </a:moveTo>
                  <a:lnTo>
                    <a:pt x="566" y="246"/>
                  </a:lnTo>
                  <a:lnTo>
                    <a:pt x="566" y="246"/>
                  </a:lnTo>
                  <a:lnTo>
                    <a:pt x="570" y="240"/>
                  </a:lnTo>
                  <a:lnTo>
                    <a:pt x="584" y="254"/>
                  </a:lnTo>
                  <a:lnTo>
                    <a:pt x="584" y="254"/>
                  </a:lnTo>
                  <a:lnTo>
                    <a:pt x="590" y="248"/>
                  </a:lnTo>
                  <a:lnTo>
                    <a:pt x="592" y="242"/>
                  </a:lnTo>
                  <a:lnTo>
                    <a:pt x="594" y="234"/>
                  </a:lnTo>
                  <a:lnTo>
                    <a:pt x="596" y="226"/>
                  </a:lnTo>
                  <a:lnTo>
                    <a:pt x="594" y="218"/>
                  </a:lnTo>
                  <a:lnTo>
                    <a:pt x="592" y="210"/>
                  </a:lnTo>
                  <a:lnTo>
                    <a:pt x="590" y="204"/>
                  </a:lnTo>
                  <a:lnTo>
                    <a:pt x="584" y="198"/>
                  </a:lnTo>
                  <a:lnTo>
                    <a:pt x="584" y="198"/>
                  </a:lnTo>
                  <a:lnTo>
                    <a:pt x="578" y="192"/>
                  </a:lnTo>
                  <a:lnTo>
                    <a:pt x="570" y="188"/>
                  </a:lnTo>
                  <a:lnTo>
                    <a:pt x="564" y="186"/>
                  </a:lnTo>
                  <a:lnTo>
                    <a:pt x="556" y="186"/>
                  </a:lnTo>
                  <a:lnTo>
                    <a:pt x="548" y="186"/>
                  </a:lnTo>
                  <a:lnTo>
                    <a:pt x="540" y="188"/>
                  </a:lnTo>
                  <a:lnTo>
                    <a:pt x="534" y="192"/>
                  </a:lnTo>
                  <a:lnTo>
                    <a:pt x="526" y="198"/>
                  </a:lnTo>
                  <a:lnTo>
                    <a:pt x="540" y="212"/>
                  </a:lnTo>
                  <a:lnTo>
                    <a:pt x="540" y="212"/>
                  </a:lnTo>
                  <a:lnTo>
                    <a:pt x="536" y="214"/>
                  </a:lnTo>
                  <a:lnTo>
                    <a:pt x="528" y="222"/>
                  </a:lnTo>
                  <a:lnTo>
                    <a:pt x="528" y="222"/>
                  </a:lnTo>
                  <a:lnTo>
                    <a:pt x="512" y="208"/>
                  </a:lnTo>
                  <a:lnTo>
                    <a:pt x="494" y="196"/>
                  </a:lnTo>
                  <a:lnTo>
                    <a:pt x="474" y="184"/>
                  </a:lnTo>
                  <a:lnTo>
                    <a:pt x="454" y="174"/>
                  </a:lnTo>
                  <a:lnTo>
                    <a:pt x="434" y="164"/>
                  </a:lnTo>
                  <a:lnTo>
                    <a:pt x="412" y="158"/>
                  </a:lnTo>
                  <a:lnTo>
                    <a:pt x="390" y="152"/>
                  </a:lnTo>
                  <a:lnTo>
                    <a:pt x="368" y="146"/>
                  </a:lnTo>
                  <a:lnTo>
                    <a:pt x="368" y="146"/>
                  </a:lnTo>
                  <a:lnTo>
                    <a:pt x="382" y="134"/>
                  </a:lnTo>
                  <a:lnTo>
                    <a:pt x="392" y="118"/>
                  </a:lnTo>
                  <a:lnTo>
                    <a:pt x="398" y="100"/>
                  </a:lnTo>
                  <a:lnTo>
                    <a:pt x="402" y="82"/>
                  </a:lnTo>
                  <a:lnTo>
                    <a:pt x="402" y="82"/>
                  </a:lnTo>
                  <a:lnTo>
                    <a:pt x="400" y="66"/>
                  </a:lnTo>
                  <a:lnTo>
                    <a:pt x="394" y="50"/>
                  </a:lnTo>
                  <a:lnTo>
                    <a:pt x="388" y="36"/>
                  </a:lnTo>
                  <a:lnTo>
                    <a:pt x="378" y="24"/>
                  </a:lnTo>
                  <a:lnTo>
                    <a:pt x="366" y="14"/>
                  </a:lnTo>
                  <a:lnTo>
                    <a:pt x="352" y="6"/>
                  </a:lnTo>
                  <a:lnTo>
                    <a:pt x="336" y="2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04" y="2"/>
                  </a:lnTo>
                  <a:lnTo>
                    <a:pt x="288" y="6"/>
                  </a:lnTo>
                  <a:lnTo>
                    <a:pt x="274" y="14"/>
                  </a:lnTo>
                  <a:lnTo>
                    <a:pt x="262" y="24"/>
                  </a:lnTo>
                  <a:lnTo>
                    <a:pt x="252" y="36"/>
                  </a:lnTo>
                  <a:lnTo>
                    <a:pt x="244" y="50"/>
                  </a:lnTo>
                  <a:lnTo>
                    <a:pt x="240" y="66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100"/>
                  </a:lnTo>
                  <a:lnTo>
                    <a:pt x="246" y="118"/>
                  </a:lnTo>
                  <a:lnTo>
                    <a:pt x="258" y="134"/>
                  </a:lnTo>
                  <a:lnTo>
                    <a:pt x="270" y="146"/>
                  </a:lnTo>
                  <a:lnTo>
                    <a:pt x="270" y="146"/>
                  </a:lnTo>
                  <a:lnTo>
                    <a:pt x="242" y="152"/>
                  </a:lnTo>
                  <a:lnTo>
                    <a:pt x="216" y="160"/>
                  </a:lnTo>
                  <a:lnTo>
                    <a:pt x="190" y="170"/>
                  </a:lnTo>
                  <a:lnTo>
                    <a:pt x="164" y="184"/>
                  </a:lnTo>
                  <a:lnTo>
                    <a:pt x="140" y="198"/>
                  </a:lnTo>
                  <a:lnTo>
                    <a:pt x="118" y="214"/>
                  </a:lnTo>
                  <a:lnTo>
                    <a:pt x="98" y="232"/>
                  </a:lnTo>
                  <a:lnTo>
                    <a:pt x="78" y="254"/>
                  </a:lnTo>
                  <a:lnTo>
                    <a:pt x="62" y="274"/>
                  </a:lnTo>
                  <a:lnTo>
                    <a:pt x="46" y="298"/>
                  </a:lnTo>
                  <a:lnTo>
                    <a:pt x="32" y="322"/>
                  </a:lnTo>
                  <a:lnTo>
                    <a:pt x="22" y="348"/>
                  </a:lnTo>
                  <a:lnTo>
                    <a:pt x="12" y="376"/>
                  </a:lnTo>
                  <a:lnTo>
                    <a:pt x="6" y="404"/>
                  </a:lnTo>
                  <a:lnTo>
                    <a:pt x="2" y="432"/>
                  </a:lnTo>
                  <a:lnTo>
                    <a:pt x="0" y="462"/>
                  </a:lnTo>
                  <a:lnTo>
                    <a:pt x="0" y="462"/>
                  </a:lnTo>
                  <a:lnTo>
                    <a:pt x="2" y="494"/>
                  </a:lnTo>
                  <a:lnTo>
                    <a:pt x="8" y="526"/>
                  </a:lnTo>
                  <a:lnTo>
                    <a:pt x="16" y="556"/>
                  </a:lnTo>
                  <a:lnTo>
                    <a:pt x="26" y="586"/>
                  </a:lnTo>
                  <a:lnTo>
                    <a:pt x="40" y="612"/>
                  </a:lnTo>
                  <a:lnTo>
                    <a:pt x="56" y="640"/>
                  </a:lnTo>
                  <a:lnTo>
                    <a:pt x="74" y="664"/>
                  </a:lnTo>
                  <a:lnTo>
                    <a:pt x="94" y="686"/>
                  </a:lnTo>
                  <a:lnTo>
                    <a:pt x="116" y="706"/>
                  </a:lnTo>
                  <a:lnTo>
                    <a:pt x="142" y="726"/>
                  </a:lnTo>
                  <a:lnTo>
                    <a:pt x="168" y="742"/>
                  </a:lnTo>
                  <a:lnTo>
                    <a:pt x="196" y="754"/>
                  </a:lnTo>
                  <a:lnTo>
                    <a:pt x="224" y="766"/>
                  </a:lnTo>
                  <a:lnTo>
                    <a:pt x="254" y="774"/>
                  </a:lnTo>
                  <a:lnTo>
                    <a:pt x="286" y="778"/>
                  </a:lnTo>
                  <a:lnTo>
                    <a:pt x="318" y="780"/>
                  </a:lnTo>
                  <a:lnTo>
                    <a:pt x="318" y="780"/>
                  </a:lnTo>
                  <a:lnTo>
                    <a:pt x="352" y="778"/>
                  </a:lnTo>
                  <a:lnTo>
                    <a:pt x="384" y="774"/>
                  </a:lnTo>
                  <a:lnTo>
                    <a:pt x="414" y="766"/>
                  </a:lnTo>
                  <a:lnTo>
                    <a:pt x="442" y="754"/>
                  </a:lnTo>
                  <a:lnTo>
                    <a:pt x="470" y="742"/>
                  </a:lnTo>
                  <a:lnTo>
                    <a:pt x="496" y="726"/>
                  </a:lnTo>
                  <a:lnTo>
                    <a:pt x="522" y="706"/>
                  </a:lnTo>
                  <a:lnTo>
                    <a:pt x="544" y="686"/>
                  </a:lnTo>
                  <a:lnTo>
                    <a:pt x="564" y="664"/>
                  </a:lnTo>
                  <a:lnTo>
                    <a:pt x="582" y="640"/>
                  </a:lnTo>
                  <a:lnTo>
                    <a:pt x="598" y="612"/>
                  </a:lnTo>
                  <a:lnTo>
                    <a:pt x="612" y="586"/>
                  </a:lnTo>
                  <a:lnTo>
                    <a:pt x="622" y="556"/>
                  </a:lnTo>
                  <a:lnTo>
                    <a:pt x="630" y="526"/>
                  </a:lnTo>
                  <a:lnTo>
                    <a:pt x="636" y="494"/>
                  </a:lnTo>
                  <a:lnTo>
                    <a:pt x="638" y="462"/>
                  </a:lnTo>
                  <a:lnTo>
                    <a:pt x="638" y="462"/>
                  </a:lnTo>
                  <a:lnTo>
                    <a:pt x="636" y="432"/>
                  </a:lnTo>
                  <a:lnTo>
                    <a:pt x="632" y="404"/>
                  </a:lnTo>
                  <a:lnTo>
                    <a:pt x="626" y="376"/>
                  </a:lnTo>
                  <a:lnTo>
                    <a:pt x="616" y="348"/>
                  </a:lnTo>
                  <a:lnTo>
                    <a:pt x="606" y="322"/>
                  </a:lnTo>
                  <a:lnTo>
                    <a:pt x="592" y="298"/>
                  </a:lnTo>
                  <a:lnTo>
                    <a:pt x="576" y="274"/>
                  </a:lnTo>
                  <a:lnTo>
                    <a:pt x="560" y="254"/>
                  </a:lnTo>
                  <a:close/>
                  <a:moveTo>
                    <a:pt x="320" y="44"/>
                  </a:moveTo>
                  <a:lnTo>
                    <a:pt x="320" y="44"/>
                  </a:lnTo>
                  <a:lnTo>
                    <a:pt x="328" y="44"/>
                  </a:lnTo>
                  <a:lnTo>
                    <a:pt x="334" y="48"/>
                  </a:lnTo>
                  <a:lnTo>
                    <a:pt x="340" y="50"/>
                  </a:lnTo>
                  <a:lnTo>
                    <a:pt x="346" y="56"/>
                  </a:lnTo>
                  <a:lnTo>
                    <a:pt x="350" y="60"/>
                  </a:lnTo>
                  <a:lnTo>
                    <a:pt x="354" y="66"/>
                  </a:lnTo>
                  <a:lnTo>
                    <a:pt x="356" y="74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56" y="90"/>
                  </a:lnTo>
                  <a:lnTo>
                    <a:pt x="354" y="96"/>
                  </a:lnTo>
                  <a:lnTo>
                    <a:pt x="350" y="102"/>
                  </a:lnTo>
                  <a:lnTo>
                    <a:pt x="346" y="108"/>
                  </a:lnTo>
                  <a:lnTo>
                    <a:pt x="340" y="112"/>
                  </a:lnTo>
                  <a:lnTo>
                    <a:pt x="334" y="116"/>
                  </a:lnTo>
                  <a:lnTo>
                    <a:pt x="328" y="118"/>
                  </a:lnTo>
                  <a:lnTo>
                    <a:pt x="320" y="118"/>
                  </a:lnTo>
                  <a:lnTo>
                    <a:pt x="320" y="118"/>
                  </a:lnTo>
                  <a:lnTo>
                    <a:pt x="312" y="118"/>
                  </a:lnTo>
                  <a:lnTo>
                    <a:pt x="306" y="116"/>
                  </a:lnTo>
                  <a:lnTo>
                    <a:pt x="298" y="112"/>
                  </a:lnTo>
                  <a:lnTo>
                    <a:pt x="294" y="108"/>
                  </a:lnTo>
                  <a:lnTo>
                    <a:pt x="288" y="102"/>
                  </a:lnTo>
                  <a:lnTo>
                    <a:pt x="286" y="96"/>
                  </a:lnTo>
                  <a:lnTo>
                    <a:pt x="282" y="90"/>
                  </a:lnTo>
                  <a:lnTo>
                    <a:pt x="282" y="82"/>
                  </a:lnTo>
                  <a:lnTo>
                    <a:pt x="282" y="82"/>
                  </a:lnTo>
                  <a:lnTo>
                    <a:pt x="282" y="74"/>
                  </a:lnTo>
                  <a:lnTo>
                    <a:pt x="286" y="66"/>
                  </a:lnTo>
                  <a:lnTo>
                    <a:pt x="288" y="60"/>
                  </a:lnTo>
                  <a:lnTo>
                    <a:pt x="294" y="56"/>
                  </a:lnTo>
                  <a:lnTo>
                    <a:pt x="298" y="50"/>
                  </a:lnTo>
                  <a:lnTo>
                    <a:pt x="306" y="48"/>
                  </a:lnTo>
                  <a:lnTo>
                    <a:pt x="312" y="44"/>
                  </a:lnTo>
                  <a:lnTo>
                    <a:pt x="320" y="44"/>
                  </a:lnTo>
                  <a:close/>
                  <a:moveTo>
                    <a:pt x="318" y="714"/>
                  </a:moveTo>
                  <a:lnTo>
                    <a:pt x="318" y="714"/>
                  </a:lnTo>
                  <a:lnTo>
                    <a:pt x="294" y="712"/>
                  </a:lnTo>
                  <a:lnTo>
                    <a:pt x="268" y="708"/>
                  </a:lnTo>
                  <a:lnTo>
                    <a:pt x="244" y="702"/>
                  </a:lnTo>
                  <a:lnTo>
                    <a:pt x="220" y="694"/>
                  </a:lnTo>
                  <a:lnTo>
                    <a:pt x="198" y="682"/>
                  </a:lnTo>
                  <a:lnTo>
                    <a:pt x="178" y="670"/>
                  </a:lnTo>
                  <a:lnTo>
                    <a:pt x="158" y="656"/>
                  </a:lnTo>
                  <a:lnTo>
                    <a:pt x="140" y="640"/>
                  </a:lnTo>
                  <a:lnTo>
                    <a:pt x="124" y="622"/>
                  </a:lnTo>
                  <a:lnTo>
                    <a:pt x="110" y="602"/>
                  </a:lnTo>
                  <a:lnTo>
                    <a:pt x="98" y="582"/>
                  </a:lnTo>
                  <a:lnTo>
                    <a:pt x="86" y="560"/>
                  </a:lnTo>
                  <a:lnTo>
                    <a:pt x="78" y="536"/>
                  </a:lnTo>
                  <a:lnTo>
                    <a:pt x="72" y="512"/>
                  </a:lnTo>
                  <a:lnTo>
                    <a:pt x="68" y="486"/>
                  </a:lnTo>
                  <a:lnTo>
                    <a:pt x="66" y="462"/>
                  </a:lnTo>
                  <a:lnTo>
                    <a:pt x="66" y="462"/>
                  </a:lnTo>
                  <a:lnTo>
                    <a:pt x="68" y="436"/>
                  </a:lnTo>
                  <a:lnTo>
                    <a:pt x="72" y="410"/>
                  </a:lnTo>
                  <a:lnTo>
                    <a:pt x="78" y="386"/>
                  </a:lnTo>
                  <a:lnTo>
                    <a:pt x="86" y="364"/>
                  </a:lnTo>
                  <a:lnTo>
                    <a:pt x="98" y="342"/>
                  </a:lnTo>
                  <a:lnTo>
                    <a:pt x="110" y="320"/>
                  </a:lnTo>
                  <a:lnTo>
                    <a:pt x="124" y="302"/>
                  </a:lnTo>
                  <a:lnTo>
                    <a:pt x="140" y="284"/>
                  </a:lnTo>
                  <a:lnTo>
                    <a:pt x="158" y="266"/>
                  </a:lnTo>
                  <a:lnTo>
                    <a:pt x="178" y="252"/>
                  </a:lnTo>
                  <a:lnTo>
                    <a:pt x="198" y="240"/>
                  </a:lnTo>
                  <a:lnTo>
                    <a:pt x="220" y="230"/>
                  </a:lnTo>
                  <a:lnTo>
                    <a:pt x="244" y="220"/>
                  </a:lnTo>
                  <a:lnTo>
                    <a:pt x="268" y="214"/>
                  </a:lnTo>
                  <a:lnTo>
                    <a:pt x="294" y="210"/>
                  </a:lnTo>
                  <a:lnTo>
                    <a:pt x="318" y="210"/>
                  </a:lnTo>
                  <a:lnTo>
                    <a:pt x="318" y="210"/>
                  </a:lnTo>
                  <a:lnTo>
                    <a:pt x="344" y="210"/>
                  </a:lnTo>
                  <a:lnTo>
                    <a:pt x="370" y="214"/>
                  </a:lnTo>
                  <a:lnTo>
                    <a:pt x="394" y="220"/>
                  </a:lnTo>
                  <a:lnTo>
                    <a:pt x="416" y="230"/>
                  </a:lnTo>
                  <a:lnTo>
                    <a:pt x="440" y="240"/>
                  </a:lnTo>
                  <a:lnTo>
                    <a:pt x="460" y="252"/>
                  </a:lnTo>
                  <a:lnTo>
                    <a:pt x="480" y="266"/>
                  </a:lnTo>
                  <a:lnTo>
                    <a:pt x="498" y="284"/>
                  </a:lnTo>
                  <a:lnTo>
                    <a:pt x="514" y="302"/>
                  </a:lnTo>
                  <a:lnTo>
                    <a:pt x="528" y="320"/>
                  </a:lnTo>
                  <a:lnTo>
                    <a:pt x="540" y="342"/>
                  </a:lnTo>
                  <a:lnTo>
                    <a:pt x="552" y="364"/>
                  </a:lnTo>
                  <a:lnTo>
                    <a:pt x="560" y="386"/>
                  </a:lnTo>
                  <a:lnTo>
                    <a:pt x="566" y="410"/>
                  </a:lnTo>
                  <a:lnTo>
                    <a:pt x="570" y="436"/>
                  </a:lnTo>
                  <a:lnTo>
                    <a:pt x="572" y="462"/>
                  </a:lnTo>
                  <a:lnTo>
                    <a:pt x="572" y="462"/>
                  </a:lnTo>
                  <a:lnTo>
                    <a:pt x="570" y="486"/>
                  </a:lnTo>
                  <a:lnTo>
                    <a:pt x="566" y="512"/>
                  </a:lnTo>
                  <a:lnTo>
                    <a:pt x="560" y="536"/>
                  </a:lnTo>
                  <a:lnTo>
                    <a:pt x="552" y="560"/>
                  </a:lnTo>
                  <a:lnTo>
                    <a:pt x="540" y="582"/>
                  </a:lnTo>
                  <a:lnTo>
                    <a:pt x="528" y="602"/>
                  </a:lnTo>
                  <a:lnTo>
                    <a:pt x="514" y="622"/>
                  </a:lnTo>
                  <a:lnTo>
                    <a:pt x="498" y="640"/>
                  </a:lnTo>
                  <a:lnTo>
                    <a:pt x="480" y="656"/>
                  </a:lnTo>
                  <a:lnTo>
                    <a:pt x="460" y="670"/>
                  </a:lnTo>
                  <a:lnTo>
                    <a:pt x="440" y="682"/>
                  </a:lnTo>
                  <a:lnTo>
                    <a:pt x="416" y="694"/>
                  </a:lnTo>
                  <a:lnTo>
                    <a:pt x="394" y="702"/>
                  </a:lnTo>
                  <a:lnTo>
                    <a:pt x="370" y="708"/>
                  </a:lnTo>
                  <a:lnTo>
                    <a:pt x="344" y="712"/>
                  </a:lnTo>
                  <a:lnTo>
                    <a:pt x="318" y="7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26"/>
            <p:cNvSpPr>
              <a:spLocks noEditPoints="1"/>
            </p:cNvSpPr>
            <p:nvPr/>
          </p:nvSpPr>
          <p:spPr bwMode="auto">
            <a:xfrm>
              <a:off x="11730769" y="3866821"/>
              <a:ext cx="3600450" cy="2143125"/>
            </a:xfrm>
            <a:custGeom>
              <a:avLst/>
              <a:gdLst>
                <a:gd name="T0" fmla="*/ 2006 w 2268"/>
                <a:gd name="T1" fmla="*/ 456 h 1350"/>
                <a:gd name="T2" fmla="*/ 2106 w 2268"/>
                <a:gd name="T3" fmla="*/ 448 h 1350"/>
                <a:gd name="T4" fmla="*/ 2200 w 2268"/>
                <a:gd name="T5" fmla="*/ 392 h 1350"/>
                <a:gd name="T6" fmla="*/ 2258 w 2268"/>
                <a:gd name="T7" fmla="*/ 296 h 1350"/>
                <a:gd name="T8" fmla="*/ 2266 w 2268"/>
                <a:gd name="T9" fmla="*/ 206 h 1350"/>
                <a:gd name="T10" fmla="*/ 2228 w 2268"/>
                <a:gd name="T11" fmla="*/ 100 h 1350"/>
                <a:gd name="T12" fmla="*/ 2148 w 2268"/>
                <a:gd name="T13" fmla="*/ 26 h 1350"/>
                <a:gd name="T14" fmla="*/ 2038 w 2268"/>
                <a:gd name="T15" fmla="*/ 0 h 1350"/>
                <a:gd name="T16" fmla="*/ 1948 w 2268"/>
                <a:gd name="T17" fmla="*/ 18 h 1350"/>
                <a:gd name="T18" fmla="*/ 1860 w 2268"/>
                <a:gd name="T19" fmla="*/ 82 h 1350"/>
                <a:gd name="T20" fmla="*/ 1812 w 2268"/>
                <a:gd name="T21" fmla="*/ 182 h 1350"/>
                <a:gd name="T22" fmla="*/ 1814 w 2268"/>
                <a:gd name="T23" fmla="*/ 282 h 1350"/>
                <a:gd name="T24" fmla="*/ 1220 w 2268"/>
                <a:gd name="T25" fmla="*/ 908 h 1350"/>
                <a:gd name="T26" fmla="*/ 1104 w 2268"/>
                <a:gd name="T27" fmla="*/ 892 h 1350"/>
                <a:gd name="T28" fmla="*/ 436 w 2268"/>
                <a:gd name="T29" fmla="*/ 332 h 1350"/>
                <a:gd name="T30" fmla="*/ 460 w 2268"/>
                <a:gd name="T31" fmla="*/ 228 h 1350"/>
                <a:gd name="T32" fmla="*/ 432 w 2268"/>
                <a:gd name="T33" fmla="*/ 120 h 1350"/>
                <a:gd name="T34" fmla="*/ 358 w 2268"/>
                <a:gd name="T35" fmla="*/ 38 h 1350"/>
                <a:gd name="T36" fmla="*/ 254 w 2268"/>
                <a:gd name="T37" fmla="*/ 0 h 1350"/>
                <a:gd name="T38" fmla="*/ 162 w 2268"/>
                <a:gd name="T39" fmla="*/ 10 h 1350"/>
                <a:gd name="T40" fmla="*/ 68 w 2268"/>
                <a:gd name="T41" fmla="*/ 66 h 1350"/>
                <a:gd name="T42" fmla="*/ 10 w 2268"/>
                <a:gd name="T43" fmla="*/ 160 h 1350"/>
                <a:gd name="T44" fmla="*/ 2 w 2268"/>
                <a:gd name="T45" fmla="*/ 252 h 1350"/>
                <a:gd name="T46" fmla="*/ 40 w 2268"/>
                <a:gd name="T47" fmla="*/ 358 h 1350"/>
                <a:gd name="T48" fmla="*/ 120 w 2268"/>
                <a:gd name="T49" fmla="*/ 430 h 1350"/>
                <a:gd name="T50" fmla="*/ 230 w 2268"/>
                <a:gd name="T51" fmla="*/ 458 h 1350"/>
                <a:gd name="T52" fmla="*/ 350 w 2268"/>
                <a:gd name="T53" fmla="*/ 424 h 1350"/>
                <a:gd name="T54" fmla="*/ 906 w 2268"/>
                <a:gd name="T55" fmla="*/ 1090 h 1350"/>
                <a:gd name="T56" fmla="*/ 914 w 2268"/>
                <a:gd name="T57" fmla="*/ 1188 h 1350"/>
                <a:gd name="T58" fmla="*/ 972 w 2268"/>
                <a:gd name="T59" fmla="*/ 1282 h 1350"/>
                <a:gd name="T60" fmla="*/ 1066 w 2268"/>
                <a:gd name="T61" fmla="*/ 1340 h 1350"/>
                <a:gd name="T62" fmla="*/ 1158 w 2268"/>
                <a:gd name="T63" fmla="*/ 1348 h 1350"/>
                <a:gd name="T64" fmla="*/ 1262 w 2268"/>
                <a:gd name="T65" fmla="*/ 1310 h 1350"/>
                <a:gd name="T66" fmla="*/ 1336 w 2268"/>
                <a:gd name="T67" fmla="*/ 1230 h 1350"/>
                <a:gd name="T68" fmla="*/ 1364 w 2268"/>
                <a:gd name="T69" fmla="*/ 1120 h 1350"/>
                <a:gd name="T70" fmla="*/ 1334 w 2268"/>
                <a:gd name="T71" fmla="*/ 1008 h 1350"/>
                <a:gd name="T72" fmla="*/ 1942 w 2268"/>
                <a:gd name="T73" fmla="*/ 188 h 1350"/>
                <a:gd name="T74" fmla="*/ 2016 w 2268"/>
                <a:gd name="T75" fmla="*/ 128 h 1350"/>
                <a:gd name="T76" fmla="*/ 2096 w 2268"/>
                <a:gd name="T77" fmla="*/ 144 h 1350"/>
                <a:gd name="T78" fmla="*/ 2140 w 2268"/>
                <a:gd name="T79" fmla="*/ 228 h 1350"/>
                <a:gd name="T80" fmla="*/ 2110 w 2268"/>
                <a:gd name="T81" fmla="*/ 302 h 1350"/>
                <a:gd name="T82" fmla="*/ 2038 w 2268"/>
                <a:gd name="T83" fmla="*/ 332 h 1350"/>
                <a:gd name="T84" fmla="*/ 1982 w 2268"/>
                <a:gd name="T85" fmla="*/ 316 h 1350"/>
                <a:gd name="T86" fmla="*/ 1936 w 2268"/>
                <a:gd name="T87" fmla="*/ 248 h 1350"/>
                <a:gd name="T88" fmla="*/ 230 w 2268"/>
                <a:gd name="T89" fmla="*/ 332 h 1350"/>
                <a:gd name="T90" fmla="*/ 144 w 2268"/>
                <a:gd name="T91" fmla="*/ 286 h 1350"/>
                <a:gd name="T92" fmla="*/ 130 w 2268"/>
                <a:gd name="T93" fmla="*/ 208 h 1350"/>
                <a:gd name="T94" fmla="*/ 190 w 2268"/>
                <a:gd name="T95" fmla="*/ 134 h 1350"/>
                <a:gd name="T96" fmla="*/ 270 w 2268"/>
                <a:gd name="T97" fmla="*/ 134 h 1350"/>
                <a:gd name="T98" fmla="*/ 332 w 2268"/>
                <a:gd name="T99" fmla="*/ 208 h 1350"/>
                <a:gd name="T100" fmla="*/ 332 w 2268"/>
                <a:gd name="T101" fmla="*/ 248 h 1350"/>
                <a:gd name="T102" fmla="*/ 286 w 2268"/>
                <a:gd name="T103" fmla="*/ 316 h 1350"/>
                <a:gd name="T104" fmla="*/ 230 w 2268"/>
                <a:gd name="T105" fmla="*/ 332 h 1350"/>
                <a:gd name="T106" fmla="*/ 1220 w 2268"/>
                <a:gd name="T107" fmla="*/ 1178 h 1350"/>
                <a:gd name="T108" fmla="*/ 1134 w 2268"/>
                <a:gd name="T109" fmla="*/ 1224 h 1350"/>
                <a:gd name="T110" fmla="*/ 1062 w 2268"/>
                <a:gd name="T111" fmla="*/ 1192 h 1350"/>
                <a:gd name="T112" fmla="*/ 1030 w 2268"/>
                <a:gd name="T113" fmla="*/ 1120 h 1350"/>
                <a:gd name="T114" fmla="*/ 1050 w 2268"/>
                <a:gd name="T115" fmla="*/ 1060 h 1350"/>
                <a:gd name="T116" fmla="*/ 1122 w 2268"/>
                <a:gd name="T117" fmla="*/ 1018 h 1350"/>
                <a:gd name="T118" fmla="*/ 1146 w 2268"/>
                <a:gd name="T119" fmla="*/ 1018 h 1350"/>
                <a:gd name="T120" fmla="*/ 1218 w 2268"/>
                <a:gd name="T121" fmla="*/ 1060 h 1350"/>
                <a:gd name="T122" fmla="*/ 1238 w 2268"/>
                <a:gd name="T123" fmla="*/ 112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8" h="1350">
                  <a:moveTo>
                    <a:pt x="1918" y="424"/>
                  </a:moveTo>
                  <a:lnTo>
                    <a:pt x="1918" y="424"/>
                  </a:lnTo>
                  <a:lnTo>
                    <a:pt x="1946" y="440"/>
                  </a:lnTo>
                  <a:lnTo>
                    <a:pt x="1974" y="450"/>
                  </a:lnTo>
                  <a:lnTo>
                    <a:pt x="2006" y="456"/>
                  </a:lnTo>
                  <a:lnTo>
                    <a:pt x="2038" y="458"/>
                  </a:lnTo>
                  <a:lnTo>
                    <a:pt x="2038" y="458"/>
                  </a:lnTo>
                  <a:lnTo>
                    <a:pt x="2062" y="458"/>
                  </a:lnTo>
                  <a:lnTo>
                    <a:pt x="2084" y="454"/>
                  </a:lnTo>
                  <a:lnTo>
                    <a:pt x="2106" y="448"/>
                  </a:lnTo>
                  <a:lnTo>
                    <a:pt x="2128" y="440"/>
                  </a:lnTo>
                  <a:lnTo>
                    <a:pt x="2148" y="430"/>
                  </a:lnTo>
                  <a:lnTo>
                    <a:pt x="2166" y="420"/>
                  </a:lnTo>
                  <a:lnTo>
                    <a:pt x="2184" y="406"/>
                  </a:lnTo>
                  <a:lnTo>
                    <a:pt x="2200" y="392"/>
                  </a:lnTo>
                  <a:lnTo>
                    <a:pt x="2214" y="374"/>
                  </a:lnTo>
                  <a:lnTo>
                    <a:pt x="2228" y="358"/>
                  </a:lnTo>
                  <a:lnTo>
                    <a:pt x="2240" y="338"/>
                  </a:lnTo>
                  <a:lnTo>
                    <a:pt x="2250" y="318"/>
                  </a:lnTo>
                  <a:lnTo>
                    <a:pt x="2258" y="296"/>
                  </a:lnTo>
                  <a:lnTo>
                    <a:pt x="2262" y="274"/>
                  </a:lnTo>
                  <a:lnTo>
                    <a:pt x="2266" y="252"/>
                  </a:lnTo>
                  <a:lnTo>
                    <a:pt x="2268" y="228"/>
                  </a:lnTo>
                  <a:lnTo>
                    <a:pt x="2268" y="228"/>
                  </a:lnTo>
                  <a:lnTo>
                    <a:pt x="2266" y="206"/>
                  </a:lnTo>
                  <a:lnTo>
                    <a:pt x="2262" y="182"/>
                  </a:lnTo>
                  <a:lnTo>
                    <a:pt x="2258" y="160"/>
                  </a:lnTo>
                  <a:lnTo>
                    <a:pt x="2250" y="140"/>
                  </a:lnTo>
                  <a:lnTo>
                    <a:pt x="2240" y="120"/>
                  </a:lnTo>
                  <a:lnTo>
                    <a:pt x="2228" y="100"/>
                  </a:lnTo>
                  <a:lnTo>
                    <a:pt x="2214" y="82"/>
                  </a:lnTo>
                  <a:lnTo>
                    <a:pt x="2200" y="66"/>
                  </a:lnTo>
                  <a:lnTo>
                    <a:pt x="2184" y="52"/>
                  </a:lnTo>
                  <a:lnTo>
                    <a:pt x="2166" y="38"/>
                  </a:lnTo>
                  <a:lnTo>
                    <a:pt x="2148" y="26"/>
                  </a:lnTo>
                  <a:lnTo>
                    <a:pt x="2128" y="18"/>
                  </a:lnTo>
                  <a:lnTo>
                    <a:pt x="2106" y="10"/>
                  </a:lnTo>
                  <a:lnTo>
                    <a:pt x="2084" y="4"/>
                  </a:lnTo>
                  <a:lnTo>
                    <a:pt x="2062" y="0"/>
                  </a:lnTo>
                  <a:lnTo>
                    <a:pt x="2038" y="0"/>
                  </a:lnTo>
                  <a:lnTo>
                    <a:pt x="2038" y="0"/>
                  </a:lnTo>
                  <a:lnTo>
                    <a:pt x="2014" y="0"/>
                  </a:lnTo>
                  <a:lnTo>
                    <a:pt x="1992" y="4"/>
                  </a:lnTo>
                  <a:lnTo>
                    <a:pt x="1970" y="10"/>
                  </a:lnTo>
                  <a:lnTo>
                    <a:pt x="1948" y="18"/>
                  </a:lnTo>
                  <a:lnTo>
                    <a:pt x="1928" y="26"/>
                  </a:lnTo>
                  <a:lnTo>
                    <a:pt x="1910" y="38"/>
                  </a:lnTo>
                  <a:lnTo>
                    <a:pt x="1892" y="52"/>
                  </a:lnTo>
                  <a:lnTo>
                    <a:pt x="1876" y="66"/>
                  </a:lnTo>
                  <a:lnTo>
                    <a:pt x="1860" y="82"/>
                  </a:lnTo>
                  <a:lnTo>
                    <a:pt x="1848" y="100"/>
                  </a:lnTo>
                  <a:lnTo>
                    <a:pt x="1836" y="120"/>
                  </a:lnTo>
                  <a:lnTo>
                    <a:pt x="1826" y="140"/>
                  </a:lnTo>
                  <a:lnTo>
                    <a:pt x="1818" y="160"/>
                  </a:lnTo>
                  <a:lnTo>
                    <a:pt x="1812" y="182"/>
                  </a:lnTo>
                  <a:lnTo>
                    <a:pt x="1810" y="206"/>
                  </a:lnTo>
                  <a:lnTo>
                    <a:pt x="1808" y="228"/>
                  </a:lnTo>
                  <a:lnTo>
                    <a:pt x="1808" y="228"/>
                  </a:lnTo>
                  <a:lnTo>
                    <a:pt x="1810" y="256"/>
                  </a:lnTo>
                  <a:lnTo>
                    <a:pt x="1814" y="282"/>
                  </a:lnTo>
                  <a:lnTo>
                    <a:pt x="1822" y="308"/>
                  </a:lnTo>
                  <a:lnTo>
                    <a:pt x="1832" y="332"/>
                  </a:lnTo>
                  <a:lnTo>
                    <a:pt x="1246" y="920"/>
                  </a:lnTo>
                  <a:lnTo>
                    <a:pt x="1246" y="920"/>
                  </a:lnTo>
                  <a:lnTo>
                    <a:pt x="1220" y="908"/>
                  </a:lnTo>
                  <a:lnTo>
                    <a:pt x="1192" y="898"/>
                  </a:lnTo>
                  <a:lnTo>
                    <a:pt x="1164" y="892"/>
                  </a:lnTo>
                  <a:lnTo>
                    <a:pt x="1134" y="890"/>
                  </a:lnTo>
                  <a:lnTo>
                    <a:pt x="1134" y="890"/>
                  </a:lnTo>
                  <a:lnTo>
                    <a:pt x="1104" y="892"/>
                  </a:lnTo>
                  <a:lnTo>
                    <a:pt x="1076" y="898"/>
                  </a:lnTo>
                  <a:lnTo>
                    <a:pt x="1048" y="908"/>
                  </a:lnTo>
                  <a:lnTo>
                    <a:pt x="1022" y="920"/>
                  </a:lnTo>
                  <a:lnTo>
                    <a:pt x="436" y="332"/>
                  </a:lnTo>
                  <a:lnTo>
                    <a:pt x="436" y="332"/>
                  </a:lnTo>
                  <a:lnTo>
                    <a:pt x="446" y="308"/>
                  </a:lnTo>
                  <a:lnTo>
                    <a:pt x="454" y="282"/>
                  </a:lnTo>
                  <a:lnTo>
                    <a:pt x="458" y="256"/>
                  </a:lnTo>
                  <a:lnTo>
                    <a:pt x="460" y="228"/>
                  </a:lnTo>
                  <a:lnTo>
                    <a:pt x="460" y="228"/>
                  </a:lnTo>
                  <a:lnTo>
                    <a:pt x="458" y="206"/>
                  </a:lnTo>
                  <a:lnTo>
                    <a:pt x="456" y="182"/>
                  </a:lnTo>
                  <a:lnTo>
                    <a:pt x="450" y="160"/>
                  </a:lnTo>
                  <a:lnTo>
                    <a:pt x="442" y="140"/>
                  </a:lnTo>
                  <a:lnTo>
                    <a:pt x="432" y="120"/>
                  </a:lnTo>
                  <a:lnTo>
                    <a:pt x="420" y="100"/>
                  </a:lnTo>
                  <a:lnTo>
                    <a:pt x="408" y="82"/>
                  </a:lnTo>
                  <a:lnTo>
                    <a:pt x="392" y="66"/>
                  </a:lnTo>
                  <a:lnTo>
                    <a:pt x="376" y="52"/>
                  </a:lnTo>
                  <a:lnTo>
                    <a:pt x="358" y="38"/>
                  </a:lnTo>
                  <a:lnTo>
                    <a:pt x="340" y="26"/>
                  </a:lnTo>
                  <a:lnTo>
                    <a:pt x="320" y="18"/>
                  </a:lnTo>
                  <a:lnTo>
                    <a:pt x="298" y="10"/>
                  </a:lnTo>
                  <a:lnTo>
                    <a:pt x="276" y="4"/>
                  </a:lnTo>
                  <a:lnTo>
                    <a:pt x="25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06" y="0"/>
                  </a:lnTo>
                  <a:lnTo>
                    <a:pt x="184" y="4"/>
                  </a:lnTo>
                  <a:lnTo>
                    <a:pt x="162" y="10"/>
                  </a:lnTo>
                  <a:lnTo>
                    <a:pt x="140" y="18"/>
                  </a:lnTo>
                  <a:lnTo>
                    <a:pt x="120" y="26"/>
                  </a:lnTo>
                  <a:lnTo>
                    <a:pt x="102" y="38"/>
                  </a:lnTo>
                  <a:lnTo>
                    <a:pt x="84" y="52"/>
                  </a:lnTo>
                  <a:lnTo>
                    <a:pt x="68" y="66"/>
                  </a:lnTo>
                  <a:lnTo>
                    <a:pt x="54" y="82"/>
                  </a:lnTo>
                  <a:lnTo>
                    <a:pt x="40" y="100"/>
                  </a:lnTo>
                  <a:lnTo>
                    <a:pt x="28" y="120"/>
                  </a:lnTo>
                  <a:lnTo>
                    <a:pt x="18" y="140"/>
                  </a:lnTo>
                  <a:lnTo>
                    <a:pt x="10" y="160"/>
                  </a:lnTo>
                  <a:lnTo>
                    <a:pt x="6" y="182"/>
                  </a:lnTo>
                  <a:lnTo>
                    <a:pt x="2" y="20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52"/>
                  </a:lnTo>
                  <a:lnTo>
                    <a:pt x="6" y="274"/>
                  </a:lnTo>
                  <a:lnTo>
                    <a:pt x="10" y="296"/>
                  </a:lnTo>
                  <a:lnTo>
                    <a:pt x="18" y="318"/>
                  </a:lnTo>
                  <a:lnTo>
                    <a:pt x="28" y="338"/>
                  </a:lnTo>
                  <a:lnTo>
                    <a:pt x="40" y="358"/>
                  </a:lnTo>
                  <a:lnTo>
                    <a:pt x="54" y="374"/>
                  </a:lnTo>
                  <a:lnTo>
                    <a:pt x="68" y="392"/>
                  </a:lnTo>
                  <a:lnTo>
                    <a:pt x="84" y="406"/>
                  </a:lnTo>
                  <a:lnTo>
                    <a:pt x="102" y="420"/>
                  </a:lnTo>
                  <a:lnTo>
                    <a:pt x="120" y="430"/>
                  </a:lnTo>
                  <a:lnTo>
                    <a:pt x="140" y="440"/>
                  </a:lnTo>
                  <a:lnTo>
                    <a:pt x="162" y="448"/>
                  </a:lnTo>
                  <a:lnTo>
                    <a:pt x="184" y="454"/>
                  </a:lnTo>
                  <a:lnTo>
                    <a:pt x="206" y="458"/>
                  </a:lnTo>
                  <a:lnTo>
                    <a:pt x="230" y="458"/>
                  </a:lnTo>
                  <a:lnTo>
                    <a:pt x="230" y="458"/>
                  </a:lnTo>
                  <a:lnTo>
                    <a:pt x="262" y="456"/>
                  </a:lnTo>
                  <a:lnTo>
                    <a:pt x="294" y="450"/>
                  </a:lnTo>
                  <a:lnTo>
                    <a:pt x="322" y="440"/>
                  </a:lnTo>
                  <a:lnTo>
                    <a:pt x="350" y="424"/>
                  </a:lnTo>
                  <a:lnTo>
                    <a:pt x="934" y="1008"/>
                  </a:lnTo>
                  <a:lnTo>
                    <a:pt x="934" y="1008"/>
                  </a:lnTo>
                  <a:lnTo>
                    <a:pt x="920" y="1034"/>
                  </a:lnTo>
                  <a:lnTo>
                    <a:pt x="912" y="1062"/>
                  </a:lnTo>
                  <a:lnTo>
                    <a:pt x="906" y="1090"/>
                  </a:lnTo>
                  <a:lnTo>
                    <a:pt x="904" y="1120"/>
                  </a:lnTo>
                  <a:lnTo>
                    <a:pt x="904" y="1120"/>
                  </a:lnTo>
                  <a:lnTo>
                    <a:pt x="906" y="1144"/>
                  </a:lnTo>
                  <a:lnTo>
                    <a:pt x="910" y="1166"/>
                  </a:lnTo>
                  <a:lnTo>
                    <a:pt x="914" y="1188"/>
                  </a:lnTo>
                  <a:lnTo>
                    <a:pt x="922" y="1210"/>
                  </a:lnTo>
                  <a:lnTo>
                    <a:pt x="932" y="1230"/>
                  </a:lnTo>
                  <a:lnTo>
                    <a:pt x="944" y="1248"/>
                  </a:lnTo>
                  <a:lnTo>
                    <a:pt x="956" y="1266"/>
                  </a:lnTo>
                  <a:lnTo>
                    <a:pt x="972" y="1282"/>
                  </a:lnTo>
                  <a:lnTo>
                    <a:pt x="988" y="1298"/>
                  </a:lnTo>
                  <a:lnTo>
                    <a:pt x="1006" y="1310"/>
                  </a:lnTo>
                  <a:lnTo>
                    <a:pt x="1024" y="1322"/>
                  </a:lnTo>
                  <a:lnTo>
                    <a:pt x="1044" y="1332"/>
                  </a:lnTo>
                  <a:lnTo>
                    <a:pt x="1066" y="1340"/>
                  </a:lnTo>
                  <a:lnTo>
                    <a:pt x="1088" y="1344"/>
                  </a:lnTo>
                  <a:lnTo>
                    <a:pt x="1110" y="1348"/>
                  </a:lnTo>
                  <a:lnTo>
                    <a:pt x="1134" y="1350"/>
                  </a:lnTo>
                  <a:lnTo>
                    <a:pt x="1134" y="1350"/>
                  </a:lnTo>
                  <a:lnTo>
                    <a:pt x="1158" y="1348"/>
                  </a:lnTo>
                  <a:lnTo>
                    <a:pt x="1180" y="1344"/>
                  </a:lnTo>
                  <a:lnTo>
                    <a:pt x="1202" y="1340"/>
                  </a:lnTo>
                  <a:lnTo>
                    <a:pt x="1224" y="1332"/>
                  </a:lnTo>
                  <a:lnTo>
                    <a:pt x="1244" y="1322"/>
                  </a:lnTo>
                  <a:lnTo>
                    <a:pt x="1262" y="1310"/>
                  </a:lnTo>
                  <a:lnTo>
                    <a:pt x="1280" y="1298"/>
                  </a:lnTo>
                  <a:lnTo>
                    <a:pt x="1296" y="1282"/>
                  </a:lnTo>
                  <a:lnTo>
                    <a:pt x="1312" y="1266"/>
                  </a:lnTo>
                  <a:lnTo>
                    <a:pt x="1324" y="1248"/>
                  </a:lnTo>
                  <a:lnTo>
                    <a:pt x="1336" y="1230"/>
                  </a:lnTo>
                  <a:lnTo>
                    <a:pt x="1346" y="1210"/>
                  </a:lnTo>
                  <a:lnTo>
                    <a:pt x="1354" y="1188"/>
                  </a:lnTo>
                  <a:lnTo>
                    <a:pt x="1358" y="1166"/>
                  </a:lnTo>
                  <a:lnTo>
                    <a:pt x="1362" y="1144"/>
                  </a:lnTo>
                  <a:lnTo>
                    <a:pt x="1364" y="1120"/>
                  </a:lnTo>
                  <a:lnTo>
                    <a:pt x="1364" y="1120"/>
                  </a:lnTo>
                  <a:lnTo>
                    <a:pt x="1362" y="1090"/>
                  </a:lnTo>
                  <a:lnTo>
                    <a:pt x="1356" y="1062"/>
                  </a:lnTo>
                  <a:lnTo>
                    <a:pt x="1346" y="1034"/>
                  </a:lnTo>
                  <a:lnTo>
                    <a:pt x="1334" y="1008"/>
                  </a:lnTo>
                  <a:lnTo>
                    <a:pt x="1918" y="424"/>
                  </a:lnTo>
                  <a:close/>
                  <a:moveTo>
                    <a:pt x="1934" y="228"/>
                  </a:moveTo>
                  <a:lnTo>
                    <a:pt x="1934" y="228"/>
                  </a:lnTo>
                  <a:lnTo>
                    <a:pt x="1936" y="208"/>
                  </a:lnTo>
                  <a:lnTo>
                    <a:pt x="1942" y="188"/>
                  </a:lnTo>
                  <a:lnTo>
                    <a:pt x="1952" y="172"/>
                  </a:lnTo>
                  <a:lnTo>
                    <a:pt x="1964" y="156"/>
                  </a:lnTo>
                  <a:lnTo>
                    <a:pt x="1980" y="144"/>
                  </a:lnTo>
                  <a:lnTo>
                    <a:pt x="1998" y="134"/>
                  </a:lnTo>
                  <a:lnTo>
                    <a:pt x="2016" y="128"/>
                  </a:lnTo>
                  <a:lnTo>
                    <a:pt x="2038" y="126"/>
                  </a:lnTo>
                  <a:lnTo>
                    <a:pt x="2038" y="126"/>
                  </a:lnTo>
                  <a:lnTo>
                    <a:pt x="2058" y="128"/>
                  </a:lnTo>
                  <a:lnTo>
                    <a:pt x="2078" y="134"/>
                  </a:lnTo>
                  <a:lnTo>
                    <a:pt x="2096" y="144"/>
                  </a:lnTo>
                  <a:lnTo>
                    <a:pt x="2110" y="156"/>
                  </a:lnTo>
                  <a:lnTo>
                    <a:pt x="2124" y="172"/>
                  </a:lnTo>
                  <a:lnTo>
                    <a:pt x="2132" y="188"/>
                  </a:lnTo>
                  <a:lnTo>
                    <a:pt x="2138" y="208"/>
                  </a:lnTo>
                  <a:lnTo>
                    <a:pt x="2140" y="228"/>
                  </a:lnTo>
                  <a:lnTo>
                    <a:pt x="2140" y="228"/>
                  </a:lnTo>
                  <a:lnTo>
                    <a:pt x="2138" y="250"/>
                  </a:lnTo>
                  <a:lnTo>
                    <a:pt x="2132" y="268"/>
                  </a:lnTo>
                  <a:lnTo>
                    <a:pt x="2124" y="286"/>
                  </a:lnTo>
                  <a:lnTo>
                    <a:pt x="2110" y="302"/>
                  </a:lnTo>
                  <a:lnTo>
                    <a:pt x="2096" y="314"/>
                  </a:lnTo>
                  <a:lnTo>
                    <a:pt x="2078" y="324"/>
                  </a:lnTo>
                  <a:lnTo>
                    <a:pt x="2058" y="330"/>
                  </a:lnTo>
                  <a:lnTo>
                    <a:pt x="2038" y="332"/>
                  </a:lnTo>
                  <a:lnTo>
                    <a:pt x="2038" y="332"/>
                  </a:lnTo>
                  <a:lnTo>
                    <a:pt x="2026" y="332"/>
                  </a:lnTo>
                  <a:lnTo>
                    <a:pt x="2014" y="330"/>
                  </a:lnTo>
                  <a:lnTo>
                    <a:pt x="2014" y="330"/>
                  </a:lnTo>
                  <a:lnTo>
                    <a:pt x="1998" y="324"/>
                  </a:lnTo>
                  <a:lnTo>
                    <a:pt x="1982" y="316"/>
                  </a:lnTo>
                  <a:lnTo>
                    <a:pt x="1970" y="306"/>
                  </a:lnTo>
                  <a:lnTo>
                    <a:pt x="1958" y="294"/>
                  </a:lnTo>
                  <a:lnTo>
                    <a:pt x="1948" y="280"/>
                  </a:lnTo>
                  <a:lnTo>
                    <a:pt x="1942" y="264"/>
                  </a:lnTo>
                  <a:lnTo>
                    <a:pt x="1936" y="248"/>
                  </a:lnTo>
                  <a:lnTo>
                    <a:pt x="1934" y="230"/>
                  </a:lnTo>
                  <a:lnTo>
                    <a:pt x="1934" y="230"/>
                  </a:lnTo>
                  <a:lnTo>
                    <a:pt x="1934" y="228"/>
                  </a:lnTo>
                  <a:close/>
                  <a:moveTo>
                    <a:pt x="230" y="332"/>
                  </a:moveTo>
                  <a:lnTo>
                    <a:pt x="230" y="332"/>
                  </a:lnTo>
                  <a:lnTo>
                    <a:pt x="210" y="330"/>
                  </a:lnTo>
                  <a:lnTo>
                    <a:pt x="190" y="324"/>
                  </a:lnTo>
                  <a:lnTo>
                    <a:pt x="172" y="314"/>
                  </a:lnTo>
                  <a:lnTo>
                    <a:pt x="158" y="302"/>
                  </a:lnTo>
                  <a:lnTo>
                    <a:pt x="144" y="286"/>
                  </a:lnTo>
                  <a:lnTo>
                    <a:pt x="136" y="268"/>
                  </a:lnTo>
                  <a:lnTo>
                    <a:pt x="130" y="250"/>
                  </a:lnTo>
                  <a:lnTo>
                    <a:pt x="128" y="228"/>
                  </a:lnTo>
                  <a:lnTo>
                    <a:pt x="128" y="228"/>
                  </a:lnTo>
                  <a:lnTo>
                    <a:pt x="130" y="208"/>
                  </a:lnTo>
                  <a:lnTo>
                    <a:pt x="136" y="188"/>
                  </a:lnTo>
                  <a:lnTo>
                    <a:pt x="144" y="172"/>
                  </a:lnTo>
                  <a:lnTo>
                    <a:pt x="158" y="156"/>
                  </a:lnTo>
                  <a:lnTo>
                    <a:pt x="172" y="144"/>
                  </a:lnTo>
                  <a:lnTo>
                    <a:pt x="190" y="134"/>
                  </a:lnTo>
                  <a:lnTo>
                    <a:pt x="210" y="128"/>
                  </a:lnTo>
                  <a:lnTo>
                    <a:pt x="230" y="126"/>
                  </a:lnTo>
                  <a:lnTo>
                    <a:pt x="230" y="126"/>
                  </a:lnTo>
                  <a:lnTo>
                    <a:pt x="250" y="128"/>
                  </a:lnTo>
                  <a:lnTo>
                    <a:pt x="270" y="134"/>
                  </a:lnTo>
                  <a:lnTo>
                    <a:pt x="288" y="144"/>
                  </a:lnTo>
                  <a:lnTo>
                    <a:pt x="304" y="156"/>
                  </a:lnTo>
                  <a:lnTo>
                    <a:pt x="316" y="172"/>
                  </a:lnTo>
                  <a:lnTo>
                    <a:pt x="326" y="188"/>
                  </a:lnTo>
                  <a:lnTo>
                    <a:pt x="332" y="208"/>
                  </a:lnTo>
                  <a:lnTo>
                    <a:pt x="334" y="228"/>
                  </a:lnTo>
                  <a:lnTo>
                    <a:pt x="334" y="228"/>
                  </a:lnTo>
                  <a:lnTo>
                    <a:pt x="334" y="230"/>
                  </a:lnTo>
                  <a:lnTo>
                    <a:pt x="334" y="230"/>
                  </a:lnTo>
                  <a:lnTo>
                    <a:pt x="332" y="248"/>
                  </a:lnTo>
                  <a:lnTo>
                    <a:pt x="326" y="264"/>
                  </a:lnTo>
                  <a:lnTo>
                    <a:pt x="320" y="280"/>
                  </a:lnTo>
                  <a:lnTo>
                    <a:pt x="310" y="294"/>
                  </a:lnTo>
                  <a:lnTo>
                    <a:pt x="298" y="306"/>
                  </a:lnTo>
                  <a:lnTo>
                    <a:pt x="286" y="316"/>
                  </a:lnTo>
                  <a:lnTo>
                    <a:pt x="270" y="324"/>
                  </a:lnTo>
                  <a:lnTo>
                    <a:pt x="254" y="330"/>
                  </a:lnTo>
                  <a:lnTo>
                    <a:pt x="254" y="330"/>
                  </a:lnTo>
                  <a:lnTo>
                    <a:pt x="242" y="332"/>
                  </a:lnTo>
                  <a:lnTo>
                    <a:pt x="230" y="332"/>
                  </a:lnTo>
                  <a:close/>
                  <a:moveTo>
                    <a:pt x="1238" y="1120"/>
                  </a:moveTo>
                  <a:lnTo>
                    <a:pt x="1238" y="1120"/>
                  </a:lnTo>
                  <a:lnTo>
                    <a:pt x="1234" y="1140"/>
                  </a:lnTo>
                  <a:lnTo>
                    <a:pt x="1228" y="1160"/>
                  </a:lnTo>
                  <a:lnTo>
                    <a:pt x="1220" y="1178"/>
                  </a:lnTo>
                  <a:lnTo>
                    <a:pt x="1206" y="1192"/>
                  </a:lnTo>
                  <a:lnTo>
                    <a:pt x="1192" y="1206"/>
                  </a:lnTo>
                  <a:lnTo>
                    <a:pt x="1174" y="1216"/>
                  </a:lnTo>
                  <a:lnTo>
                    <a:pt x="1154" y="1222"/>
                  </a:lnTo>
                  <a:lnTo>
                    <a:pt x="1134" y="1224"/>
                  </a:lnTo>
                  <a:lnTo>
                    <a:pt x="1134" y="1224"/>
                  </a:lnTo>
                  <a:lnTo>
                    <a:pt x="1114" y="1222"/>
                  </a:lnTo>
                  <a:lnTo>
                    <a:pt x="1094" y="1216"/>
                  </a:lnTo>
                  <a:lnTo>
                    <a:pt x="1076" y="1206"/>
                  </a:lnTo>
                  <a:lnTo>
                    <a:pt x="1062" y="1192"/>
                  </a:lnTo>
                  <a:lnTo>
                    <a:pt x="1048" y="1178"/>
                  </a:lnTo>
                  <a:lnTo>
                    <a:pt x="1038" y="1160"/>
                  </a:lnTo>
                  <a:lnTo>
                    <a:pt x="1032" y="1140"/>
                  </a:lnTo>
                  <a:lnTo>
                    <a:pt x="1030" y="1120"/>
                  </a:lnTo>
                  <a:lnTo>
                    <a:pt x="1030" y="1120"/>
                  </a:lnTo>
                  <a:lnTo>
                    <a:pt x="1032" y="1108"/>
                  </a:lnTo>
                  <a:lnTo>
                    <a:pt x="1032" y="1108"/>
                  </a:lnTo>
                  <a:lnTo>
                    <a:pt x="1036" y="1090"/>
                  </a:lnTo>
                  <a:lnTo>
                    <a:pt x="1042" y="1074"/>
                  </a:lnTo>
                  <a:lnTo>
                    <a:pt x="1050" y="1060"/>
                  </a:lnTo>
                  <a:lnTo>
                    <a:pt x="1062" y="1048"/>
                  </a:lnTo>
                  <a:lnTo>
                    <a:pt x="1074" y="1036"/>
                  </a:lnTo>
                  <a:lnTo>
                    <a:pt x="1088" y="1028"/>
                  </a:lnTo>
                  <a:lnTo>
                    <a:pt x="1104" y="1022"/>
                  </a:lnTo>
                  <a:lnTo>
                    <a:pt x="1122" y="1018"/>
                  </a:lnTo>
                  <a:lnTo>
                    <a:pt x="1122" y="1018"/>
                  </a:lnTo>
                  <a:lnTo>
                    <a:pt x="1134" y="1016"/>
                  </a:lnTo>
                  <a:lnTo>
                    <a:pt x="1134" y="1016"/>
                  </a:lnTo>
                  <a:lnTo>
                    <a:pt x="1146" y="1018"/>
                  </a:lnTo>
                  <a:lnTo>
                    <a:pt x="1146" y="1018"/>
                  </a:lnTo>
                  <a:lnTo>
                    <a:pt x="1164" y="1022"/>
                  </a:lnTo>
                  <a:lnTo>
                    <a:pt x="1180" y="1028"/>
                  </a:lnTo>
                  <a:lnTo>
                    <a:pt x="1194" y="1036"/>
                  </a:lnTo>
                  <a:lnTo>
                    <a:pt x="1206" y="1048"/>
                  </a:lnTo>
                  <a:lnTo>
                    <a:pt x="1218" y="1060"/>
                  </a:lnTo>
                  <a:lnTo>
                    <a:pt x="1226" y="1074"/>
                  </a:lnTo>
                  <a:lnTo>
                    <a:pt x="1232" y="1090"/>
                  </a:lnTo>
                  <a:lnTo>
                    <a:pt x="1236" y="1108"/>
                  </a:lnTo>
                  <a:lnTo>
                    <a:pt x="1236" y="1108"/>
                  </a:lnTo>
                  <a:lnTo>
                    <a:pt x="1238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27"/>
            <p:cNvSpPr>
              <a:spLocks/>
            </p:cNvSpPr>
            <p:nvPr/>
          </p:nvSpPr>
          <p:spPr bwMode="auto">
            <a:xfrm>
              <a:off x="11730769" y="3866821"/>
              <a:ext cx="3600450" cy="2143125"/>
            </a:xfrm>
            <a:custGeom>
              <a:avLst/>
              <a:gdLst>
                <a:gd name="T0" fmla="*/ 1946 w 2268"/>
                <a:gd name="T1" fmla="*/ 440 h 1350"/>
                <a:gd name="T2" fmla="*/ 2038 w 2268"/>
                <a:gd name="T3" fmla="*/ 458 h 1350"/>
                <a:gd name="T4" fmla="*/ 2084 w 2268"/>
                <a:gd name="T5" fmla="*/ 454 h 1350"/>
                <a:gd name="T6" fmla="*/ 2148 w 2268"/>
                <a:gd name="T7" fmla="*/ 430 h 1350"/>
                <a:gd name="T8" fmla="*/ 2200 w 2268"/>
                <a:gd name="T9" fmla="*/ 392 h 1350"/>
                <a:gd name="T10" fmla="*/ 2240 w 2268"/>
                <a:gd name="T11" fmla="*/ 338 h 1350"/>
                <a:gd name="T12" fmla="*/ 2262 w 2268"/>
                <a:gd name="T13" fmla="*/ 274 h 1350"/>
                <a:gd name="T14" fmla="*/ 2268 w 2268"/>
                <a:gd name="T15" fmla="*/ 228 h 1350"/>
                <a:gd name="T16" fmla="*/ 2258 w 2268"/>
                <a:gd name="T17" fmla="*/ 160 h 1350"/>
                <a:gd name="T18" fmla="*/ 2228 w 2268"/>
                <a:gd name="T19" fmla="*/ 100 h 1350"/>
                <a:gd name="T20" fmla="*/ 2184 w 2268"/>
                <a:gd name="T21" fmla="*/ 52 h 1350"/>
                <a:gd name="T22" fmla="*/ 2128 w 2268"/>
                <a:gd name="T23" fmla="*/ 18 h 1350"/>
                <a:gd name="T24" fmla="*/ 2062 w 2268"/>
                <a:gd name="T25" fmla="*/ 0 h 1350"/>
                <a:gd name="T26" fmla="*/ 2014 w 2268"/>
                <a:gd name="T27" fmla="*/ 0 h 1350"/>
                <a:gd name="T28" fmla="*/ 1948 w 2268"/>
                <a:gd name="T29" fmla="*/ 18 h 1350"/>
                <a:gd name="T30" fmla="*/ 1892 w 2268"/>
                <a:gd name="T31" fmla="*/ 52 h 1350"/>
                <a:gd name="T32" fmla="*/ 1848 w 2268"/>
                <a:gd name="T33" fmla="*/ 100 h 1350"/>
                <a:gd name="T34" fmla="*/ 1818 w 2268"/>
                <a:gd name="T35" fmla="*/ 160 h 1350"/>
                <a:gd name="T36" fmla="*/ 1808 w 2268"/>
                <a:gd name="T37" fmla="*/ 228 h 1350"/>
                <a:gd name="T38" fmla="*/ 1814 w 2268"/>
                <a:gd name="T39" fmla="*/ 282 h 1350"/>
                <a:gd name="T40" fmla="*/ 1246 w 2268"/>
                <a:gd name="T41" fmla="*/ 920 h 1350"/>
                <a:gd name="T42" fmla="*/ 1192 w 2268"/>
                <a:gd name="T43" fmla="*/ 898 h 1350"/>
                <a:gd name="T44" fmla="*/ 1134 w 2268"/>
                <a:gd name="T45" fmla="*/ 890 h 1350"/>
                <a:gd name="T46" fmla="*/ 1048 w 2268"/>
                <a:gd name="T47" fmla="*/ 908 h 1350"/>
                <a:gd name="T48" fmla="*/ 436 w 2268"/>
                <a:gd name="T49" fmla="*/ 332 h 1350"/>
                <a:gd name="T50" fmla="*/ 458 w 2268"/>
                <a:gd name="T51" fmla="*/ 256 h 1350"/>
                <a:gd name="T52" fmla="*/ 458 w 2268"/>
                <a:gd name="T53" fmla="*/ 206 h 1350"/>
                <a:gd name="T54" fmla="*/ 442 w 2268"/>
                <a:gd name="T55" fmla="*/ 140 h 1350"/>
                <a:gd name="T56" fmla="*/ 408 w 2268"/>
                <a:gd name="T57" fmla="*/ 82 h 1350"/>
                <a:gd name="T58" fmla="*/ 358 w 2268"/>
                <a:gd name="T59" fmla="*/ 38 h 1350"/>
                <a:gd name="T60" fmla="*/ 298 w 2268"/>
                <a:gd name="T61" fmla="*/ 10 h 1350"/>
                <a:gd name="T62" fmla="*/ 230 w 2268"/>
                <a:gd name="T63" fmla="*/ 0 h 1350"/>
                <a:gd name="T64" fmla="*/ 184 w 2268"/>
                <a:gd name="T65" fmla="*/ 4 h 1350"/>
                <a:gd name="T66" fmla="*/ 120 w 2268"/>
                <a:gd name="T67" fmla="*/ 26 h 1350"/>
                <a:gd name="T68" fmla="*/ 68 w 2268"/>
                <a:gd name="T69" fmla="*/ 66 h 1350"/>
                <a:gd name="T70" fmla="*/ 28 w 2268"/>
                <a:gd name="T71" fmla="*/ 120 h 1350"/>
                <a:gd name="T72" fmla="*/ 6 w 2268"/>
                <a:gd name="T73" fmla="*/ 182 h 1350"/>
                <a:gd name="T74" fmla="*/ 0 w 2268"/>
                <a:gd name="T75" fmla="*/ 228 h 1350"/>
                <a:gd name="T76" fmla="*/ 10 w 2268"/>
                <a:gd name="T77" fmla="*/ 296 h 1350"/>
                <a:gd name="T78" fmla="*/ 40 w 2268"/>
                <a:gd name="T79" fmla="*/ 358 h 1350"/>
                <a:gd name="T80" fmla="*/ 84 w 2268"/>
                <a:gd name="T81" fmla="*/ 406 h 1350"/>
                <a:gd name="T82" fmla="*/ 140 w 2268"/>
                <a:gd name="T83" fmla="*/ 440 h 1350"/>
                <a:gd name="T84" fmla="*/ 206 w 2268"/>
                <a:gd name="T85" fmla="*/ 458 h 1350"/>
                <a:gd name="T86" fmla="*/ 262 w 2268"/>
                <a:gd name="T87" fmla="*/ 456 h 1350"/>
                <a:gd name="T88" fmla="*/ 350 w 2268"/>
                <a:gd name="T89" fmla="*/ 424 h 1350"/>
                <a:gd name="T90" fmla="*/ 920 w 2268"/>
                <a:gd name="T91" fmla="*/ 1034 h 1350"/>
                <a:gd name="T92" fmla="*/ 904 w 2268"/>
                <a:gd name="T93" fmla="*/ 1120 h 1350"/>
                <a:gd name="T94" fmla="*/ 910 w 2268"/>
                <a:gd name="T95" fmla="*/ 1166 h 1350"/>
                <a:gd name="T96" fmla="*/ 932 w 2268"/>
                <a:gd name="T97" fmla="*/ 1230 h 1350"/>
                <a:gd name="T98" fmla="*/ 972 w 2268"/>
                <a:gd name="T99" fmla="*/ 1282 h 1350"/>
                <a:gd name="T100" fmla="*/ 1024 w 2268"/>
                <a:gd name="T101" fmla="*/ 1322 h 1350"/>
                <a:gd name="T102" fmla="*/ 1088 w 2268"/>
                <a:gd name="T103" fmla="*/ 1344 h 1350"/>
                <a:gd name="T104" fmla="*/ 1134 w 2268"/>
                <a:gd name="T105" fmla="*/ 1350 h 1350"/>
                <a:gd name="T106" fmla="*/ 1202 w 2268"/>
                <a:gd name="T107" fmla="*/ 1340 h 1350"/>
                <a:gd name="T108" fmla="*/ 1262 w 2268"/>
                <a:gd name="T109" fmla="*/ 1310 h 1350"/>
                <a:gd name="T110" fmla="*/ 1312 w 2268"/>
                <a:gd name="T111" fmla="*/ 1266 h 1350"/>
                <a:gd name="T112" fmla="*/ 1346 w 2268"/>
                <a:gd name="T113" fmla="*/ 1210 h 1350"/>
                <a:gd name="T114" fmla="*/ 1362 w 2268"/>
                <a:gd name="T115" fmla="*/ 1144 h 1350"/>
                <a:gd name="T116" fmla="*/ 1362 w 2268"/>
                <a:gd name="T117" fmla="*/ 1090 h 1350"/>
                <a:gd name="T118" fmla="*/ 1334 w 2268"/>
                <a:gd name="T119" fmla="*/ 1008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68" h="1350">
                  <a:moveTo>
                    <a:pt x="1918" y="424"/>
                  </a:moveTo>
                  <a:lnTo>
                    <a:pt x="1918" y="424"/>
                  </a:lnTo>
                  <a:lnTo>
                    <a:pt x="1946" y="440"/>
                  </a:lnTo>
                  <a:lnTo>
                    <a:pt x="1974" y="450"/>
                  </a:lnTo>
                  <a:lnTo>
                    <a:pt x="2006" y="456"/>
                  </a:lnTo>
                  <a:lnTo>
                    <a:pt x="2038" y="458"/>
                  </a:lnTo>
                  <a:lnTo>
                    <a:pt x="2038" y="458"/>
                  </a:lnTo>
                  <a:lnTo>
                    <a:pt x="2062" y="458"/>
                  </a:lnTo>
                  <a:lnTo>
                    <a:pt x="2084" y="454"/>
                  </a:lnTo>
                  <a:lnTo>
                    <a:pt x="2106" y="448"/>
                  </a:lnTo>
                  <a:lnTo>
                    <a:pt x="2128" y="440"/>
                  </a:lnTo>
                  <a:lnTo>
                    <a:pt x="2148" y="430"/>
                  </a:lnTo>
                  <a:lnTo>
                    <a:pt x="2166" y="420"/>
                  </a:lnTo>
                  <a:lnTo>
                    <a:pt x="2184" y="406"/>
                  </a:lnTo>
                  <a:lnTo>
                    <a:pt x="2200" y="392"/>
                  </a:lnTo>
                  <a:lnTo>
                    <a:pt x="2214" y="374"/>
                  </a:lnTo>
                  <a:lnTo>
                    <a:pt x="2228" y="358"/>
                  </a:lnTo>
                  <a:lnTo>
                    <a:pt x="2240" y="338"/>
                  </a:lnTo>
                  <a:lnTo>
                    <a:pt x="2250" y="318"/>
                  </a:lnTo>
                  <a:lnTo>
                    <a:pt x="2258" y="296"/>
                  </a:lnTo>
                  <a:lnTo>
                    <a:pt x="2262" y="274"/>
                  </a:lnTo>
                  <a:lnTo>
                    <a:pt x="2266" y="252"/>
                  </a:lnTo>
                  <a:lnTo>
                    <a:pt x="2268" y="228"/>
                  </a:lnTo>
                  <a:lnTo>
                    <a:pt x="2268" y="228"/>
                  </a:lnTo>
                  <a:lnTo>
                    <a:pt x="2266" y="206"/>
                  </a:lnTo>
                  <a:lnTo>
                    <a:pt x="2262" y="182"/>
                  </a:lnTo>
                  <a:lnTo>
                    <a:pt x="2258" y="160"/>
                  </a:lnTo>
                  <a:lnTo>
                    <a:pt x="2250" y="140"/>
                  </a:lnTo>
                  <a:lnTo>
                    <a:pt x="2240" y="120"/>
                  </a:lnTo>
                  <a:lnTo>
                    <a:pt x="2228" y="100"/>
                  </a:lnTo>
                  <a:lnTo>
                    <a:pt x="2214" y="82"/>
                  </a:lnTo>
                  <a:lnTo>
                    <a:pt x="2200" y="66"/>
                  </a:lnTo>
                  <a:lnTo>
                    <a:pt x="2184" y="52"/>
                  </a:lnTo>
                  <a:lnTo>
                    <a:pt x="2166" y="38"/>
                  </a:lnTo>
                  <a:lnTo>
                    <a:pt x="2148" y="26"/>
                  </a:lnTo>
                  <a:lnTo>
                    <a:pt x="2128" y="18"/>
                  </a:lnTo>
                  <a:lnTo>
                    <a:pt x="2106" y="10"/>
                  </a:lnTo>
                  <a:lnTo>
                    <a:pt x="2084" y="4"/>
                  </a:lnTo>
                  <a:lnTo>
                    <a:pt x="2062" y="0"/>
                  </a:lnTo>
                  <a:lnTo>
                    <a:pt x="2038" y="0"/>
                  </a:lnTo>
                  <a:lnTo>
                    <a:pt x="2038" y="0"/>
                  </a:lnTo>
                  <a:lnTo>
                    <a:pt x="2014" y="0"/>
                  </a:lnTo>
                  <a:lnTo>
                    <a:pt x="1992" y="4"/>
                  </a:lnTo>
                  <a:lnTo>
                    <a:pt x="1970" y="10"/>
                  </a:lnTo>
                  <a:lnTo>
                    <a:pt x="1948" y="18"/>
                  </a:lnTo>
                  <a:lnTo>
                    <a:pt x="1928" y="26"/>
                  </a:lnTo>
                  <a:lnTo>
                    <a:pt x="1910" y="38"/>
                  </a:lnTo>
                  <a:lnTo>
                    <a:pt x="1892" y="52"/>
                  </a:lnTo>
                  <a:lnTo>
                    <a:pt x="1876" y="66"/>
                  </a:lnTo>
                  <a:lnTo>
                    <a:pt x="1860" y="82"/>
                  </a:lnTo>
                  <a:lnTo>
                    <a:pt x="1848" y="100"/>
                  </a:lnTo>
                  <a:lnTo>
                    <a:pt x="1836" y="120"/>
                  </a:lnTo>
                  <a:lnTo>
                    <a:pt x="1826" y="140"/>
                  </a:lnTo>
                  <a:lnTo>
                    <a:pt x="1818" y="160"/>
                  </a:lnTo>
                  <a:lnTo>
                    <a:pt x="1812" y="182"/>
                  </a:lnTo>
                  <a:lnTo>
                    <a:pt x="1810" y="206"/>
                  </a:lnTo>
                  <a:lnTo>
                    <a:pt x="1808" y="228"/>
                  </a:lnTo>
                  <a:lnTo>
                    <a:pt x="1808" y="228"/>
                  </a:lnTo>
                  <a:lnTo>
                    <a:pt x="1810" y="256"/>
                  </a:lnTo>
                  <a:lnTo>
                    <a:pt x="1814" y="282"/>
                  </a:lnTo>
                  <a:lnTo>
                    <a:pt x="1822" y="308"/>
                  </a:lnTo>
                  <a:lnTo>
                    <a:pt x="1832" y="332"/>
                  </a:lnTo>
                  <a:lnTo>
                    <a:pt x="1246" y="920"/>
                  </a:lnTo>
                  <a:lnTo>
                    <a:pt x="1246" y="920"/>
                  </a:lnTo>
                  <a:lnTo>
                    <a:pt x="1220" y="908"/>
                  </a:lnTo>
                  <a:lnTo>
                    <a:pt x="1192" y="898"/>
                  </a:lnTo>
                  <a:lnTo>
                    <a:pt x="1164" y="892"/>
                  </a:lnTo>
                  <a:lnTo>
                    <a:pt x="1134" y="890"/>
                  </a:lnTo>
                  <a:lnTo>
                    <a:pt x="1134" y="890"/>
                  </a:lnTo>
                  <a:lnTo>
                    <a:pt x="1104" y="892"/>
                  </a:lnTo>
                  <a:lnTo>
                    <a:pt x="1076" y="898"/>
                  </a:lnTo>
                  <a:lnTo>
                    <a:pt x="1048" y="908"/>
                  </a:lnTo>
                  <a:lnTo>
                    <a:pt x="1022" y="920"/>
                  </a:lnTo>
                  <a:lnTo>
                    <a:pt x="436" y="332"/>
                  </a:lnTo>
                  <a:lnTo>
                    <a:pt x="436" y="332"/>
                  </a:lnTo>
                  <a:lnTo>
                    <a:pt x="446" y="308"/>
                  </a:lnTo>
                  <a:lnTo>
                    <a:pt x="454" y="282"/>
                  </a:lnTo>
                  <a:lnTo>
                    <a:pt x="458" y="256"/>
                  </a:lnTo>
                  <a:lnTo>
                    <a:pt x="460" y="228"/>
                  </a:lnTo>
                  <a:lnTo>
                    <a:pt x="460" y="228"/>
                  </a:lnTo>
                  <a:lnTo>
                    <a:pt x="458" y="206"/>
                  </a:lnTo>
                  <a:lnTo>
                    <a:pt x="456" y="182"/>
                  </a:lnTo>
                  <a:lnTo>
                    <a:pt x="450" y="160"/>
                  </a:lnTo>
                  <a:lnTo>
                    <a:pt x="442" y="140"/>
                  </a:lnTo>
                  <a:lnTo>
                    <a:pt x="432" y="120"/>
                  </a:lnTo>
                  <a:lnTo>
                    <a:pt x="420" y="100"/>
                  </a:lnTo>
                  <a:lnTo>
                    <a:pt x="408" y="82"/>
                  </a:lnTo>
                  <a:lnTo>
                    <a:pt x="392" y="66"/>
                  </a:lnTo>
                  <a:lnTo>
                    <a:pt x="376" y="52"/>
                  </a:lnTo>
                  <a:lnTo>
                    <a:pt x="358" y="38"/>
                  </a:lnTo>
                  <a:lnTo>
                    <a:pt x="340" y="26"/>
                  </a:lnTo>
                  <a:lnTo>
                    <a:pt x="320" y="18"/>
                  </a:lnTo>
                  <a:lnTo>
                    <a:pt x="298" y="10"/>
                  </a:lnTo>
                  <a:lnTo>
                    <a:pt x="276" y="4"/>
                  </a:lnTo>
                  <a:lnTo>
                    <a:pt x="25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06" y="0"/>
                  </a:lnTo>
                  <a:lnTo>
                    <a:pt x="184" y="4"/>
                  </a:lnTo>
                  <a:lnTo>
                    <a:pt x="162" y="10"/>
                  </a:lnTo>
                  <a:lnTo>
                    <a:pt x="140" y="18"/>
                  </a:lnTo>
                  <a:lnTo>
                    <a:pt x="120" y="26"/>
                  </a:lnTo>
                  <a:lnTo>
                    <a:pt x="102" y="38"/>
                  </a:lnTo>
                  <a:lnTo>
                    <a:pt x="84" y="52"/>
                  </a:lnTo>
                  <a:lnTo>
                    <a:pt x="68" y="66"/>
                  </a:lnTo>
                  <a:lnTo>
                    <a:pt x="54" y="82"/>
                  </a:lnTo>
                  <a:lnTo>
                    <a:pt x="40" y="100"/>
                  </a:lnTo>
                  <a:lnTo>
                    <a:pt x="28" y="120"/>
                  </a:lnTo>
                  <a:lnTo>
                    <a:pt x="18" y="140"/>
                  </a:lnTo>
                  <a:lnTo>
                    <a:pt x="10" y="160"/>
                  </a:lnTo>
                  <a:lnTo>
                    <a:pt x="6" y="182"/>
                  </a:lnTo>
                  <a:lnTo>
                    <a:pt x="2" y="20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52"/>
                  </a:lnTo>
                  <a:lnTo>
                    <a:pt x="6" y="274"/>
                  </a:lnTo>
                  <a:lnTo>
                    <a:pt x="10" y="296"/>
                  </a:lnTo>
                  <a:lnTo>
                    <a:pt x="18" y="318"/>
                  </a:lnTo>
                  <a:lnTo>
                    <a:pt x="28" y="338"/>
                  </a:lnTo>
                  <a:lnTo>
                    <a:pt x="40" y="358"/>
                  </a:lnTo>
                  <a:lnTo>
                    <a:pt x="54" y="374"/>
                  </a:lnTo>
                  <a:lnTo>
                    <a:pt x="68" y="392"/>
                  </a:lnTo>
                  <a:lnTo>
                    <a:pt x="84" y="406"/>
                  </a:lnTo>
                  <a:lnTo>
                    <a:pt x="102" y="420"/>
                  </a:lnTo>
                  <a:lnTo>
                    <a:pt x="120" y="430"/>
                  </a:lnTo>
                  <a:lnTo>
                    <a:pt x="140" y="440"/>
                  </a:lnTo>
                  <a:lnTo>
                    <a:pt x="162" y="448"/>
                  </a:lnTo>
                  <a:lnTo>
                    <a:pt x="184" y="454"/>
                  </a:lnTo>
                  <a:lnTo>
                    <a:pt x="206" y="458"/>
                  </a:lnTo>
                  <a:lnTo>
                    <a:pt x="230" y="458"/>
                  </a:lnTo>
                  <a:lnTo>
                    <a:pt x="230" y="458"/>
                  </a:lnTo>
                  <a:lnTo>
                    <a:pt x="262" y="456"/>
                  </a:lnTo>
                  <a:lnTo>
                    <a:pt x="294" y="450"/>
                  </a:lnTo>
                  <a:lnTo>
                    <a:pt x="322" y="440"/>
                  </a:lnTo>
                  <a:lnTo>
                    <a:pt x="350" y="424"/>
                  </a:lnTo>
                  <a:lnTo>
                    <a:pt x="934" y="1008"/>
                  </a:lnTo>
                  <a:lnTo>
                    <a:pt x="934" y="1008"/>
                  </a:lnTo>
                  <a:lnTo>
                    <a:pt x="920" y="1034"/>
                  </a:lnTo>
                  <a:lnTo>
                    <a:pt x="912" y="1062"/>
                  </a:lnTo>
                  <a:lnTo>
                    <a:pt x="906" y="1090"/>
                  </a:lnTo>
                  <a:lnTo>
                    <a:pt x="904" y="1120"/>
                  </a:lnTo>
                  <a:lnTo>
                    <a:pt x="904" y="1120"/>
                  </a:lnTo>
                  <a:lnTo>
                    <a:pt x="906" y="1144"/>
                  </a:lnTo>
                  <a:lnTo>
                    <a:pt x="910" y="1166"/>
                  </a:lnTo>
                  <a:lnTo>
                    <a:pt x="914" y="1188"/>
                  </a:lnTo>
                  <a:lnTo>
                    <a:pt x="922" y="1210"/>
                  </a:lnTo>
                  <a:lnTo>
                    <a:pt x="932" y="1230"/>
                  </a:lnTo>
                  <a:lnTo>
                    <a:pt x="944" y="1248"/>
                  </a:lnTo>
                  <a:lnTo>
                    <a:pt x="956" y="1266"/>
                  </a:lnTo>
                  <a:lnTo>
                    <a:pt x="972" y="1282"/>
                  </a:lnTo>
                  <a:lnTo>
                    <a:pt x="988" y="1298"/>
                  </a:lnTo>
                  <a:lnTo>
                    <a:pt x="1006" y="1310"/>
                  </a:lnTo>
                  <a:lnTo>
                    <a:pt x="1024" y="1322"/>
                  </a:lnTo>
                  <a:lnTo>
                    <a:pt x="1044" y="1332"/>
                  </a:lnTo>
                  <a:lnTo>
                    <a:pt x="1066" y="1340"/>
                  </a:lnTo>
                  <a:lnTo>
                    <a:pt x="1088" y="1344"/>
                  </a:lnTo>
                  <a:lnTo>
                    <a:pt x="1110" y="1348"/>
                  </a:lnTo>
                  <a:lnTo>
                    <a:pt x="1134" y="1350"/>
                  </a:lnTo>
                  <a:lnTo>
                    <a:pt x="1134" y="1350"/>
                  </a:lnTo>
                  <a:lnTo>
                    <a:pt x="1158" y="1348"/>
                  </a:lnTo>
                  <a:lnTo>
                    <a:pt x="1180" y="1344"/>
                  </a:lnTo>
                  <a:lnTo>
                    <a:pt x="1202" y="1340"/>
                  </a:lnTo>
                  <a:lnTo>
                    <a:pt x="1224" y="1332"/>
                  </a:lnTo>
                  <a:lnTo>
                    <a:pt x="1244" y="1322"/>
                  </a:lnTo>
                  <a:lnTo>
                    <a:pt x="1262" y="1310"/>
                  </a:lnTo>
                  <a:lnTo>
                    <a:pt x="1280" y="1298"/>
                  </a:lnTo>
                  <a:lnTo>
                    <a:pt x="1296" y="1282"/>
                  </a:lnTo>
                  <a:lnTo>
                    <a:pt x="1312" y="1266"/>
                  </a:lnTo>
                  <a:lnTo>
                    <a:pt x="1324" y="1248"/>
                  </a:lnTo>
                  <a:lnTo>
                    <a:pt x="1336" y="1230"/>
                  </a:lnTo>
                  <a:lnTo>
                    <a:pt x="1346" y="1210"/>
                  </a:lnTo>
                  <a:lnTo>
                    <a:pt x="1354" y="1188"/>
                  </a:lnTo>
                  <a:lnTo>
                    <a:pt x="1358" y="1166"/>
                  </a:lnTo>
                  <a:lnTo>
                    <a:pt x="1362" y="1144"/>
                  </a:lnTo>
                  <a:lnTo>
                    <a:pt x="1364" y="1120"/>
                  </a:lnTo>
                  <a:lnTo>
                    <a:pt x="1364" y="1120"/>
                  </a:lnTo>
                  <a:lnTo>
                    <a:pt x="1362" y="1090"/>
                  </a:lnTo>
                  <a:lnTo>
                    <a:pt x="1356" y="1062"/>
                  </a:lnTo>
                  <a:lnTo>
                    <a:pt x="1346" y="1034"/>
                  </a:lnTo>
                  <a:lnTo>
                    <a:pt x="1334" y="1008"/>
                  </a:lnTo>
                  <a:lnTo>
                    <a:pt x="1918" y="42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>
              <a:spLocks/>
            </p:cNvSpPr>
            <p:nvPr/>
          </p:nvSpPr>
          <p:spPr bwMode="auto">
            <a:xfrm>
              <a:off x="14800994" y="4066846"/>
              <a:ext cx="327025" cy="327025"/>
            </a:xfrm>
            <a:custGeom>
              <a:avLst/>
              <a:gdLst>
                <a:gd name="T0" fmla="*/ 0 w 206"/>
                <a:gd name="T1" fmla="*/ 102 h 206"/>
                <a:gd name="T2" fmla="*/ 0 w 206"/>
                <a:gd name="T3" fmla="*/ 102 h 206"/>
                <a:gd name="T4" fmla="*/ 2 w 206"/>
                <a:gd name="T5" fmla="*/ 82 h 206"/>
                <a:gd name="T6" fmla="*/ 8 w 206"/>
                <a:gd name="T7" fmla="*/ 62 h 206"/>
                <a:gd name="T8" fmla="*/ 18 w 206"/>
                <a:gd name="T9" fmla="*/ 46 h 206"/>
                <a:gd name="T10" fmla="*/ 30 w 206"/>
                <a:gd name="T11" fmla="*/ 30 h 206"/>
                <a:gd name="T12" fmla="*/ 46 w 206"/>
                <a:gd name="T13" fmla="*/ 18 h 206"/>
                <a:gd name="T14" fmla="*/ 64 w 206"/>
                <a:gd name="T15" fmla="*/ 8 h 206"/>
                <a:gd name="T16" fmla="*/ 82 w 206"/>
                <a:gd name="T17" fmla="*/ 2 h 206"/>
                <a:gd name="T18" fmla="*/ 104 w 206"/>
                <a:gd name="T19" fmla="*/ 0 h 206"/>
                <a:gd name="T20" fmla="*/ 104 w 206"/>
                <a:gd name="T21" fmla="*/ 0 h 206"/>
                <a:gd name="T22" fmla="*/ 124 w 206"/>
                <a:gd name="T23" fmla="*/ 2 h 206"/>
                <a:gd name="T24" fmla="*/ 144 w 206"/>
                <a:gd name="T25" fmla="*/ 8 h 206"/>
                <a:gd name="T26" fmla="*/ 162 w 206"/>
                <a:gd name="T27" fmla="*/ 18 h 206"/>
                <a:gd name="T28" fmla="*/ 176 w 206"/>
                <a:gd name="T29" fmla="*/ 30 h 206"/>
                <a:gd name="T30" fmla="*/ 190 w 206"/>
                <a:gd name="T31" fmla="*/ 46 h 206"/>
                <a:gd name="T32" fmla="*/ 198 w 206"/>
                <a:gd name="T33" fmla="*/ 62 h 206"/>
                <a:gd name="T34" fmla="*/ 204 w 206"/>
                <a:gd name="T35" fmla="*/ 82 h 206"/>
                <a:gd name="T36" fmla="*/ 206 w 206"/>
                <a:gd name="T37" fmla="*/ 102 h 206"/>
                <a:gd name="T38" fmla="*/ 206 w 206"/>
                <a:gd name="T39" fmla="*/ 102 h 206"/>
                <a:gd name="T40" fmla="*/ 204 w 206"/>
                <a:gd name="T41" fmla="*/ 124 h 206"/>
                <a:gd name="T42" fmla="*/ 198 w 206"/>
                <a:gd name="T43" fmla="*/ 142 h 206"/>
                <a:gd name="T44" fmla="*/ 190 w 206"/>
                <a:gd name="T45" fmla="*/ 160 h 206"/>
                <a:gd name="T46" fmla="*/ 176 w 206"/>
                <a:gd name="T47" fmla="*/ 176 h 206"/>
                <a:gd name="T48" fmla="*/ 162 w 206"/>
                <a:gd name="T49" fmla="*/ 188 h 206"/>
                <a:gd name="T50" fmla="*/ 144 w 206"/>
                <a:gd name="T51" fmla="*/ 198 h 206"/>
                <a:gd name="T52" fmla="*/ 124 w 206"/>
                <a:gd name="T53" fmla="*/ 204 h 206"/>
                <a:gd name="T54" fmla="*/ 104 w 206"/>
                <a:gd name="T55" fmla="*/ 206 h 206"/>
                <a:gd name="T56" fmla="*/ 104 w 206"/>
                <a:gd name="T57" fmla="*/ 206 h 206"/>
                <a:gd name="T58" fmla="*/ 92 w 206"/>
                <a:gd name="T59" fmla="*/ 206 h 206"/>
                <a:gd name="T60" fmla="*/ 80 w 206"/>
                <a:gd name="T61" fmla="*/ 204 h 206"/>
                <a:gd name="T62" fmla="*/ 80 w 206"/>
                <a:gd name="T63" fmla="*/ 204 h 206"/>
                <a:gd name="T64" fmla="*/ 64 w 206"/>
                <a:gd name="T65" fmla="*/ 198 h 206"/>
                <a:gd name="T66" fmla="*/ 48 w 206"/>
                <a:gd name="T67" fmla="*/ 190 h 206"/>
                <a:gd name="T68" fmla="*/ 36 w 206"/>
                <a:gd name="T69" fmla="*/ 180 h 206"/>
                <a:gd name="T70" fmla="*/ 24 w 206"/>
                <a:gd name="T71" fmla="*/ 168 h 206"/>
                <a:gd name="T72" fmla="*/ 14 w 206"/>
                <a:gd name="T73" fmla="*/ 154 h 206"/>
                <a:gd name="T74" fmla="*/ 8 w 206"/>
                <a:gd name="T75" fmla="*/ 138 h 206"/>
                <a:gd name="T76" fmla="*/ 2 w 206"/>
                <a:gd name="T77" fmla="*/ 122 h 206"/>
                <a:gd name="T78" fmla="*/ 0 w 206"/>
                <a:gd name="T79" fmla="*/ 104 h 206"/>
                <a:gd name="T80" fmla="*/ 0 w 206"/>
                <a:gd name="T81" fmla="*/ 104 h 206"/>
                <a:gd name="T82" fmla="*/ 0 w 206"/>
                <a:gd name="T83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06">
                  <a:moveTo>
                    <a:pt x="0" y="102"/>
                  </a:moveTo>
                  <a:lnTo>
                    <a:pt x="0" y="102"/>
                  </a:lnTo>
                  <a:lnTo>
                    <a:pt x="2" y="82"/>
                  </a:lnTo>
                  <a:lnTo>
                    <a:pt x="8" y="62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6" y="30"/>
                  </a:lnTo>
                  <a:lnTo>
                    <a:pt x="190" y="46"/>
                  </a:lnTo>
                  <a:lnTo>
                    <a:pt x="198" y="62"/>
                  </a:lnTo>
                  <a:lnTo>
                    <a:pt x="204" y="82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4" y="124"/>
                  </a:lnTo>
                  <a:lnTo>
                    <a:pt x="198" y="142"/>
                  </a:lnTo>
                  <a:lnTo>
                    <a:pt x="190" y="160"/>
                  </a:lnTo>
                  <a:lnTo>
                    <a:pt x="176" y="176"/>
                  </a:lnTo>
                  <a:lnTo>
                    <a:pt x="162" y="188"/>
                  </a:lnTo>
                  <a:lnTo>
                    <a:pt x="144" y="198"/>
                  </a:lnTo>
                  <a:lnTo>
                    <a:pt x="124" y="204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92" y="206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4" y="198"/>
                  </a:lnTo>
                  <a:lnTo>
                    <a:pt x="48" y="190"/>
                  </a:lnTo>
                  <a:lnTo>
                    <a:pt x="36" y="180"/>
                  </a:lnTo>
                  <a:lnTo>
                    <a:pt x="24" y="168"/>
                  </a:lnTo>
                  <a:lnTo>
                    <a:pt x="14" y="154"/>
                  </a:lnTo>
                  <a:lnTo>
                    <a:pt x="8" y="138"/>
                  </a:lnTo>
                  <a:lnTo>
                    <a:pt x="2" y="122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>
              <a:spLocks/>
            </p:cNvSpPr>
            <p:nvPr/>
          </p:nvSpPr>
          <p:spPr bwMode="auto">
            <a:xfrm>
              <a:off x="11933969" y="4066846"/>
              <a:ext cx="327025" cy="327025"/>
            </a:xfrm>
            <a:custGeom>
              <a:avLst/>
              <a:gdLst>
                <a:gd name="T0" fmla="*/ 102 w 206"/>
                <a:gd name="T1" fmla="*/ 206 h 206"/>
                <a:gd name="T2" fmla="*/ 102 w 206"/>
                <a:gd name="T3" fmla="*/ 206 h 206"/>
                <a:gd name="T4" fmla="*/ 82 w 206"/>
                <a:gd name="T5" fmla="*/ 204 h 206"/>
                <a:gd name="T6" fmla="*/ 62 w 206"/>
                <a:gd name="T7" fmla="*/ 198 h 206"/>
                <a:gd name="T8" fmla="*/ 44 w 206"/>
                <a:gd name="T9" fmla="*/ 188 h 206"/>
                <a:gd name="T10" fmla="*/ 30 w 206"/>
                <a:gd name="T11" fmla="*/ 176 h 206"/>
                <a:gd name="T12" fmla="*/ 16 w 206"/>
                <a:gd name="T13" fmla="*/ 160 h 206"/>
                <a:gd name="T14" fmla="*/ 8 w 206"/>
                <a:gd name="T15" fmla="*/ 142 h 206"/>
                <a:gd name="T16" fmla="*/ 2 w 206"/>
                <a:gd name="T17" fmla="*/ 124 h 206"/>
                <a:gd name="T18" fmla="*/ 0 w 206"/>
                <a:gd name="T19" fmla="*/ 102 h 206"/>
                <a:gd name="T20" fmla="*/ 0 w 206"/>
                <a:gd name="T21" fmla="*/ 102 h 206"/>
                <a:gd name="T22" fmla="*/ 2 w 206"/>
                <a:gd name="T23" fmla="*/ 82 h 206"/>
                <a:gd name="T24" fmla="*/ 8 w 206"/>
                <a:gd name="T25" fmla="*/ 62 h 206"/>
                <a:gd name="T26" fmla="*/ 16 w 206"/>
                <a:gd name="T27" fmla="*/ 46 h 206"/>
                <a:gd name="T28" fmla="*/ 30 w 206"/>
                <a:gd name="T29" fmla="*/ 30 h 206"/>
                <a:gd name="T30" fmla="*/ 44 w 206"/>
                <a:gd name="T31" fmla="*/ 18 h 206"/>
                <a:gd name="T32" fmla="*/ 62 w 206"/>
                <a:gd name="T33" fmla="*/ 8 h 206"/>
                <a:gd name="T34" fmla="*/ 82 w 206"/>
                <a:gd name="T35" fmla="*/ 2 h 206"/>
                <a:gd name="T36" fmla="*/ 102 w 206"/>
                <a:gd name="T37" fmla="*/ 0 h 206"/>
                <a:gd name="T38" fmla="*/ 102 w 206"/>
                <a:gd name="T39" fmla="*/ 0 h 206"/>
                <a:gd name="T40" fmla="*/ 122 w 206"/>
                <a:gd name="T41" fmla="*/ 2 h 206"/>
                <a:gd name="T42" fmla="*/ 142 w 206"/>
                <a:gd name="T43" fmla="*/ 8 h 206"/>
                <a:gd name="T44" fmla="*/ 160 w 206"/>
                <a:gd name="T45" fmla="*/ 18 h 206"/>
                <a:gd name="T46" fmla="*/ 176 w 206"/>
                <a:gd name="T47" fmla="*/ 30 h 206"/>
                <a:gd name="T48" fmla="*/ 188 w 206"/>
                <a:gd name="T49" fmla="*/ 46 h 206"/>
                <a:gd name="T50" fmla="*/ 198 w 206"/>
                <a:gd name="T51" fmla="*/ 62 h 206"/>
                <a:gd name="T52" fmla="*/ 204 w 206"/>
                <a:gd name="T53" fmla="*/ 82 h 206"/>
                <a:gd name="T54" fmla="*/ 206 w 206"/>
                <a:gd name="T55" fmla="*/ 102 h 206"/>
                <a:gd name="T56" fmla="*/ 206 w 206"/>
                <a:gd name="T57" fmla="*/ 102 h 206"/>
                <a:gd name="T58" fmla="*/ 206 w 206"/>
                <a:gd name="T59" fmla="*/ 104 h 206"/>
                <a:gd name="T60" fmla="*/ 206 w 206"/>
                <a:gd name="T61" fmla="*/ 104 h 206"/>
                <a:gd name="T62" fmla="*/ 204 w 206"/>
                <a:gd name="T63" fmla="*/ 122 h 206"/>
                <a:gd name="T64" fmla="*/ 198 w 206"/>
                <a:gd name="T65" fmla="*/ 138 h 206"/>
                <a:gd name="T66" fmla="*/ 192 w 206"/>
                <a:gd name="T67" fmla="*/ 154 h 206"/>
                <a:gd name="T68" fmla="*/ 182 w 206"/>
                <a:gd name="T69" fmla="*/ 168 h 206"/>
                <a:gd name="T70" fmla="*/ 170 w 206"/>
                <a:gd name="T71" fmla="*/ 180 h 206"/>
                <a:gd name="T72" fmla="*/ 158 w 206"/>
                <a:gd name="T73" fmla="*/ 190 h 206"/>
                <a:gd name="T74" fmla="*/ 142 w 206"/>
                <a:gd name="T75" fmla="*/ 198 h 206"/>
                <a:gd name="T76" fmla="*/ 126 w 206"/>
                <a:gd name="T77" fmla="*/ 204 h 206"/>
                <a:gd name="T78" fmla="*/ 126 w 206"/>
                <a:gd name="T79" fmla="*/ 204 h 206"/>
                <a:gd name="T80" fmla="*/ 114 w 206"/>
                <a:gd name="T81" fmla="*/ 206 h 206"/>
                <a:gd name="T82" fmla="*/ 102 w 206"/>
                <a:gd name="T8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06">
                  <a:moveTo>
                    <a:pt x="102" y="206"/>
                  </a:moveTo>
                  <a:lnTo>
                    <a:pt x="102" y="206"/>
                  </a:lnTo>
                  <a:lnTo>
                    <a:pt x="82" y="204"/>
                  </a:lnTo>
                  <a:lnTo>
                    <a:pt x="62" y="198"/>
                  </a:lnTo>
                  <a:lnTo>
                    <a:pt x="44" y="188"/>
                  </a:lnTo>
                  <a:lnTo>
                    <a:pt x="30" y="176"/>
                  </a:lnTo>
                  <a:lnTo>
                    <a:pt x="16" y="160"/>
                  </a:lnTo>
                  <a:lnTo>
                    <a:pt x="8" y="142"/>
                  </a:lnTo>
                  <a:lnTo>
                    <a:pt x="2" y="12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82"/>
                  </a:lnTo>
                  <a:lnTo>
                    <a:pt x="8" y="62"/>
                  </a:lnTo>
                  <a:lnTo>
                    <a:pt x="16" y="46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22" y="2"/>
                  </a:lnTo>
                  <a:lnTo>
                    <a:pt x="142" y="8"/>
                  </a:lnTo>
                  <a:lnTo>
                    <a:pt x="160" y="18"/>
                  </a:lnTo>
                  <a:lnTo>
                    <a:pt x="176" y="30"/>
                  </a:lnTo>
                  <a:lnTo>
                    <a:pt x="188" y="46"/>
                  </a:lnTo>
                  <a:lnTo>
                    <a:pt x="198" y="62"/>
                  </a:lnTo>
                  <a:lnTo>
                    <a:pt x="204" y="82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4" y="122"/>
                  </a:lnTo>
                  <a:lnTo>
                    <a:pt x="198" y="138"/>
                  </a:lnTo>
                  <a:lnTo>
                    <a:pt x="192" y="154"/>
                  </a:lnTo>
                  <a:lnTo>
                    <a:pt x="182" y="168"/>
                  </a:lnTo>
                  <a:lnTo>
                    <a:pt x="170" y="180"/>
                  </a:lnTo>
                  <a:lnTo>
                    <a:pt x="158" y="190"/>
                  </a:lnTo>
                  <a:lnTo>
                    <a:pt x="142" y="198"/>
                  </a:lnTo>
                  <a:lnTo>
                    <a:pt x="126" y="204"/>
                  </a:lnTo>
                  <a:lnTo>
                    <a:pt x="126" y="204"/>
                  </a:lnTo>
                  <a:lnTo>
                    <a:pt x="114" y="206"/>
                  </a:lnTo>
                  <a:lnTo>
                    <a:pt x="102" y="2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/>
            </p:cNvSpPr>
            <p:nvPr/>
          </p:nvSpPr>
          <p:spPr bwMode="auto">
            <a:xfrm>
              <a:off x="13365894" y="5479721"/>
              <a:ext cx="330200" cy="330200"/>
            </a:xfrm>
            <a:custGeom>
              <a:avLst/>
              <a:gdLst>
                <a:gd name="T0" fmla="*/ 208 w 208"/>
                <a:gd name="T1" fmla="*/ 104 h 208"/>
                <a:gd name="T2" fmla="*/ 208 w 208"/>
                <a:gd name="T3" fmla="*/ 104 h 208"/>
                <a:gd name="T4" fmla="*/ 204 w 208"/>
                <a:gd name="T5" fmla="*/ 124 h 208"/>
                <a:gd name="T6" fmla="*/ 198 w 208"/>
                <a:gd name="T7" fmla="*/ 144 h 208"/>
                <a:gd name="T8" fmla="*/ 190 w 208"/>
                <a:gd name="T9" fmla="*/ 162 h 208"/>
                <a:gd name="T10" fmla="*/ 176 w 208"/>
                <a:gd name="T11" fmla="*/ 176 h 208"/>
                <a:gd name="T12" fmla="*/ 162 w 208"/>
                <a:gd name="T13" fmla="*/ 190 h 208"/>
                <a:gd name="T14" fmla="*/ 144 w 208"/>
                <a:gd name="T15" fmla="*/ 200 h 208"/>
                <a:gd name="T16" fmla="*/ 124 w 208"/>
                <a:gd name="T17" fmla="*/ 206 h 208"/>
                <a:gd name="T18" fmla="*/ 104 w 208"/>
                <a:gd name="T19" fmla="*/ 208 h 208"/>
                <a:gd name="T20" fmla="*/ 104 w 208"/>
                <a:gd name="T21" fmla="*/ 208 h 208"/>
                <a:gd name="T22" fmla="*/ 84 w 208"/>
                <a:gd name="T23" fmla="*/ 206 h 208"/>
                <a:gd name="T24" fmla="*/ 64 w 208"/>
                <a:gd name="T25" fmla="*/ 200 h 208"/>
                <a:gd name="T26" fmla="*/ 46 w 208"/>
                <a:gd name="T27" fmla="*/ 190 h 208"/>
                <a:gd name="T28" fmla="*/ 32 w 208"/>
                <a:gd name="T29" fmla="*/ 176 h 208"/>
                <a:gd name="T30" fmla="*/ 18 w 208"/>
                <a:gd name="T31" fmla="*/ 162 h 208"/>
                <a:gd name="T32" fmla="*/ 8 w 208"/>
                <a:gd name="T33" fmla="*/ 144 h 208"/>
                <a:gd name="T34" fmla="*/ 2 w 208"/>
                <a:gd name="T35" fmla="*/ 124 h 208"/>
                <a:gd name="T36" fmla="*/ 0 w 208"/>
                <a:gd name="T37" fmla="*/ 104 h 208"/>
                <a:gd name="T38" fmla="*/ 0 w 208"/>
                <a:gd name="T39" fmla="*/ 104 h 208"/>
                <a:gd name="T40" fmla="*/ 2 w 208"/>
                <a:gd name="T41" fmla="*/ 92 h 208"/>
                <a:gd name="T42" fmla="*/ 2 w 208"/>
                <a:gd name="T43" fmla="*/ 92 h 208"/>
                <a:gd name="T44" fmla="*/ 6 w 208"/>
                <a:gd name="T45" fmla="*/ 74 h 208"/>
                <a:gd name="T46" fmla="*/ 12 w 208"/>
                <a:gd name="T47" fmla="*/ 58 h 208"/>
                <a:gd name="T48" fmla="*/ 20 w 208"/>
                <a:gd name="T49" fmla="*/ 44 h 208"/>
                <a:gd name="T50" fmla="*/ 32 w 208"/>
                <a:gd name="T51" fmla="*/ 32 h 208"/>
                <a:gd name="T52" fmla="*/ 44 w 208"/>
                <a:gd name="T53" fmla="*/ 20 h 208"/>
                <a:gd name="T54" fmla="*/ 58 w 208"/>
                <a:gd name="T55" fmla="*/ 12 h 208"/>
                <a:gd name="T56" fmla="*/ 74 w 208"/>
                <a:gd name="T57" fmla="*/ 6 h 208"/>
                <a:gd name="T58" fmla="*/ 92 w 208"/>
                <a:gd name="T59" fmla="*/ 2 h 208"/>
                <a:gd name="T60" fmla="*/ 92 w 208"/>
                <a:gd name="T61" fmla="*/ 2 h 208"/>
                <a:gd name="T62" fmla="*/ 104 w 208"/>
                <a:gd name="T63" fmla="*/ 0 h 208"/>
                <a:gd name="T64" fmla="*/ 104 w 208"/>
                <a:gd name="T65" fmla="*/ 0 h 208"/>
                <a:gd name="T66" fmla="*/ 116 w 208"/>
                <a:gd name="T67" fmla="*/ 2 h 208"/>
                <a:gd name="T68" fmla="*/ 116 w 208"/>
                <a:gd name="T69" fmla="*/ 2 h 208"/>
                <a:gd name="T70" fmla="*/ 134 w 208"/>
                <a:gd name="T71" fmla="*/ 6 h 208"/>
                <a:gd name="T72" fmla="*/ 150 w 208"/>
                <a:gd name="T73" fmla="*/ 12 h 208"/>
                <a:gd name="T74" fmla="*/ 164 w 208"/>
                <a:gd name="T75" fmla="*/ 20 h 208"/>
                <a:gd name="T76" fmla="*/ 176 w 208"/>
                <a:gd name="T77" fmla="*/ 32 h 208"/>
                <a:gd name="T78" fmla="*/ 188 w 208"/>
                <a:gd name="T79" fmla="*/ 44 h 208"/>
                <a:gd name="T80" fmla="*/ 196 w 208"/>
                <a:gd name="T81" fmla="*/ 58 h 208"/>
                <a:gd name="T82" fmla="*/ 202 w 208"/>
                <a:gd name="T83" fmla="*/ 74 h 208"/>
                <a:gd name="T84" fmla="*/ 206 w 208"/>
                <a:gd name="T85" fmla="*/ 92 h 208"/>
                <a:gd name="T86" fmla="*/ 206 w 208"/>
                <a:gd name="T87" fmla="*/ 92 h 208"/>
                <a:gd name="T88" fmla="*/ 208 w 208"/>
                <a:gd name="T89" fmla="*/ 10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8" h="208">
                  <a:moveTo>
                    <a:pt x="208" y="104"/>
                  </a:moveTo>
                  <a:lnTo>
                    <a:pt x="208" y="104"/>
                  </a:lnTo>
                  <a:lnTo>
                    <a:pt x="204" y="124"/>
                  </a:lnTo>
                  <a:lnTo>
                    <a:pt x="198" y="144"/>
                  </a:lnTo>
                  <a:lnTo>
                    <a:pt x="190" y="162"/>
                  </a:lnTo>
                  <a:lnTo>
                    <a:pt x="176" y="176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4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2" y="176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92"/>
                  </a:lnTo>
                  <a:lnTo>
                    <a:pt x="2" y="92"/>
                  </a:lnTo>
                  <a:lnTo>
                    <a:pt x="6" y="74"/>
                  </a:lnTo>
                  <a:lnTo>
                    <a:pt x="12" y="58"/>
                  </a:lnTo>
                  <a:lnTo>
                    <a:pt x="20" y="44"/>
                  </a:lnTo>
                  <a:lnTo>
                    <a:pt x="32" y="32"/>
                  </a:lnTo>
                  <a:lnTo>
                    <a:pt x="44" y="20"/>
                  </a:lnTo>
                  <a:lnTo>
                    <a:pt x="58" y="12"/>
                  </a:lnTo>
                  <a:lnTo>
                    <a:pt x="74" y="6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34" y="6"/>
                  </a:lnTo>
                  <a:lnTo>
                    <a:pt x="150" y="12"/>
                  </a:lnTo>
                  <a:lnTo>
                    <a:pt x="164" y="20"/>
                  </a:lnTo>
                  <a:lnTo>
                    <a:pt x="176" y="32"/>
                  </a:lnTo>
                  <a:lnTo>
                    <a:pt x="188" y="44"/>
                  </a:lnTo>
                  <a:lnTo>
                    <a:pt x="196" y="58"/>
                  </a:lnTo>
                  <a:lnTo>
                    <a:pt x="202" y="74"/>
                  </a:lnTo>
                  <a:lnTo>
                    <a:pt x="206" y="92"/>
                  </a:lnTo>
                  <a:lnTo>
                    <a:pt x="206" y="92"/>
                  </a:lnTo>
                  <a:lnTo>
                    <a:pt x="208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/>
            </p:cNvSpPr>
            <p:nvPr/>
          </p:nvSpPr>
          <p:spPr bwMode="auto">
            <a:xfrm>
              <a:off x="14112019" y="4349421"/>
              <a:ext cx="266700" cy="266700"/>
            </a:xfrm>
            <a:custGeom>
              <a:avLst/>
              <a:gdLst>
                <a:gd name="T0" fmla="*/ 52 w 168"/>
                <a:gd name="T1" fmla="*/ 168 h 168"/>
                <a:gd name="T2" fmla="*/ 168 w 168"/>
                <a:gd name="T3" fmla="*/ 116 h 168"/>
                <a:gd name="T4" fmla="*/ 168 w 168"/>
                <a:gd name="T5" fmla="*/ 116 h 168"/>
                <a:gd name="T6" fmla="*/ 140 w 168"/>
                <a:gd name="T7" fmla="*/ 54 h 168"/>
                <a:gd name="T8" fmla="*/ 112 w 168"/>
                <a:gd name="T9" fmla="*/ 0 h 168"/>
                <a:gd name="T10" fmla="*/ 0 w 168"/>
                <a:gd name="T11" fmla="*/ 56 h 168"/>
                <a:gd name="T12" fmla="*/ 0 w 168"/>
                <a:gd name="T13" fmla="*/ 56 h 168"/>
                <a:gd name="T14" fmla="*/ 24 w 168"/>
                <a:gd name="T15" fmla="*/ 108 h 168"/>
                <a:gd name="T16" fmla="*/ 52 w 168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8">
                  <a:moveTo>
                    <a:pt x="52" y="168"/>
                  </a:moveTo>
                  <a:lnTo>
                    <a:pt x="168" y="116"/>
                  </a:lnTo>
                  <a:lnTo>
                    <a:pt x="168" y="116"/>
                  </a:lnTo>
                  <a:lnTo>
                    <a:pt x="140" y="54"/>
                  </a:lnTo>
                  <a:lnTo>
                    <a:pt x="112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4" y="108"/>
                  </a:lnTo>
                  <a:lnTo>
                    <a:pt x="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/>
            </p:cNvSpPr>
            <p:nvPr/>
          </p:nvSpPr>
          <p:spPr bwMode="auto">
            <a:xfrm>
              <a:off x="14112019" y="4349421"/>
              <a:ext cx="266700" cy="266700"/>
            </a:xfrm>
            <a:custGeom>
              <a:avLst/>
              <a:gdLst>
                <a:gd name="T0" fmla="*/ 52 w 168"/>
                <a:gd name="T1" fmla="*/ 168 h 168"/>
                <a:gd name="T2" fmla="*/ 168 w 168"/>
                <a:gd name="T3" fmla="*/ 116 h 168"/>
                <a:gd name="T4" fmla="*/ 168 w 168"/>
                <a:gd name="T5" fmla="*/ 116 h 168"/>
                <a:gd name="T6" fmla="*/ 140 w 168"/>
                <a:gd name="T7" fmla="*/ 54 h 168"/>
                <a:gd name="T8" fmla="*/ 112 w 168"/>
                <a:gd name="T9" fmla="*/ 0 h 168"/>
                <a:gd name="T10" fmla="*/ 0 w 168"/>
                <a:gd name="T11" fmla="*/ 56 h 168"/>
                <a:gd name="T12" fmla="*/ 0 w 168"/>
                <a:gd name="T13" fmla="*/ 56 h 168"/>
                <a:gd name="T14" fmla="*/ 24 w 168"/>
                <a:gd name="T15" fmla="*/ 108 h 168"/>
                <a:gd name="T16" fmla="*/ 52 w 168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8">
                  <a:moveTo>
                    <a:pt x="52" y="168"/>
                  </a:moveTo>
                  <a:lnTo>
                    <a:pt x="168" y="116"/>
                  </a:lnTo>
                  <a:lnTo>
                    <a:pt x="168" y="116"/>
                  </a:lnTo>
                  <a:lnTo>
                    <a:pt x="140" y="54"/>
                  </a:lnTo>
                  <a:lnTo>
                    <a:pt x="112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4" y="108"/>
                  </a:lnTo>
                  <a:lnTo>
                    <a:pt x="52" y="16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>
              <a:spLocks/>
            </p:cNvSpPr>
            <p:nvPr/>
          </p:nvSpPr>
          <p:spPr bwMode="auto">
            <a:xfrm>
              <a:off x="12842019" y="4031921"/>
              <a:ext cx="276225" cy="276225"/>
            </a:xfrm>
            <a:custGeom>
              <a:avLst/>
              <a:gdLst>
                <a:gd name="T0" fmla="*/ 174 w 174"/>
                <a:gd name="T1" fmla="*/ 74 h 174"/>
                <a:gd name="T2" fmla="*/ 72 w 174"/>
                <a:gd name="T3" fmla="*/ 0 h 174"/>
                <a:gd name="T4" fmla="*/ 72 w 174"/>
                <a:gd name="T5" fmla="*/ 0 h 174"/>
                <a:gd name="T6" fmla="*/ 36 w 174"/>
                <a:gd name="T7" fmla="*/ 52 h 174"/>
                <a:gd name="T8" fmla="*/ 0 w 174"/>
                <a:gd name="T9" fmla="*/ 110 h 174"/>
                <a:gd name="T10" fmla="*/ 110 w 174"/>
                <a:gd name="T11" fmla="*/ 174 h 174"/>
                <a:gd name="T12" fmla="*/ 110 w 174"/>
                <a:gd name="T13" fmla="*/ 174 h 174"/>
                <a:gd name="T14" fmla="*/ 142 w 174"/>
                <a:gd name="T15" fmla="*/ 120 h 174"/>
                <a:gd name="T16" fmla="*/ 174 w 174"/>
                <a:gd name="T17" fmla="*/ 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74">
                  <a:moveTo>
                    <a:pt x="174" y="74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36" y="52"/>
                  </a:lnTo>
                  <a:lnTo>
                    <a:pt x="0" y="110"/>
                  </a:lnTo>
                  <a:lnTo>
                    <a:pt x="110" y="174"/>
                  </a:lnTo>
                  <a:lnTo>
                    <a:pt x="110" y="174"/>
                  </a:lnTo>
                  <a:lnTo>
                    <a:pt x="142" y="120"/>
                  </a:lnTo>
                  <a:lnTo>
                    <a:pt x="174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4"/>
            <p:cNvSpPr>
              <a:spLocks/>
            </p:cNvSpPr>
            <p:nvPr/>
          </p:nvSpPr>
          <p:spPr bwMode="auto">
            <a:xfrm>
              <a:off x="12842019" y="4031921"/>
              <a:ext cx="276225" cy="276225"/>
            </a:xfrm>
            <a:custGeom>
              <a:avLst/>
              <a:gdLst>
                <a:gd name="T0" fmla="*/ 174 w 174"/>
                <a:gd name="T1" fmla="*/ 74 h 174"/>
                <a:gd name="T2" fmla="*/ 72 w 174"/>
                <a:gd name="T3" fmla="*/ 0 h 174"/>
                <a:gd name="T4" fmla="*/ 72 w 174"/>
                <a:gd name="T5" fmla="*/ 0 h 174"/>
                <a:gd name="T6" fmla="*/ 36 w 174"/>
                <a:gd name="T7" fmla="*/ 52 h 174"/>
                <a:gd name="T8" fmla="*/ 0 w 174"/>
                <a:gd name="T9" fmla="*/ 110 h 174"/>
                <a:gd name="T10" fmla="*/ 110 w 174"/>
                <a:gd name="T11" fmla="*/ 174 h 174"/>
                <a:gd name="T12" fmla="*/ 110 w 174"/>
                <a:gd name="T13" fmla="*/ 174 h 174"/>
                <a:gd name="T14" fmla="*/ 142 w 174"/>
                <a:gd name="T15" fmla="*/ 120 h 174"/>
                <a:gd name="T16" fmla="*/ 174 w 174"/>
                <a:gd name="T17" fmla="*/ 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74">
                  <a:moveTo>
                    <a:pt x="174" y="74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36" y="52"/>
                  </a:lnTo>
                  <a:lnTo>
                    <a:pt x="0" y="110"/>
                  </a:lnTo>
                  <a:lnTo>
                    <a:pt x="110" y="174"/>
                  </a:lnTo>
                  <a:lnTo>
                    <a:pt x="110" y="174"/>
                  </a:lnTo>
                  <a:lnTo>
                    <a:pt x="142" y="120"/>
                  </a:lnTo>
                  <a:lnTo>
                    <a:pt x="174" y="7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>
              <a:spLocks/>
            </p:cNvSpPr>
            <p:nvPr/>
          </p:nvSpPr>
          <p:spPr bwMode="auto">
            <a:xfrm>
              <a:off x="12683269" y="4346246"/>
              <a:ext cx="263525" cy="266700"/>
            </a:xfrm>
            <a:custGeom>
              <a:avLst/>
              <a:gdLst>
                <a:gd name="T0" fmla="*/ 166 w 166"/>
                <a:gd name="T1" fmla="*/ 56 h 168"/>
                <a:gd name="T2" fmla="*/ 54 w 166"/>
                <a:gd name="T3" fmla="*/ 0 h 168"/>
                <a:gd name="T4" fmla="*/ 54 w 166"/>
                <a:gd name="T5" fmla="*/ 0 h 168"/>
                <a:gd name="T6" fmla="*/ 28 w 166"/>
                <a:gd name="T7" fmla="*/ 54 h 168"/>
                <a:gd name="T8" fmla="*/ 0 w 166"/>
                <a:gd name="T9" fmla="*/ 116 h 168"/>
                <a:gd name="T10" fmla="*/ 114 w 166"/>
                <a:gd name="T11" fmla="*/ 168 h 168"/>
                <a:gd name="T12" fmla="*/ 114 w 166"/>
                <a:gd name="T13" fmla="*/ 168 h 168"/>
                <a:gd name="T14" fmla="*/ 142 w 166"/>
                <a:gd name="T15" fmla="*/ 108 h 168"/>
                <a:gd name="T16" fmla="*/ 166 w 166"/>
                <a:gd name="T17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68">
                  <a:moveTo>
                    <a:pt x="166" y="56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28" y="54"/>
                  </a:lnTo>
                  <a:lnTo>
                    <a:pt x="0" y="116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42" y="108"/>
                  </a:lnTo>
                  <a:lnTo>
                    <a:pt x="16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36"/>
            <p:cNvSpPr>
              <a:spLocks/>
            </p:cNvSpPr>
            <p:nvPr/>
          </p:nvSpPr>
          <p:spPr bwMode="auto">
            <a:xfrm>
              <a:off x="12683269" y="4346246"/>
              <a:ext cx="263525" cy="266700"/>
            </a:xfrm>
            <a:custGeom>
              <a:avLst/>
              <a:gdLst>
                <a:gd name="T0" fmla="*/ 166 w 166"/>
                <a:gd name="T1" fmla="*/ 56 h 168"/>
                <a:gd name="T2" fmla="*/ 54 w 166"/>
                <a:gd name="T3" fmla="*/ 0 h 168"/>
                <a:gd name="T4" fmla="*/ 54 w 166"/>
                <a:gd name="T5" fmla="*/ 0 h 168"/>
                <a:gd name="T6" fmla="*/ 28 w 166"/>
                <a:gd name="T7" fmla="*/ 54 h 168"/>
                <a:gd name="T8" fmla="*/ 0 w 166"/>
                <a:gd name="T9" fmla="*/ 116 h 168"/>
                <a:gd name="T10" fmla="*/ 114 w 166"/>
                <a:gd name="T11" fmla="*/ 168 h 168"/>
                <a:gd name="T12" fmla="*/ 114 w 166"/>
                <a:gd name="T13" fmla="*/ 168 h 168"/>
                <a:gd name="T14" fmla="*/ 142 w 166"/>
                <a:gd name="T15" fmla="*/ 108 h 168"/>
                <a:gd name="T16" fmla="*/ 166 w 166"/>
                <a:gd name="T17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68">
                  <a:moveTo>
                    <a:pt x="166" y="56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28" y="54"/>
                  </a:lnTo>
                  <a:lnTo>
                    <a:pt x="0" y="116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42" y="108"/>
                  </a:lnTo>
                  <a:lnTo>
                    <a:pt x="166" y="5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37"/>
            <p:cNvSpPr>
              <a:spLocks/>
            </p:cNvSpPr>
            <p:nvPr/>
          </p:nvSpPr>
          <p:spPr bwMode="auto">
            <a:xfrm>
              <a:off x="13943744" y="4035096"/>
              <a:ext cx="273050" cy="276225"/>
            </a:xfrm>
            <a:custGeom>
              <a:avLst/>
              <a:gdLst>
                <a:gd name="T0" fmla="*/ 62 w 172"/>
                <a:gd name="T1" fmla="*/ 174 h 174"/>
                <a:gd name="T2" fmla="*/ 172 w 172"/>
                <a:gd name="T3" fmla="*/ 112 h 174"/>
                <a:gd name="T4" fmla="*/ 172 w 172"/>
                <a:gd name="T5" fmla="*/ 112 h 174"/>
                <a:gd name="T6" fmla="*/ 136 w 172"/>
                <a:gd name="T7" fmla="*/ 52 h 174"/>
                <a:gd name="T8" fmla="*/ 100 w 172"/>
                <a:gd name="T9" fmla="*/ 0 h 174"/>
                <a:gd name="T10" fmla="*/ 0 w 172"/>
                <a:gd name="T11" fmla="*/ 74 h 174"/>
                <a:gd name="T12" fmla="*/ 0 w 172"/>
                <a:gd name="T13" fmla="*/ 74 h 174"/>
                <a:gd name="T14" fmla="*/ 30 w 172"/>
                <a:gd name="T15" fmla="*/ 122 h 174"/>
                <a:gd name="T16" fmla="*/ 62 w 172"/>
                <a:gd name="T1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4">
                  <a:moveTo>
                    <a:pt x="62" y="174"/>
                  </a:moveTo>
                  <a:lnTo>
                    <a:pt x="172" y="112"/>
                  </a:lnTo>
                  <a:lnTo>
                    <a:pt x="172" y="112"/>
                  </a:lnTo>
                  <a:lnTo>
                    <a:pt x="136" y="52"/>
                  </a:lnTo>
                  <a:lnTo>
                    <a:pt x="100" y="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0" y="122"/>
                  </a:lnTo>
                  <a:lnTo>
                    <a:pt x="62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8"/>
            <p:cNvSpPr>
              <a:spLocks/>
            </p:cNvSpPr>
            <p:nvPr/>
          </p:nvSpPr>
          <p:spPr bwMode="auto">
            <a:xfrm>
              <a:off x="13943744" y="4035096"/>
              <a:ext cx="273050" cy="276225"/>
            </a:xfrm>
            <a:custGeom>
              <a:avLst/>
              <a:gdLst>
                <a:gd name="T0" fmla="*/ 62 w 172"/>
                <a:gd name="T1" fmla="*/ 174 h 174"/>
                <a:gd name="T2" fmla="*/ 172 w 172"/>
                <a:gd name="T3" fmla="*/ 112 h 174"/>
                <a:gd name="T4" fmla="*/ 172 w 172"/>
                <a:gd name="T5" fmla="*/ 112 h 174"/>
                <a:gd name="T6" fmla="*/ 136 w 172"/>
                <a:gd name="T7" fmla="*/ 52 h 174"/>
                <a:gd name="T8" fmla="*/ 100 w 172"/>
                <a:gd name="T9" fmla="*/ 0 h 174"/>
                <a:gd name="T10" fmla="*/ 0 w 172"/>
                <a:gd name="T11" fmla="*/ 74 h 174"/>
                <a:gd name="T12" fmla="*/ 0 w 172"/>
                <a:gd name="T13" fmla="*/ 74 h 174"/>
                <a:gd name="T14" fmla="*/ 30 w 172"/>
                <a:gd name="T15" fmla="*/ 122 h 174"/>
                <a:gd name="T16" fmla="*/ 62 w 172"/>
                <a:gd name="T1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4">
                  <a:moveTo>
                    <a:pt x="62" y="174"/>
                  </a:moveTo>
                  <a:lnTo>
                    <a:pt x="172" y="112"/>
                  </a:lnTo>
                  <a:lnTo>
                    <a:pt x="172" y="112"/>
                  </a:lnTo>
                  <a:lnTo>
                    <a:pt x="136" y="52"/>
                  </a:lnTo>
                  <a:lnTo>
                    <a:pt x="100" y="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0" y="122"/>
                  </a:lnTo>
                  <a:lnTo>
                    <a:pt x="62" y="17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9"/>
            <p:cNvSpPr>
              <a:spLocks/>
            </p:cNvSpPr>
            <p:nvPr/>
          </p:nvSpPr>
          <p:spPr bwMode="auto">
            <a:xfrm>
              <a:off x="12245119" y="5301921"/>
              <a:ext cx="273050" cy="273050"/>
            </a:xfrm>
            <a:custGeom>
              <a:avLst/>
              <a:gdLst>
                <a:gd name="T0" fmla="*/ 0 w 172"/>
                <a:gd name="T1" fmla="*/ 102 h 172"/>
                <a:gd name="T2" fmla="*/ 108 w 172"/>
                <a:gd name="T3" fmla="*/ 172 h 172"/>
                <a:gd name="T4" fmla="*/ 108 w 172"/>
                <a:gd name="T5" fmla="*/ 172 h 172"/>
                <a:gd name="T6" fmla="*/ 140 w 172"/>
                <a:gd name="T7" fmla="*/ 118 h 172"/>
                <a:gd name="T8" fmla="*/ 172 w 172"/>
                <a:gd name="T9" fmla="*/ 58 h 172"/>
                <a:gd name="T10" fmla="*/ 60 w 172"/>
                <a:gd name="T11" fmla="*/ 0 h 172"/>
                <a:gd name="T12" fmla="*/ 60 w 172"/>
                <a:gd name="T13" fmla="*/ 0 h 172"/>
                <a:gd name="T14" fmla="*/ 30 w 172"/>
                <a:gd name="T15" fmla="*/ 54 h 172"/>
                <a:gd name="T16" fmla="*/ 0 w 172"/>
                <a:gd name="T17" fmla="*/ 10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0" y="102"/>
                  </a:moveTo>
                  <a:lnTo>
                    <a:pt x="108" y="172"/>
                  </a:lnTo>
                  <a:lnTo>
                    <a:pt x="108" y="172"/>
                  </a:lnTo>
                  <a:lnTo>
                    <a:pt x="140" y="118"/>
                  </a:lnTo>
                  <a:lnTo>
                    <a:pt x="172" y="58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30" y="54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40"/>
            <p:cNvSpPr>
              <a:spLocks/>
            </p:cNvSpPr>
            <p:nvPr/>
          </p:nvSpPr>
          <p:spPr bwMode="auto">
            <a:xfrm>
              <a:off x="12245119" y="5301921"/>
              <a:ext cx="273050" cy="273050"/>
            </a:xfrm>
            <a:custGeom>
              <a:avLst/>
              <a:gdLst>
                <a:gd name="T0" fmla="*/ 0 w 172"/>
                <a:gd name="T1" fmla="*/ 102 h 172"/>
                <a:gd name="T2" fmla="*/ 108 w 172"/>
                <a:gd name="T3" fmla="*/ 172 h 172"/>
                <a:gd name="T4" fmla="*/ 108 w 172"/>
                <a:gd name="T5" fmla="*/ 172 h 172"/>
                <a:gd name="T6" fmla="*/ 140 w 172"/>
                <a:gd name="T7" fmla="*/ 118 h 172"/>
                <a:gd name="T8" fmla="*/ 172 w 172"/>
                <a:gd name="T9" fmla="*/ 58 h 172"/>
                <a:gd name="T10" fmla="*/ 60 w 172"/>
                <a:gd name="T11" fmla="*/ 0 h 172"/>
                <a:gd name="T12" fmla="*/ 60 w 172"/>
                <a:gd name="T13" fmla="*/ 0 h 172"/>
                <a:gd name="T14" fmla="*/ 30 w 172"/>
                <a:gd name="T15" fmla="*/ 54 h 172"/>
                <a:gd name="T16" fmla="*/ 0 w 172"/>
                <a:gd name="T17" fmla="*/ 10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0" y="102"/>
                  </a:moveTo>
                  <a:lnTo>
                    <a:pt x="108" y="172"/>
                  </a:lnTo>
                  <a:lnTo>
                    <a:pt x="108" y="172"/>
                  </a:lnTo>
                  <a:lnTo>
                    <a:pt x="140" y="118"/>
                  </a:lnTo>
                  <a:lnTo>
                    <a:pt x="172" y="58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30" y="54"/>
                  </a:lnTo>
                  <a:lnTo>
                    <a:pt x="0" y="10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41"/>
            <p:cNvSpPr>
              <a:spLocks/>
            </p:cNvSpPr>
            <p:nvPr/>
          </p:nvSpPr>
          <p:spPr bwMode="auto">
            <a:xfrm>
              <a:off x="14540644" y="5305096"/>
              <a:ext cx="273050" cy="273050"/>
            </a:xfrm>
            <a:custGeom>
              <a:avLst/>
              <a:gdLst>
                <a:gd name="T0" fmla="*/ 112 w 172"/>
                <a:gd name="T1" fmla="*/ 0 h 172"/>
                <a:gd name="T2" fmla="*/ 0 w 172"/>
                <a:gd name="T3" fmla="*/ 58 h 172"/>
                <a:gd name="T4" fmla="*/ 0 w 172"/>
                <a:gd name="T5" fmla="*/ 58 h 172"/>
                <a:gd name="T6" fmla="*/ 32 w 172"/>
                <a:gd name="T7" fmla="*/ 118 h 172"/>
                <a:gd name="T8" fmla="*/ 66 w 172"/>
                <a:gd name="T9" fmla="*/ 172 h 172"/>
                <a:gd name="T10" fmla="*/ 172 w 172"/>
                <a:gd name="T11" fmla="*/ 104 h 172"/>
                <a:gd name="T12" fmla="*/ 172 w 172"/>
                <a:gd name="T13" fmla="*/ 104 h 172"/>
                <a:gd name="T14" fmla="*/ 142 w 172"/>
                <a:gd name="T15" fmla="*/ 54 h 172"/>
                <a:gd name="T16" fmla="*/ 112 w 172"/>
                <a:gd name="T1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112" y="0"/>
                  </a:moveTo>
                  <a:lnTo>
                    <a:pt x="0" y="58"/>
                  </a:lnTo>
                  <a:lnTo>
                    <a:pt x="0" y="58"/>
                  </a:lnTo>
                  <a:lnTo>
                    <a:pt x="32" y="118"/>
                  </a:lnTo>
                  <a:lnTo>
                    <a:pt x="66" y="172"/>
                  </a:lnTo>
                  <a:lnTo>
                    <a:pt x="172" y="104"/>
                  </a:lnTo>
                  <a:lnTo>
                    <a:pt x="172" y="104"/>
                  </a:lnTo>
                  <a:lnTo>
                    <a:pt x="142" y="54"/>
                  </a:lnTo>
                  <a:lnTo>
                    <a:pt x="1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42"/>
            <p:cNvSpPr>
              <a:spLocks/>
            </p:cNvSpPr>
            <p:nvPr/>
          </p:nvSpPr>
          <p:spPr bwMode="auto">
            <a:xfrm>
              <a:off x="14540644" y="5305096"/>
              <a:ext cx="273050" cy="273050"/>
            </a:xfrm>
            <a:custGeom>
              <a:avLst/>
              <a:gdLst>
                <a:gd name="T0" fmla="*/ 112 w 172"/>
                <a:gd name="T1" fmla="*/ 0 h 172"/>
                <a:gd name="T2" fmla="*/ 0 w 172"/>
                <a:gd name="T3" fmla="*/ 58 h 172"/>
                <a:gd name="T4" fmla="*/ 0 w 172"/>
                <a:gd name="T5" fmla="*/ 58 h 172"/>
                <a:gd name="T6" fmla="*/ 32 w 172"/>
                <a:gd name="T7" fmla="*/ 118 h 172"/>
                <a:gd name="T8" fmla="*/ 66 w 172"/>
                <a:gd name="T9" fmla="*/ 172 h 172"/>
                <a:gd name="T10" fmla="*/ 172 w 172"/>
                <a:gd name="T11" fmla="*/ 104 h 172"/>
                <a:gd name="T12" fmla="*/ 172 w 172"/>
                <a:gd name="T13" fmla="*/ 104 h 172"/>
                <a:gd name="T14" fmla="*/ 142 w 172"/>
                <a:gd name="T15" fmla="*/ 54 h 172"/>
                <a:gd name="T16" fmla="*/ 112 w 172"/>
                <a:gd name="T1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112" y="0"/>
                  </a:moveTo>
                  <a:lnTo>
                    <a:pt x="0" y="58"/>
                  </a:lnTo>
                  <a:lnTo>
                    <a:pt x="0" y="58"/>
                  </a:lnTo>
                  <a:lnTo>
                    <a:pt x="32" y="118"/>
                  </a:lnTo>
                  <a:lnTo>
                    <a:pt x="66" y="172"/>
                  </a:lnTo>
                  <a:lnTo>
                    <a:pt x="172" y="104"/>
                  </a:lnTo>
                  <a:lnTo>
                    <a:pt x="172" y="104"/>
                  </a:lnTo>
                  <a:lnTo>
                    <a:pt x="142" y="54"/>
                  </a:lnTo>
                  <a:lnTo>
                    <a:pt x="1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43"/>
            <p:cNvSpPr>
              <a:spLocks/>
            </p:cNvSpPr>
            <p:nvPr/>
          </p:nvSpPr>
          <p:spPr bwMode="auto">
            <a:xfrm>
              <a:off x="14740669" y="5581321"/>
              <a:ext cx="279400" cy="282575"/>
            </a:xfrm>
            <a:custGeom>
              <a:avLst/>
              <a:gdLst>
                <a:gd name="T0" fmla="*/ 98 w 176"/>
                <a:gd name="T1" fmla="*/ 0 h 178"/>
                <a:gd name="T2" fmla="*/ 0 w 176"/>
                <a:gd name="T3" fmla="*/ 80 h 178"/>
                <a:gd name="T4" fmla="*/ 0 w 176"/>
                <a:gd name="T5" fmla="*/ 80 h 178"/>
                <a:gd name="T6" fmla="*/ 24 w 176"/>
                <a:gd name="T7" fmla="*/ 108 h 178"/>
                <a:gd name="T8" fmla="*/ 50 w 176"/>
                <a:gd name="T9" fmla="*/ 134 h 178"/>
                <a:gd name="T10" fmla="*/ 74 w 176"/>
                <a:gd name="T11" fmla="*/ 156 h 178"/>
                <a:gd name="T12" fmla="*/ 100 w 176"/>
                <a:gd name="T13" fmla="*/ 178 h 178"/>
                <a:gd name="T14" fmla="*/ 176 w 176"/>
                <a:gd name="T15" fmla="*/ 76 h 178"/>
                <a:gd name="T16" fmla="*/ 176 w 176"/>
                <a:gd name="T17" fmla="*/ 76 h 178"/>
                <a:gd name="T18" fmla="*/ 156 w 176"/>
                <a:gd name="T19" fmla="*/ 60 h 178"/>
                <a:gd name="T20" fmla="*/ 136 w 176"/>
                <a:gd name="T21" fmla="*/ 42 h 178"/>
                <a:gd name="T22" fmla="*/ 116 w 176"/>
                <a:gd name="T23" fmla="*/ 22 h 178"/>
                <a:gd name="T24" fmla="*/ 98 w 176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98" y="0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24" y="108"/>
                  </a:lnTo>
                  <a:lnTo>
                    <a:pt x="50" y="134"/>
                  </a:lnTo>
                  <a:lnTo>
                    <a:pt x="74" y="156"/>
                  </a:lnTo>
                  <a:lnTo>
                    <a:pt x="100" y="178"/>
                  </a:lnTo>
                  <a:lnTo>
                    <a:pt x="176" y="76"/>
                  </a:lnTo>
                  <a:lnTo>
                    <a:pt x="176" y="76"/>
                  </a:lnTo>
                  <a:lnTo>
                    <a:pt x="156" y="60"/>
                  </a:lnTo>
                  <a:lnTo>
                    <a:pt x="136" y="42"/>
                  </a:lnTo>
                  <a:lnTo>
                    <a:pt x="116" y="2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44"/>
            <p:cNvSpPr>
              <a:spLocks/>
            </p:cNvSpPr>
            <p:nvPr/>
          </p:nvSpPr>
          <p:spPr bwMode="auto">
            <a:xfrm>
              <a:off x="14740669" y="5581321"/>
              <a:ext cx="279400" cy="282575"/>
            </a:xfrm>
            <a:custGeom>
              <a:avLst/>
              <a:gdLst>
                <a:gd name="T0" fmla="*/ 98 w 176"/>
                <a:gd name="T1" fmla="*/ 0 h 178"/>
                <a:gd name="T2" fmla="*/ 0 w 176"/>
                <a:gd name="T3" fmla="*/ 80 h 178"/>
                <a:gd name="T4" fmla="*/ 0 w 176"/>
                <a:gd name="T5" fmla="*/ 80 h 178"/>
                <a:gd name="T6" fmla="*/ 24 w 176"/>
                <a:gd name="T7" fmla="*/ 108 h 178"/>
                <a:gd name="T8" fmla="*/ 50 w 176"/>
                <a:gd name="T9" fmla="*/ 134 h 178"/>
                <a:gd name="T10" fmla="*/ 74 w 176"/>
                <a:gd name="T11" fmla="*/ 156 h 178"/>
                <a:gd name="T12" fmla="*/ 100 w 176"/>
                <a:gd name="T13" fmla="*/ 178 h 178"/>
                <a:gd name="T14" fmla="*/ 176 w 176"/>
                <a:gd name="T15" fmla="*/ 76 h 178"/>
                <a:gd name="T16" fmla="*/ 176 w 176"/>
                <a:gd name="T17" fmla="*/ 76 h 178"/>
                <a:gd name="T18" fmla="*/ 156 w 176"/>
                <a:gd name="T19" fmla="*/ 60 h 178"/>
                <a:gd name="T20" fmla="*/ 136 w 176"/>
                <a:gd name="T21" fmla="*/ 42 h 178"/>
                <a:gd name="T22" fmla="*/ 116 w 176"/>
                <a:gd name="T23" fmla="*/ 22 h 178"/>
                <a:gd name="T24" fmla="*/ 98 w 176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98" y="0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24" y="108"/>
                  </a:lnTo>
                  <a:lnTo>
                    <a:pt x="50" y="134"/>
                  </a:lnTo>
                  <a:lnTo>
                    <a:pt x="74" y="156"/>
                  </a:lnTo>
                  <a:lnTo>
                    <a:pt x="100" y="178"/>
                  </a:lnTo>
                  <a:lnTo>
                    <a:pt x="176" y="76"/>
                  </a:lnTo>
                  <a:lnTo>
                    <a:pt x="176" y="76"/>
                  </a:lnTo>
                  <a:lnTo>
                    <a:pt x="156" y="60"/>
                  </a:lnTo>
                  <a:lnTo>
                    <a:pt x="136" y="42"/>
                  </a:lnTo>
                  <a:lnTo>
                    <a:pt x="116" y="22"/>
                  </a:lnTo>
                  <a:lnTo>
                    <a:pt x="9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45"/>
            <p:cNvSpPr>
              <a:spLocks/>
            </p:cNvSpPr>
            <p:nvPr/>
          </p:nvSpPr>
          <p:spPr bwMode="auto">
            <a:xfrm>
              <a:off x="15054994" y="5759121"/>
              <a:ext cx="228600" cy="228600"/>
            </a:xfrm>
            <a:custGeom>
              <a:avLst/>
              <a:gdLst>
                <a:gd name="T0" fmla="*/ 44 w 144"/>
                <a:gd name="T1" fmla="*/ 0 h 144"/>
                <a:gd name="T2" fmla="*/ 0 w 144"/>
                <a:gd name="T3" fmla="*/ 118 h 144"/>
                <a:gd name="T4" fmla="*/ 0 w 144"/>
                <a:gd name="T5" fmla="*/ 118 h 144"/>
                <a:gd name="T6" fmla="*/ 32 w 144"/>
                <a:gd name="T7" fmla="*/ 130 h 144"/>
                <a:gd name="T8" fmla="*/ 66 w 144"/>
                <a:gd name="T9" fmla="*/ 138 h 144"/>
                <a:gd name="T10" fmla="*/ 102 w 144"/>
                <a:gd name="T11" fmla="*/ 142 h 144"/>
                <a:gd name="T12" fmla="*/ 138 w 144"/>
                <a:gd name="T13" fmla="*/ 144 h 144"/>
                <a:gd name="T14" fmla="*/ 144 w 144"/>
                <a:gd name="T15" fmla="*/ 144 h 144"/>
                <a:gd name="T16" fmla="*/ 144 w 144"/>
                <a:gd name="T17" fmla="*/ 18 h 144"/>
                <a:gd name="T18" fmla="*/ 138 w 144"/>
                <a:gd name="T19" fmla="*/ 18 h 144"/>
                <a:gd name="T20" fmla="*/ 138 w 144"/>
                <a:gd name="T21" fmla="*/ 18 h 144"/>
                <a:gd name="T22" fmla="*/ 114 w 144"/>
                <a:gd name="T23" fmla="*/ 16 h 144"/>
                <a:gd name="T24" fmla="*/ 90 w 144"/>
                <a:gd name="T25" fmla="*/ 14 h 144"/>
                <a:gd name="T26" fmla="*/ 68 w 144"/>
                <a:gd name="T27" fmla="*/ 8 h 144"/>
                <a:gd name="T28" fmla="*/ 44 w 144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44">
                  <a:moveTo>
                    <a:pt x="44" y="0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32" y="130"/>
                  </a:lnTo>
                  <a:lnTo>
                    <a:pt x="66" y="138"/>
                  </a:lnTo>
                  <a:lnTo>
                    <a:pt x="102" y="142"/>
                  </a:lnTo>
                  <a:lnTo>
                    <a:pt x="138" y="144"/>
                  </a:lnTo>
                  <a:lnTo>
                    <a:pt x="144" y="144"/>
                  </a:lnTo>
                  <a:lnTo>
                    <a:pt x="144" y="18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14" y="16"/>
                  </a:lnTo>
                  <a:lnTo>
                    <a:pt x="90" y="14"/>
                  </a:lnTo>
                  <a:lnTo>
                    <a:pt x="68" y="8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46"/>
            <p:cNvSpPr>
              <a:spLocks/>
            </p:cNvSpPr>
            <p:nvPr/>
          </p:nvSpPr>
          <p:spPr bwMode="auto">
            <a:xfrm>
              <a:off x="15054994" y="5759121"/>
              <a:ext cx="228600" cy="228600"/>
            </a:xfrm>
            <a:custGeom>
              <a:avLst/>
              <a:gdLst>
                <a:gd name="T0" fmla="*/ 44 w 144"/>
                <a:gd name="T1" fmla="*/ 0 h 144"/>
                <a:gd name="T2" fmla="*/ 0 w 144"/>
                <a:gd name="T3" fmla="*/ 118 h 144"/>
                <a:gd name="T4" fmla="*/ 0 w 144"/>
                <a:gd name="T5" fmla="*/ 118 h 144"/>
                <a:gd name="T6" fmla="*/ 32 w 144"/>
                <a:gd name="T7" fmla="*/ 130 h 144"/>
                <a:gd name="T8" fmla="*/ 66 w 144"/>
                <a:gd name="T9" fmla="*/ 138 h 144"/>
                <a:gd name="T10" fmla="*/ 102 w 144"/>
                <a:gd name="T11" fmla="*/ 142 h 144"/>
                <a:gd name="T12" fmla="*/ 138 w 144"/>
                <a:gd name="T13" fmla="*/ 144 h 144"/>
                <a:gd name="T14" fmla="*/ 144 w 144"/>
                <a:gd name="T15" fmla="*/ 144 h 144"/>
                <a:gd name="T16" fmla="*/ 144 w 144"/>
                <a:gd name="T17" fmla="*/ 18 h 144"/>
                <a:gd name="T18" fmla="*/ 138 w 144"/>
                <a:gd name="T19" fmla="*/ 18 h 144"/>
                <a:gd name="T20" fmla="*/ 138 w 144"/>
                <a:gd name="T21" fmla="*/ 18 h 144"/>
                <a:gd name="T22" fmla="*/ 114 w 144"/>
                <a:gd name="T23" fmla="*/ 16 h 144"/>
                <a:gd name="T24" fmla="*/ 90 w 144"/>
                <a:gd name="T25" fmla="*/ 14 h 144"/>
                <a:gd name="T26" fmla="*/ 68 w 144"/>
                <a:gd name="T27" fmla="*/ 8 h 144"/>
                <a:gd name="T28" fmla="*/ 44 w 144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44">
                  <a:moveTo>
                    <a:pt x="44" y="0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32" y="130"/>
                  </a:lnTo>
                  <a:lnTo>
                    <a:pt x="66" y="138"/>
                  </a:lnTo>
                  <a:lnTo>
                    <a:pt x="102" y="142"/>
                  </a:lnTo>
                  <a:lnTo>
                    <a:pt x="138" y="144"/>
                  </a:lnTo>
                  <a:lnTo>
                    <a:pt x="144" y="144"/>
                  </a:lnTo>
                  <a:lnTo>
                    <a:pt x="144" y="18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14" y="16"/>
                  </a:lnTo>
                  <a:lnTo>
                    <a:pt x="90" y="14"/>
                  </a:lnTo>
                  <a:lnTo>
                    <a:pt x="68" y="8"/>
                  </a:lnTo>
                  <a:lnTo>
                    <a:pt x="4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47"/>
            <p:cNvSpPr>
              <a:spLocks/>
            </p:cNvSpPr>
            <p:nvPr/>
          </p:nvSpPr>
          <p:spPr bwMode="auto">
            <a:xfrm>
              <a:off x="12407044" y="4990771"/>
              <a:ext cx="263525" cy="263525"/>
            </a:xfrm>
            <a:custGeom>
              <a:avLst/>
              <a:gdLst>
                <a:gd name="T0" fmla="*/ 0 w 166"/>
                <a:gd name="T1" fmla="*/ 114 h 166"/>
                <a:gd name="T2" fmla="*/ 114 w 166"/>
                <a:gd name="T3" fmla="*/ 166 h 166"/>
                <a:gd name="T4" fmla="*/ 114 w 166"/>
                <a:gd name="T5" fmla="*/ 166 h 166"/>
                <a:gd name="T6" fmla="*/ 166 w 166"/>
                <a:gd name="T7" fmla="*/ 50 h 166"/>
                <a:gd name="T8" fmla="*/ 50 w 166"/>
                <a:gd name="T9" fmla="*/ 0 h 166"/>
                <a:gd name="T10" fmla="*/ 50 w 166"/>
                <a:gd name="T11" fmla="*/ 0 h 166"/>
                <a:gd name="T12" fmla="*/ 0 w 166"/>
                <a:gd name="T13" fmla="*/ 1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0" y="114"/>
                  </a:moveTo>
                  <a:lnTo>
                    <a:pt x="114" y="166"/>
                  </a:lnTo>
                  <a:lnTo>
                    <a:pt x="114" y="166"/>
                  </a:lnTo>
                  <a:lnTo>
                    <a:pt x="166" y="5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48"/>
            <p:cNvSpPr>
              <a:spLocks/>
            </p:cNvSpPr>
            <p:nvPr/>
          </p:nvSpPr>
          <p:spPr bwMode="auto">
            <a:xfrm>
              <a:off x="12407044" y="4990771"/>
              <a:ext cx="263525" cy="263525"/>
            </a:xfrm>
            <a:custGeom>
              <a:avLst/>
              <a:gdLst>
                <a:gd name="T0" fmla="*/ 0 w 166"/>
                <a:gd name="T1" fmla="*/ 114 h 166"/>
                <a:gd name="T2" fmla="*/ 114 w 166"/>
                <a:gd name="T3" fmla="*/ 166 h 166"/>
                <a:gd name="T4" fmla="*/ 114 w 166"/>
                <a:gd name="T5" fmla="*/ 166 h 166"/>
                <a:gd name="T6" fmla="*/ 166 w 166"/>
                <a:gd name="T7" fmla="*/ 50 h 166"/>
                <a:gd name="T8" fmla="*/ 50 w 166"/>
                <a:gd name="T9" fmla="*/ 0 h 166"/>
                <a:gd name="T10" fmla="*/ 50 w 166"/>
                <a:gd name="T11" fmla="*/ 0 h 166"/>
                <a:gd name="T12" fmla="*/ 0 w 166"/>
                <a:gd name="T13" fmla="*/ 1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0" y="114"/>
                  </a:moveTo>
                  <a:lnTo>
                    <a:pt x="114" y="166"/>
                  </a:lnTo>
                  <a:lnTo>
                    <a:pt x="114" y="166"/>
                  </a:lnTo>
                  <a:lnTo>
                    <a:pt x="166" y="5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11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49"/>
            <p:cNvSpPr>
              <a:spLocks/>
            </p:cNvSpPr>
            <p:nvPr/>
          </p:nvSpPr>
          <p:spPr bwMode="auto">
            <a:xfrm>
              <a:off x="14388244" y="4993946"/>
              <a:ext cx="266700" cy="266700"/>
            </a:xfrm>
            <a:custGeom>
              <a:avLst/>
              <a:gdLst>
                <a:gd name="T0" fmla="*/ 116 w 168"/>
                <a:gd name="T1" fmla="*/ 0 h 168"/>
                <a:gd name="T2" fmla="*/ 0 w 168"/>
                <a:gd name="T3" fmla="*/ 50 h 168"/>
                <a:gd name="T4" fmla="*/ 0 w 168"/>
                <a:gd name="T5" fmla="*/ 50 h 168"/>
                <a:gd name="T6" fmla="*/ 52 w 168"/>
                <a:gd name="T7" fmla="*/ 168 h 168"/>
                <a:gd name="T8" fmla="*/ 168 w 168"/>
                <a:gd name="T9" fmla="*/ 114 h 168"/>
                <a:gd name="T10" fmla="*/ 168 w 168"/>
                <a:gd name="T11" fmla="*/ 114 h 168"/>
                <a:gd name="T12" fmla="*/ 116 w 168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68">
                  <a:moveTo>
                    <a:pt x="116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52" y="168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0"/>
            <p:cNvSpPr>
              <a:spLocks/>
            </p:cNvSpPr>
            <p:nvPr/>
          </p:nvSpPr>
          <p:spPr bwMode="auto">
            <a:xfrm>
              <a:off x="14388244" y="4993946"/>
              <a:ext cx="266700" cy="266700"/>
            </a:xfrm>
            <a:custGeom>
              <a:avLst/>
              <a:gdLst>
                <a:gd name="T0" fmla="*/ 116 w 168"/>
                <a:gd name="T1" fmla="*/ 0 h 168"/>
                <a:gd name="T2" fmla="*/ 0 w 168"/>
                <a:gd name="T3" fmla="*/ 50 h 168"/>
                <a:gd name="T4" fmla="*/ 0 w 168"/>
                <a:gd name="T5" fmla="*/ 50 h 168"/>
                <a:gd name="T6" fmla="*/ 52 w 168"/>
                <a:gd name="T7" fmla="*/ 168 h 168"/>
                <a:gd name="T8" fmla="*/ 168 w 168"/>
                <a:gd name="T9" fmla="*/ 114 h 168"/>
                <a:gd name="T10" fmla="*/ 168 w 168"/>
                <a:gd name="T11" fmla="*/ 114 h 168"/>
                <a:gd name="T12" fmla="*/ 116 w 168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68">
                  <a:moveTo>
                    <a:pt x="116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52" y="168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1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1"/>
            <p:cNvSpPr>
              <a:spLocks/>
            </p:cNvSpPr>
            <p:nvPr/>
          </p:nvSpPr>
          <p:spPr bwMode="auto">
            <a:xfrm>
              <a:off x="12041919" y="5578146"/>
              <a:ext cx="279400" cy="282575"/>
            </a:xfrm>
            <a:custGeom>
              <a:avLst/>
              <a:gdLst>
                <a:gd name="T0" fmla="*/ 0 w 176"/>
                <a:gd name="T1" fmla="*/ 76 h 178"/>
                <a:gd name="T2" fmla="*/ 76 w 176"/>
                <a:gd name="T3" fmla="*/ 178 h 178"/>
                <a:gd name="T4" fmla="*/ 76 w 176"/>
                <a:gd name="T5" fmla="*/ 178 h 178"/>
                <a:gd name="T6" fmla="*/ 100 w 176"/>
                <a:gd name="T7" fmla="*/ 156 h 178"/>
                <a:gd name="T8" fmla="*/ 126 w 176"/>
                <a:gd name="T9" fmla="*/ 134 h 178"/>
                <a:gd name="T10" fmla="*/ 152 w 176"/>
                <a:gd name="T11" fmla="*/ 108 h 178"/>
                <a:gd name="T12" fmla="*/ 176 w 176"/>
                <a:gd name="T13" fmla="*/ 80 h 178"/>
                <a:gd name="T14" fmla="*/ 78 w 176"/>
                <a:gd name="T15" fmla="*/ 0 h 178"/>
                <a:gd name="T16" fmla="*/ 78 w 176"/>
                <a:gd name="T17" fmla="*/ 0 h 178"/>
                <a:gd name="T18" fmla="*/ 58 w 176"/>
                <a:gd name="T19" fmla="*/ 22 h 178"/>
                <a:gd name="T20" fmla="*/ 38 w 176"/>
                <a:gd name="T21" fmla="*/ 42 h 178"/>
                <a:gd name="T22" fmla="*/ 20 w 176"/>
                <a:gd name="T23" fmla="*/ 60 h 178"/>
                <a:gd name="T24" fmla="*/ 0 w 176"/>
                <a:gd name="T25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0" y="76"/>
                  </a:moveTo>
                  <a:lnTo>
                    <a:pt x="76" y="178"/>
                  </a:lnTo>
                  <a:lnTo>
                    <a:pt x="76" y="178"/>
                  </a:lnTo>
                  <a:lnTo>
                    <a:pt x="100" y="156"/>
                  </a:lnTo>
                  <a:lnTo>
                    <a:pt x="126" y="134"/>
                  </a:lnTo>
                  <a:lnTo>
                    <a:pt x="152" y="108"/>
                  </a:lnTo>
                  <a:lnTo>
                    <a:pt x="176" y="8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58" y="22"/>
                  </a:lnTo>
                  <a:lnTo>
                    <a:pt x="38" y="42"/>
                  </a:lnTo>
                  <a:lnTo>
                    <a:pt x="20" y="60"/>
                  </a:lnTo>
                  <a:lnTo>
                    <a:pt x="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2"/>
            <p:cNvSpPr>
              <a:spLocks/>
            </p:cNvSpPr>
            <p:nvPr/>
          </p:nvSpPr>
          <p:spPr bwMode="auto">
            <a:xfrm>
              <a:off x="12041919" y="5578146"/>
              <a:ext cx="279400" cy="282575"/>
            </a:xfrm>
            <a:custGeom>
              <a:avLst/>
              <a:gdLst>
                <a:gd name="T0" fmla="*/ 0 w 176"/>
                <a:gd name="T1" fmla="*/ 76 h 178"/>
                <a:gd name="T2" fmla="*/ 76 w 176"/>
                <a:gd name="T3" fmla="*/ 178 h 178"/>
                <a:gd name="T4" fmla="*/ 76 w 176"/>
                <a:gd name="T5" fmla="*/ 178 h 178"/>
                <a:gd name="T6" fmla="*/ 100 w 176"/>
                <a:gd name="T7" fmla="*/ 156 h 178"/>
                <a:gd name="T8" fmla="*/ 126 w 176"/>
                <a:gd name="T9" fmla="*/ 134 h 178"/>
                <a:gd name="T10" fmla="*/ 152 w 176"/>
                <a:gd name="T11" fmla="*/ 108 h 178"/>
                <a:gd name="T12" fmla="*/ 176 w 176"/>
                <a:gd name="T13" fmla="*/ 80 h 178"/>
                <a:gd name="T14" fmla="*/ 78 w 176"/>
                <a:gd name="T15" fmla="*/ 0 h 178"/>
                <a:gd name="T16" fmla="*/ 78 w 176"/>
                <a:gd name="T17" fmla="*/ 0 h 178"/>
                <a:gd name="T18" fmla="*/ 58 w 176"/>
                <a:gd name="T19" fmla="*/ 22 h 178"/>
                <a:gd name="T20" fmla="*/ 38 w 176"/>
                <a:gd name="T21" fmla="*/ 42 h 178"/>
                <a:gd name="T22" fmla="*/ 20 w 176"/>
                <a:gd name="T23" fmla="*/ 60 h 178"/>
                <a:gd name="T24" fmla="*/ 0 w 176"/>
                <a:gd name="T25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0" y="76"/>
                  </a:moveTo>
                  <a:lnTo>
                    <a:pt x="76" y="178"/>
                  </a:lnTo>
                  <a:lnTo>
                    <a:pt x="76" y="178"/>
                  </a:lnTo>
                  <a:lnTo>
                    <a:pt x="100" y="156"/>
                  </a:lnTo>
                  <a:lnTo>
                    <a:pt x="126" y="134"/>
                  </a:lnTo>
                  <a:lnTo>
                    <a:pt x="152" y="108"/>
                  </a:lnTo>
                  <a:lnTo>
                    <a:pt x="176" y="8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58" y="22"/>
                  </a:lnTo>
                  <a:lnTo>
                    <a:pt x="38" y="42"/>
                  </a:lnTo>
                  <a:lnTo>
                    <a:pt x="20" y="60"/>
                  </a:lnTo>
                  <a:lnTo>
                    <a:pt x="0" y="7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53"/>
            <p:cNvSpPr>
              <a:spLocks/>
            </p:cNvSpPr>
            <p:nvPr/>
          </p:nvSpPr>
          <p:spPr bwMode="auto">
            <a:xfrm>
              <a:off x="11778394" y="5759121"/>
              <a:ext cx="231775" cy="228600"/>
            </a:xfrm>
            <a:custGeom>
              <a:avLst/>
              <a:gdLst>
                <a:gd name="T0" fmla="*/ 4 w 146"/>
                <a:gd name="T1" fmla="*/ 18 h 144"/>
                <a:gd name="T2" fmla="*/ 0 w 146"/>
                <a:gd name="T3" fmla="*/ 18 h 144"/>
                <a:gd name="T4" fmla="*/ 0 w 146"/>
                <a:gd name="T5" fmla="*/ 144 h 144"/>
                <a:gd name="T6" fmla="*/ 4 w 146"/>
                <a:gd name="T7" fmla="*/ 144 h 144"/>
                <a:gd name="T8" fmla="*/ 4 w 146"/>
                <a:gd name="T9" fmla="*/ 144 h 144"/>
                <a:gd name="T10" fmla="*/ 40 w 146"/>
                <a:gd name="T11" fmla="*/ 142 h 144"/>
                <a:gd name="T12" fmla="*/ 76 w 146"/>
                <a:gd name="T13" fmla="*/ 138 h 144"/>
                <a:gd name="T14" fmla="*/ 112 w 146"/>
                <a:gd name="T15" fmla="*/ 130 h 144"/>
                <a:gd name="T16" fmla="*/ 146 w 146"/>
                <a:gd name="T17" fmla="*/ 118 h 144"/>
                <a:gd name="T18" fmla="*/ 98 w 146"/>
                <a:gd name="T19" fmla="*/ 0 h 144"/>
                <a:gd name="T20" fmla="*/ 98 w 146"/>
                <a:gd name="T21" fmla="*/ 0 h 144"/>
                <a:gd name="T22" fmla="*/ 76 w 146"/>
                <a:gd name="T23" fmla="*/ 8 h 144"/>
                <a:gd name="T24" fmla="*/ 52 w 146"/>
                <a:gd name="T25" fmla="*/ 14 h 144"/>
                <a:gd name="T26" fmla="*/ 28 w 146"/>
                <a:gd name="T27" fmla="*/ 16 h 144"/>
                <a:gd name="T28" fmla="*/ 4 w 146"/>
                <a:gd name="T29" fmla="*/ 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44">
                  <a:moveTo>
                    <a:pt x="4" y="18"/>
                  </a:moveTo>
                  <a:lnTo>
                    <a:pt x="0" y="18"/>
                  </a:lnTo>
                  <a:lnTo>
                    <a:pt x="0" y="144"/>
                  </a:lnTo>
                  <a:lnTo>
                    <a:pt x="4" y="144"/>
                  </a:lnTo>
                  <a:lnTo>
                    <a:pt x="4" y="144"/>
                  </a:lnTo>
                  <a:lnTo>
                    <a:pt x="40" y="142"/>
                  </a:lnTo>
                  <a:lnTo>
                    <a:pt x="76" y="138"/>
                  </a:lnTo>
                  <a:lnTo>
                    <a:pt x="112" y="130"/>
                  </a:lnTo>
                  <a:lnTo>
                    <a:pt x="146" y="118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6" y="8"/>
                  </a:lnTo>
                  <a:lnTo>
                    <a:pt x="52" y="14"/>
                  </a:lnTo>
                  <a:lnTo>
                    <a:pt x="28" y="16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54"/>
            <p:cNvSpPr>
              <a:spLocks/>
            </p:cNvSpPr>
            <p:nvPr/>
          </p:nvSpPr>
          <p:spPr bwMode="auto">
            <a:xfrm>
              <a:off x="11778394" y="5759121"/>
              <a:ext cx="231775" cy="228600"/>
            </a:xfrm>
            <a:custGeom>
              <a:avLst/>
              <a:gdLst>
                <a:gd name="T0" fmla="*/ 4 w 146"/>
                <a:gd name="T1" fmla="*/ 18 h 144"/>
                <a:gd name="T2" fmla="*/ 0 w 146"/>
                <a:gd name="T3" fmla="*/ 18 h 144"/>
                <a:gd name="T4" fmla="*/ 0 w 146"/>
                <a:gd name="T5" fmla="*/ 144 h 144"/>
                <a:gd name="T6" fmla="*/ 4 w 146"/>
                <a:gd name="T7" fmla="*/ 144 h 144"/>
                <a:gd name="T8" fmla="*/ 4 w 146"/>
                <a:gd name="T9" fmla="*/ 144 h 144"/>
                <a:gd name="T10" fmla="*/ 40 w 146"/>
                <a:gd name="T11" fmla="*/ 142 h 144"/>
                <a:gd name="T12" fmla="*/ 76 w 146"/>
                <a:gd name="T13" fmla="*/ 138 h 144"/>
                <a:gd name="T14" fmla="*/ 112 w 146"/>
                <a:gd name="T15" fmla="*/ 130 h 144"/>
                <a:gd name="T16" fmla="*/ 146 w 146"/>
                <a:gd name="T17" fmla="*/ 118 h 144"/>
                <a:gd name="T18" fmla="*/ 98 w 146"/>
                <a:gd name="T19" fmla="*/ 0 h 144"/>
                <a:gd name="T20" fmla="*/ 98 w 146"/>
                <a:gd name="T21" fmla="*/ 0 h 144"/>
                <a:gd name="T22" fmla="*/ 76 w 146"/>
                <a:gd name="T23" fmla="*/ 8 h 144"/>
                <a:gd name="T24" fmla="*/ 52 w 146"/>
                <a:gd name="T25" fmla="*/ 14 h 144"/>
                <a:gd name="T26" fmla="*/ 28 w 146"/>
                <a:gd name="T27" fmla="*/ 16 h 144"/>
                <a:gd name="T28" fmla="*/ 4 w 146"/>
                <a:gd name="T29" fmla="*/ 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44">
                  <a:moveTo>
                    <a:pt x="4" y="18"/>
                  </a:moveTo>
                  <a:lnTo>
                    <a:pt x="0" y="18"/>
                  </a:lnTo>
                  <a:lnTo>
                    <a:pt x="0" y="144"/>
                  </a:lnTo>
                  <a:lnTo>
                    <a:pt x="4" y="144"/>
                  </a:lnTo>
                  <a:lnTo>
                    <a:pt x="4" y="144"/>
                  </a:lnTo>
                  <a:lnTo>
                    <a:pt x="40" y="142"/>
                  </a:lnTo>
                  <a:lnTo>
                    <a:pt x="76" y="138"/>
                  </a:lnTo>
                  <a:lnTo>
                    <a:pt x="112" y="130"/>
                  </a:lnTo>
                  <a:lnTo>
                    <a:pt x="146" y="118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6" y="8"/>
                  </a:lnTo>
                  <a:lnTo>
                    <a:pt x="52" y="14"/>
                  </a:lnTo>
                  <a:lnTo>
                    <a:pt x="28" y="16"/>
                  </a:lnTo>
                  <a:lnTo>
                    <a:pt x="4" y="1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59"/>
            <p:cNvSpPr>
              <a:spLocks/>
            </p:cNvSpPr>
            <p:nvPr/>
          </p:nvSpPr>
          <p:spPr bwMode="auto">
            <a:xfrm>
              <a:off x="13384944" y="3419146"/>
              <a:ext cx="63500" cy="88900"/>
            </a:xfrm>
            <a:custGeom>
              <a:avLst/>
              <a:gdLst>
                <a:gd name="T0" fmla="*/ 40 w 40"/>
                <a:gd name="T1" fmla="*/ 48 h 56"/>
                <a:gd name="T2" fmla="*/ 20 w 40"/>
                <a:gd name="T3" fmla="*/ 0 h 56"/>
                <a:gd name="T4" fmla="*/ 0 w 40"/>
                <a:gd name="T5" fmla="*/ 8 h 56"/>
                <a:gd name="T6" fmla="*/ 20 w 40"/>
                <a:gd name="T7" fmla="*/ 56 h 56"/>
                <a:gd name="T8" fmla="*/ 40 w 40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6">
                  <a:moveTo>
                    <a:pt x="40" y="48"/>
                  </a:moveTo>
                  <a:lnTo>
                    <a:pt x="20" y="0"/>
                  </a:lnTo>
                  <a:lnTo>
                    <a:pt x="0" y="8"/>
                  </a:lnTo>
                  <a:lnTo>
                    <a:pt x="20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60"/>
            <p:cNvSpPr>
              <a:spLocks/>
            </p:cNvSpPr>
            <p:nvPr/>
          </p:nvSpPr>
          <p:spPr bwMode="auto">
            <a:xfrm>
              <a:off x="13280169" y="3488996"/>
              <a:ext cx="82550" cy="79375"/>
            </a:xfrm>
            <a:custGeom>
              <a:avLst/>
              <a:gdLst>
                <a:gd name="T0" fmla="*/ 52 w 52"/>
                <a:gd name="T1" fmla="*/ 36 h 50"/>
                <a:gd name="T2" fmla="*/ 16 w 52"/>
                <a:gd name="T3" fmla="*/ 0 h 50"/>
                <a:gd name="T4" fmla="*/ 0 w 52"/>
                <a:gd name="T5" fmla="*/ 14 h 50"/>
                <a:gd name="T6" fmla="*/ 36 w 52"/>
                <a:gd name="T7" fmla="*/ 50 h 50"/>
                <a:gd name="T8" fmla="*/ 52 w 52"/>
                <a:gd name="T9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0">
                  <a:moveTo>
                    <a:pt x="52" y="36"/>
                  </a:moveTo>
                  <a:lnTo>
                    <a:pt x="16" y="0"/>
                  </a:lnTo>
                  <a:lnTo>
                    <a:pt x="0" y="14"/>
                  </a:lnTo>
                  <a:lnTo>
                    <a:pt x="36" y="50"/>
                  </a:lnTo>
                  <a:lnTo>
                    <a:pt x="5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61"/>
            <p:cNvSpPr>
              <a:spLocks/>
            </p:cNvSpPr>
            <p:nvPr/>
          </p:nvSpPr>
          <p:spPr bwMode="auto">
            <a:xfrm>
              <a:off x="13213494" y="3593771"/>
              <a:ext cx="88900" cy="63500"/>
            </a:xfrm>
            <a:custGeom>
              <a:avLst/>
              <a:gdLst>
                <a:gd name="T0" fmla="*/ 56 w 56"/>
                <a:gd name="T1" fmla="*/ 20 h 40"/>
                <a:gd name="T2" fmla="*/ 8 w 56"/>
                <a:gd name="T3" fmla="*/ 0 h 40"/>
                <a:gd name="T4" fmla="*/ 0 w 56"/>
                <a:gd name="T5" fmla="*/ 20 h 40"/>
                <a:gd name="T6" fmla="*/ 46 w 56"/>
                <a:gd name="T7" fmla="*/ 40 h 40"/>
                <a:gd name="T8" fmla="*/ 56 w 56"/>
                <a:gd name="T9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0">
                  <a:moveTo>
                    <a:pt x="56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46" y="40"/>
                  </a:lnTo>
                  <a:lnTo>
                    <a:pt x="5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62"/>
            <p:cNvSpPr>
              <a:spLocks noChangeArrowheads="1"/>
            </p:cNvSpPr>
            <p:nvPr/>
          </p:nvSpPr>
          <p:spPr bwMode="auto">
            <a:xfrm>
              <a:off x="13181744" y="3720771"/>
              <a:ext cx="79375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63"/>
            <p:cNvSpPr>
              <a:spLocks/>
            </p:cNvSpPr>
            <p:nvPr/>
          </p:nvSpPr>
          <p:spPr bwMode="auto">
            <a:xfrm>
              <a:off x="13200794" y="3793796"/>
              <a:ext cx="88900" cy="63500"/>
            </a:xfrm>
            <a:custGeom>
              <a:avLst/>
              <a:gdLst>
                <a:gd name="T0" fmla="*/ 48 w 56"/>
                <a:gd name="T1" fmla="*/ 0 h 40"/>
                <a:gd name="T2" fmla="*/ 0 w 56"/>
                <a:gd name="T3" fmla="*/ 20 h 40"/>
                <a:gd name="T4" fmla="*/ 8 w 56"/>
                <a:gd name="T5" fmla="*/ 40 h 40"/>
                <a:gd name="T6" fmla="*/ 56 w 56"/>
                <a:gd name="T7" fmla="*/ 22 h 40"/>
                <a:gd name="T8" fmla="*/ 48 w 5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0">
                  <a:moveTo>
                    <a:pt x="48" y="0"/>
                  </a:moveTo>
                  <a:lnTo>
                    <a:pt x="0" y="20"/>
                  </a:lnTo>
                  <a:lnTo>
                    <a:pt x="8" y="40"/>
                  </a:lnTo>
                  <a:lnTo>
                    <a:pt x="56" y="22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64"/>
            <p:cNvSpPr>
              <a:spLocks/>
            </p:cNvSpPr>
            <p:nvPr/>
          </p:nvSpPr>
          <p:spPr bwMode="auto">
            <a:xfrm>
              <a:off x="13302394" y="3409621"/>
              <a:ext cx="558800" cy="660400"/>
            </a:xfrm>
            <a:custGeom>
              <a:avLst/>
              <a:gdLst>
                <a:gd name="T0" fmla="*/ 342 w 352"/>
                <a:gd name="T1" fmla="*/ 276 h 416"/>
                <a:gd name="T2" fmla="*/ 352 w 352"/>
                <a:gd name="T3" fmla="*/ 216 h 416"/>
                <a:gd name="T4" fmla="*/ 306 w 352"/>
                <a:gd name="T5" fmla="*/ 194 h 416"/>
                <a:gd name="T6" fmla="*/ 352 w 352"/>
                <a:gd name="T7" fmla="*/ 194 h 416"/>
                <a:gd name="T8" fmla="*/ 340 w 352"/>
                <a:gd name="T9" fmla="*/ 136 h 416"/>
                <a:gd name="T10" fmla="*/ 288 w 352"/>
                <a:gd name="T11" fmla="*/ 134 h 416"/>
                <a:gd name="T12" fmla="*/ 332 w 352"/>
                <a:gd name="T13" fmla="*/ 116 h 416"/>
                <a:gd name="T14" fmla="*/ 298 w 352"/>
                <a:gd name="T15" fmla="*/ 68 h 416"/>
                <a:gd name="T16" fmla="*/ 250 w 352"/>
                <a:gd name="T17" fmla="*/ 84 h 416"/>
                <a:gd name="T18" fmla="*/ 282 w 352"/>
                <a:gd name="T19" fmla="*/ 52 h 416"/>
                <a:gd name="T20" fmla="*/ 232 w 352"/>
                <a:gd name="T21" fmla="*/ 20 h 416"/>
                <a:gd name="T22" fmla="*/ 194 w 352"/>
                <a:gd name="T23" fmla="*/ 54 h 416"/>
                <a:gd name="T24" fmla="*/ 212 w 352"/>
                <a:gd name="T25" fmla="*/ 10 h 416"/>
                <a:gd name="T26" fmla="*/ 180 w 352"/>
                <a:gd name="T27" fmla="*/ 2 h 416"/>
                <a:gd name="T28" fmla="*/ 144 w 352"/>
                <a:gd name="T29" fmla="*/ 0 h 416"/>
                <a:gd name="T30" fmla="*/ 0 w 352"/>
                <a:gd name="T31" fmla="*/ 356 h 416"/>
                <a:gd name="T32" fmla="*/ 12 w 352"/>
                <a:gd name="T33" fmla="*/ 368 h 416"/>
                <a:gd name="T34" fmla="*/ 40 w 352"/>
                <a:gd name="T35" fmla="*/ 388 h 416"/>
                <a:gd name="T36" fmla="*/ 72 w 352"/>
                <a:gd name="T37" fmla="*/ 352 h 416"/>
                <a:gd name="T38" fmla="*/ 76 w 352"/>
                <a:gd name="T39" fmla="*/ 404 h 416"/>
                <a:gd name="T40" fmla="*/ 104 w 352"/>
                <a:gd name="T41" fmla="*/ 412 h 416"/>
                <a:gd name="T42" fmla="*/ 134 w 352"/>
                <a:gd name="T43" fmla="*/ 368 h 416"/>
                <a:gd name="T44" fmla="*/ 156 w 352"/>
                <a:gd name="T45" fmla="*/ 416 h 416"/>
                <a:gd name="T46" fmla="*/ 186 w 352"/>
                <a:gd name="T47" fmla="*/ 412 h 416"/>
                <a:gd name="T48" fmla="*/ 196 w 352"/>
                <a:gd name="T49" fmla="*/ 360 h 416"/>
                <a:gd name="T50" fmla="*/ 236 w 352"/>
                <a:gd name="T51" fmla="*/ 396 h 416"/>
                <a:gd name="T52" fmla="*/ 262 w 352"/>
                <a:gd name="T53" fmla="*/ 380 h 416"/>
                <a:gd name="T54" fmla="*/ 250 w 352"/>
                <a:gd name="T55" fmla="*/ 328 h 416"/>
                <a:gd name="T56" fmla="*/ 300 w 352"/>
                <a:gd name="T57" fmla="*/ 346 h 416"/>
                <a:gd name="T58" fmla="*/ 318 w 352"/>
                <a:gd name="T59" fmla="*/ 322 h 416"/>
                <a:gd name="T60" fmla="*/ 290 w 352"/>
                <a:gd name="T61" fmla="*/ 278 h 416"/>
                <a:gd name="T62" fmla="*/ 342 w 352"/>
                <a:gd name="T63" fmla="*/ 27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16">
                  <a:moveTo>
                    <a:pt x="342" y="276"/>
                  </a:moveTo>
                  <a:lnTo>
                    <a:pt x="342" y="276"/>
                  </a:lnTo>
                  <a:lnTo>
                    <a:pt x="350" y="246"/>
                  </a:lnTo>
                  <a:lnTo>
                    <a:pt x="352" y="216"/>
                  </a:lnTo>
                  <a:lnTo>
                    <a:pt x="306" y="216"/>
                  </a:lnTo>
                  <a:lnTo>
                    <a:pt x="306" y="194"/>
                  </a:lnTo>
                  <a:lnTo>
                    <a:pt x="352" y="194"/>
                  </a:lnTo>
                  <a:lnTo>
                    <a:pt x="352" y="194"/>
                  </a:lnTo>
                  <a:lnTo>
                    <a:pt x="348" y="164"/>
                  </a:lnTo>
                  <a:lnTo>
                    <a:pt x="340" y="136"/>
                  </a:lnTo>
                  <a:lnTo>
                    <a:pt x="298" y="154"/>
                  </a:lnTo>
                  <a:lnTo>
                    <a:pt x="288" y="134"/>
                  </a:lnTo>
                  <a:lnTo>
                    <a:pt x="332" y="116"/>
                  </a:lnTo>
                  <a:lnTo>
                    <a:pt x="332" y="116"/>
                  </a:lnTo>
                  <a:lnTo>
                    <a:pt x="316" y="90"/>
                  </a:lnTo>
                  <a:lnTo>
                    <a:pt x="298" y="68"/>
                  </a:lnTo>
                  <a:lnTo>
                    <a:pt x="266" y="100"/>
                  </a:lnTo>
                  <a:lnTo>
                    <a:pt x="250" y="84"/>
                  </a:lnTo>
                  <a:lnTo>
                    <a:pt x="282" y="52"/>
                  </a:lnTo>
                  <a:lnTo>
                    <a:pt x="282" y="52"/>
                  </a:lnTo>
                  <a:lnTo>
                    <a:pt x="258" y="34"/>
                  </a:lnTo>
                  <a:lnTo>
                    <a:pt x="232" y="20"/>
                  </a:lnTo>
                  <a:lnTo>
                    <a:pt x="216" y="62"/>
                  </a:lnTo>
                  <a:lnTo>
                    <a:pt x="194" y="54"/>
                  </a:lnTo>
                  <a:lnTo>
                    <a:pt x="212" y="10"/>
                  </a:lnTo>
                  <a:lnTo>
                    <a:pt x="212" y="10"/>
                  </a:lnTo>
                  <a:lnTo>
                    <a:pt x="196" y="6"/>
                  </a:lnTo>
                  <a:lnTo>
                    <a:pt x="180" y="2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44" y="210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12" y="368"/>
                  </a:lnTo>
                  <a:lnTo>
                    <a:pt x="26" y="378"/>
                  </a:lnTo>
                  <a:lnTo>
                    <a:pt x="40" y="388"/>
                  </a:lnTo>
                  <a:lnTo>
                    <a:pt x="54" y="396"/>
                  </a:lnTo>
                  <a:lnTo>
                    <a:pt x="72" y="352"/>
                  </a:lnTo>
                  <a:lnTo>
                    <a:pt x="94" y="360"/>
                  </a:lnTo>
                  <a:lnTo>
                    <a:pt x="76" y="404"/>
                  </a:lnTo>
                  <a:lnTo>
                    <a:pt x="76" y="404"/>
                  </a:lnTo>
                  <a:lnTo>
                    <a:pt x="104" y="412"/>
                  </a:lnTo>
                  <a:lnTo>
                    <a:pt x="134" y="416"/>
                  </a:lnTo>
                  <a:lnTo>
                    <a:pt x="134" y="368"/>
                  </a:lnTo>
                  <a:lnTo>
                    <a:pt x="156" y="368"/>
                  </a:lnTo>
                  <a:lnTo>
                    <a:pt x="156" y="416"/>
                  </a:lnTo>
                  <a:lnTo>
                    <a:pt x="156" y="416"/>
                  </a:lnTo>
                  <a:lnTo>
                    <a:pt x="186" y="412"/>
                  </a:lnTo>
                  <a:lnTo>
                    <a:pt x="214" y="404"/>
                  </a:lnTo>
                  <a:lnTo>
                    <a:pt x="196" y="360"/>
                  </a:lnTo>
                  <a:lnTo>
                    <a:pt x="216" y="352"/>
                  </a:lnTo>
                  <a:lnTo>
                    <a:pt x="236" y="396"/>
                  </a:lnTo>
                  <a:lnTo>
                    <a:pt x="236" y="396"/>
                  </a:lnTo>
                  <a:lnTo>
                    <a:pt x="262" y="380"/>
                  </a:lnTo>
                  <a:lnTo>
                    <a:pt x="284" y="362"/>
                  </a:lnTo>
                  <a:lnTo>
                    <a:pt x="250" y="328"/>
                  </a:lnTo>
                  <a:lnTo>
                    <a:pt x="266" y="312"/>
                  </a:lnTo>
                  <a:lnTo>
                    <a:pt x="300" y="346"/>
                  </a:lnTo>
                  <a:lnTo>
                    <a:pt x="300" y="346"/>
                  </a:lnTo>
                  <a:lnTo>
                    <a:pt x="318" y="322"/>
                  </a:lnTo>
                  <a:lnTo>
                    <a:pt x="334" y="296"/>
                  </a:lnTo>
                  <a:lnTo>
                    <a:pt x="290" y="278"/>
                  </a:lnTo>
                  <a:lnTo>
                    <a:pt x="298" y="258"/>
                  </a:lnTo>
                  <a:lnTo>
                    <a:pt x="34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>
            <a:off x="1425753" y="4024937"/>
            <a:ext cx="936417" cy="0"/>
          </a:xfrm>
          <a:prstGeom prst="straightConnector1">
            <a:avLst/>
          </a:prstGeom>
          <a:ln w="101600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 bwMode="auto">
          <a:xfrm>
            <a:off x="2362172" y="3350694"/>
            <a:ext cx="2417154" cy="123723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2362172" y="3210566"/>
            <a:ext cx="2417154" cy="383759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r>
              <a:rPr lang="en-US" sz="2000">
                <a:solidFill>
                  <a:srgbClr val="FFFFFF"/>
                </a:solidFill>
              </a:rPr>
              <a:t>Stream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453202" y="3727826"/>
            <a:ext cx="2190496" cy="681903"/>
            <a:chOff x="2841743" y="2630363"/>
            <a:chExt cx="2190496" cy="681902"/>
          </a:xfrm>
        </p:grpSpPr>
        <p:grpSp>
          <p:nvGrpSpPr>
            <p:cNvPr id="81" name="Group 80"/>
            <p:cNvGrpSpPr/>
            <p:nvPr/>
          </p:nvGrpSpPr>
          <p:grpSpPr>
            <a:xfrm>
              <a:off x="2841743" y="2630363"/>
              <a:ext cx="2190496" cy="681902"/>
              <a:chOff x="1085848" y="4940817"/>
              <a:chExt cx="2336406" cy="727324"/>
            </a:xfrm>
            <a:solidFill>
              <a:schemeClr val="tx1"/>
            </a:solidFill>
          </p:grpSpPr>
          <p:sp>
            <p:nvSpPr>
              <p:cNvPr id="83" name="Direct Access Storage 82"/>
              <p:cNvSpPr/>
              <p:nvPr/>
            </p:nvSpPr>
            <p:spPr bwMode="auto">
              <a:xfrm>
                <a:off x="1085848" y="4940817"/>
                <a:ext cx="2336406" cy="727323"/>
              </a:xfrm>
              <a:prstGeom prst="flowChartMagneticDrum">
                <a:avLst/>
              </a:prstGeom>
              <a:solidFill>
                <a:srgbClr val="FE50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1085848" y="4940818"/>
                <a:ext cx="727323" cy="727323"/>
              </a:xfrm>
              <a:prstGeom prst="ellipse">
                <a:avLst/>
              </a:prstGeom>
              <a:solidFill>
                <a:srgbClr val="FF6600"/>
              </a:solidFill>
              <a:ln w="38100" cmpd="sng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r>
                  <a:rPr lang="en-US" smtClean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284660" y="2785830"/>
              <a:ext cx="16818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prstClr val="white"/>
                  </a:solidFill>
                  <a:cs typeface="Arial"/>
                </a:rPr>
                <a:t>Topic</a:t>
              </a: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3919633" y="2563828"/>
            <a:ext cx="2374222" cy="2601001"/>
          </a:xfrm>
          <a:prstGeom prst="rect">
            <a:avLst/>
          </a:prstGeom>
          <a:noFill/>
          <a:ln w="9525" algn="ctr">
            <a:solidFill>
              <a:schemeClr val="accent1"/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588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Create a DStream</a:t>
            </a:r>
            <a:endParaRPr lang="en-US"/>
          </a:p>
        </p:txBody>
      </p:sp>
      <p:sp>
        <p:nvSpPr>
          <p:cNvPr id="89" name="Rectangular Callout 88"/>
          <p:cNvSpPr/>
          <p:nvPr/>
        </p:nvSpPr>
        <p:spPr>
          <a:xfrm>
            <a:off x="417434" y="5679875"/>
            <a:ext cx="3040077" cy="734932"/>
          </a:xfrm>
          <a:prstGeom prst="wedgeRectCallout">
            <a:avLst>
              <a:gd name="adj1" fmla="val 27005"/>
              <a:gd name="adj2" fmla="val -182649"/>
            </a:avLst>
          </a:prstGeom>
          <a:solidFill>
            <a:schemeClr val="accent1"/>
          </a:solidFill>
          <a:ln>
            <a:noFill/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36" tIns="91436" rIns="91436" bIns="45719" rtlCol="0" anchor="t" anchorCtr="0"/>
          <a:lstStyle/>
          <a:p>
            <a:pPr eaLnBrk="0" hangingPunct="0"/>
            <a:r>
              <a:rPr lang="en-US" sz="1600">
                <a:solidFill>
                  <a:prstClr val="white"/>
                </a:solidFill>
                <a:cs typeface="Courier New"/>
              </a:rPr>
              <a:t>DStream:</a:t>
            </a:r>
            <a:r>
              <a:rPr lang="en-US" sz="1600" b="1">
                <a:solidFill>
                  <a:prstClr val="white"/>
                </a:solidFill>
                <a:cs typeface="Courier New"/>
              </a:rPr>
              <a:t> </a:t>
            </a:r>
            <a:r>
              <a:rPr lang="en-US" sz="1600">
                <a:solidFill>
                  <a:prstClr val="white"/>
                </a:solidFill>
                <a:cs typeface="Courier New"/>
              </a:rPr>
              <a:t>a sequence of RDDs representing a stream of data</a:t>
            </a:r>
          </a:p>
        </p:txBody>
      </p:sp>
      <p:sp>
        <p:nvSpPr>
          <p:cNvPr id="47" name="Content Placeholder 4"/>
          <p:cNvSpPr txBox="1">
            <a:spLocks/>
          </p:cNvSpPr>
          <p:nvPr/>
        </p:nvSpPr>
        <p:spPr>
          <a:xfrm>
            <a:off x="862723" y="1198167"/>
            <a:ext cx="10303324" cy="150409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lIns="91436" tIns="45719" rIns="91436" bIns="45719"/>
          <a:lstStyle>
            <a:lvl1pPr marL="0" indent="0" algn="l" defTabSz="609493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427" indent="-380933" algn="l" defTabSz="60949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733" indent="-304747" algn="l" defTabSz="609493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227" indent="-304747" algn="l" defTabSz="609493" rtl="0" eaLnBrk="1" latinLnBrk="0" hangingPunct="1">
              <a:spcBef>
                <a:spcPct val="20000"/>
              </a:spcBef>
              <a:buClr>
                <a:schemeClr val="accent1"/>
              </a:buClr>
              <a:buFont typeface="Courier New"/>
              <a:buChar char="o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2720" indent="-304747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buClrTx/>
              <a:buNone/>
            </a:pPr>
            <a:r>
              <a:rPr lang="en-US" sz="2400" smtClean="0">
                <a:latin typeface="Courier New"/>
                <a:cs typeface="Courier New"/>
              </a:rPr>
              <a:t>val </a:t>
            </a:r>
            <a:r>
              <a:rPr lang="en-US" sz="2400">
                <a:latin typeface="Courier New"/>
                <a:cs typeface="Courier New"/>
              </a:rPr>
              <a:t>ssc = new StreamingContext(sparkConf, Seconds(5))</a:t>
            </a:r>
          </a:p>
          <a:p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val </a:t>
            </a:r>
            <a:r>
              <a:rPr lang="en-US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dStream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= KafkaUtils.createDirectStream[String,</a:t>
            </a:r>
          </a:p>
          <a:p>
            <a:r>
              <a:rPr lang="en-US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mtClean="0">
                <a:latin typeface="Courier New" panose="02070309020205020404" pitchFamily="49" charset="0"/>
                <a:cs typeface="Courier New" panose="02070309020205020404" pitchFamily="49" charset="0"/>
              </a:rPr>
              <a:t> String](ssc, kafkaParams, topicsSet)</a:t>
            </a:r>
          </a:p>
          <a:p>
            <a:pPr>
              <a:defRPr/>
            </a:pPr>
            <a:endParaRPr lang="en-US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06" name="Straight Arrow Connector 405"/>
          <p:cNvCxnSpPr/>
          <p:nvPr/>
        </p:nvCxnSpPr>
        <p:spPr>
          <a:xfrm>
            <a:off x="8432630" y="3466425"/>
            <a:ext cx="1242959" cy="0"/>
          </a:xfrm>
          <a:prstGeom prst="straightConnector1">
            <a:avLst/>
          </a:prstGeom>
          <a:ln w="152400" cmpd="sng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07" name="Group 406"/>
          <p:cNvGrpSpPr/>
          <p:nvPr/>
        </p:nvGrpSpPr>
        <p:grpSpPr>
          <a:xfrm>
            <a:off x="3457793" y="4236327"/>
            <a:ext cx="1246565" cy="595655"/>
            <a:chOff x="3501673" y="3794761"/>
            <a:chExt cx="996696" cy="476258"/>
          </a:xfrm>
        </p:grpSpPr>
        <p:sp>
          <p:nvSpPr>
            <p:cNvPr id="408" name="Rounded Rectangle 407"/>
            <p:cNvSpPr/>
            <p:nvPr/>
          </p:nvSpPr>
          <p:spPr>
            <a:xfrm rot="5400000">
              <a:off x="3761892" y="3534542"/>
              <a:ext cx="476258" cy="996696"/>
            </a:xfrm>
            <a:prstGeom prst="roundRect">
              <a:avLst>
                <a:gd name="adj" fmla="val 6314"/>
              </a:avLst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409" name="Rectangle 408"/>
            <p:cNvSpPr/>
            <p:nvPr/>
          </p:nvSpPr>
          <p:spPr>
            <a:xfrm rot="5400000">
              <a:off x="4163931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410" name="Rectangle 409"/>
            <p:cNvSpPr/>
            <p:nvPr/>
          </p:nvSpPr>
          <p:spPr>
            <a:xfrm rot="5400000">
              <a:off x="3932738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411" name="Rectangle 410"/>
            <p:cNvSpPr/>
            <p:nvPr/>
          </p:nvSpPr>
          <p:spPr>
            <a:xfrm rot="5400000">
              <a:off x="3701544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412" name="Rectangle 411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</p:grpSp>
      <p:sp>
        <p:nvSpPr>
          <p:cNvPr id="413" name="Rectangle 412"/>
          <p:cNvSpPr/>
          <p:nvPr/>
        </p:nvSpPr>
        <p:spPr>
          <a:xfrm>
            <a:off x="3457512" y="3134999"/>
            <a:ext cx="1247127" cy="640080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900" b="1">
                <a:solidFill>
                  <a:prstClr val="black"/>
                </a:solidFill>
              </a:rPr>
              <a:t>batch</a:t>
            </a:r>
            <a:br>
              <a:rPr lang="en-US" sz="1900" b="1">
                <a:solidFill>
                  <a:prstClr val="black"/>
                </a:solidFill>
              </a:rPr>
            </a:br>
            <a:r>
              <a:rPr lang="en-US" sz="1900" b="1">
                <a:solidFill>
                  <a:prstClr val="black"/>
                </a:solidFill>
              </a:rPr>
              <a:t>time 0 to 1</a:t>
            </a:r>
          </a:p>
        </p:txBody>
      </p:sp>
      <p:grpSp>
        <p:nvGrpSpPr>
          <p:cNvPr id="414" name="Group 413"/>
          <p:cNvGrpSpPr/>
          <p:nvPr/>
        </p:nvGrpSpPr>
        <p:grpSpPr>
          <a:xfrm>
            <a:off x="3323171" y="4930245"/>
            <a:ext cx="1515809" cy="595189"/>
            <a:chOff x="3150993" y="4897112"/>
            <a:chExt cx="1515809" cy="595189"/>
          </a:xfrm>
        </p:grpSpPr>
        <p:grpSp>
          <p:nvGrpSpPr>
            <p:cNvPr id="415" name="Group 414"/>
            <p:cNvGrpSpPr/>
            <p:nvPr/>
          </p:nvGrpSpPr>
          <p:grpSpPr>
            <a:xfrm>
              <a:off x="315099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449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0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1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2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3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4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5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6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7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58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6" name="Group 415"/>
            <p:cNvGrpSpPr/>
            <p:nvPr/>
          </p:nvGrpSpPr>
          <p:grpSpPr>
            <a:xfrm>
              <a:off x="352644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439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0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1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2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3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4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5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6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7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48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7" name="Group 416"/>
            <p:cNvGrpSpPr/>
            <p:nvPr/>
          </p:nvGrpSpPr>
          <p:grpSpPr>
            <a:xfrm>
              <a:off x="390190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429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0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1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2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3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4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5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6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7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38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18" name="Group 417"/>
            <p:cNvGrpSpPr/>
            <p:nvPr/>
          </p:nvGrpSpPr>
          <p:grpSpPr>
            <a:xfrm>
              <a:off x="427735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419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0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1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2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3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4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5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6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7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28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59" name="Rectangle 458"/>
          <p:cNvSpPr/>
          <p:nvPr/>
        </p:nvSpPr>
        <p:spPr>
          <a:xfrm>
            <a:off x="5246246" y="3134999"/>
            <a:ext cx="1247127" cy="640080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900" b="1">
                <a:solidFill>
                  <a:prstClr val="black"/>
                </a:solidFill>
              </a:rPr>
              <a:t>batch </a:t>
            </a:r>
            <a:br>
              <a:rPr lang="en-US" sz="1900" b="1">
                <a:solidFill>
                  <a:prstClr val="black"/>
                </a:solidFill>
              </a:rPr>
            </a:br>
            <a:r>
              <a:rPr lang="en-US" sz="1900" b="1">
                <a:solidFill>
                  <a:prstClr val="black"/>
                </a:solidFill>
              </a:rPr>
              <a:t>time 1 to 2</a:t>
            </a:r>
          </a:p>
        </p:txBody>
      </p:sp>
      <p:grpSp>
        <p:nvGrpSpPr>
          <p:cNvPr id="460" name="Group 459"/>
          <p:cNvGrpSpPr/>
          <p:nvPr/>
        </p:nvGrpSpPr>
        <p:grpSpPr>
          <a:xfrm>
            <a:off x="5246527" y="4236327"/>
            <a:ext cx="1246565" cy="595655"/>
            <a:chOff x="3501673" y="3794761"/>
            <a:chExt cx="996696" cy="476258"/>
          </a:xfrm>
        </p:grpSpPr>
        <p:sp>
          <p:nvSpPr>
            <p:cNvPr id="461" name="Rounded Rectangle 460"/>
            <p:cNvSpPr/>
            <p:nvPr/>
          </p:nvSpPr>
          <p:spPr>
            <a:xfrm rot="5400000">
              <a:off x="3761892" y="3534542"/>
              <a:ext cx="476258" cy="996696"/>
            </a:xfrm>
            <a:prstGeom prst="roundRect">
              <a:avLst>
                <a:gd name="adj" fmla="val 6314"/>
              </a:avLst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462" name="Rectangle 461"/>
            <p:cNvSpPr/>
            <p:nvPr/>
          </p:nvSpPr>
          <p:spPr>
            <a:xfrm rot="5400000">
              <a:off x="4163931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463" name="Rectangle 462"/>
            <p:cNvSpPr/>
            <p:nvPr/>
          </p:nvSpPr>
          <p:spPr>
            <a:xfrm rot="5400000">
              <a:off x="3932738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464" name="Rectangle 463"/>
            <p:cNvSpPr/>
            <p:nvPr/>
          </p:nvSpPr>
          <p:spPr>
            <a:xfrm rot="5400000">
              <a:off x="3701544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465" name="Rectangle 464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466" name="Group 465"/>
          <p:cNvGrpSpPr/>
          <p:nvPr/>
        </p:nvGrpSpPr>
        <p:grpSpPr>
          <a:xfrm>
            <a:off x="5111905" y="4931506"/>
            <a:ext cx="1515809" cy="595189"/>
            <a:chOff x="3150993" y="4897112"/>
            <a:chExt cx="1515809" cy="595189"/>
          </a:xfrm>
        </p:grpSpPr>
        <p:grpSp>
          <p:nvGrpSpPr>
            <p:cNvPr id="467" name="Group 466"/>
            <p:cNvGrpSpPr/>
            <p:nvPr/>
          </p:nvGrpSpPr>
          <p:grpSpPr>
            <a:xfrm>
              <a:off x="315099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501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2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3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4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5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6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7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8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9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10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8" name="Group 467"/>
            <p:cNvGrpSpPr/>
            <p:nvPr/>
          </p:nvGrpSpPr>
          <p:grpSpPr>
            <a:xfrm>
              <a:off x="352644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491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2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3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4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5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6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7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8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9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0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69" name="Group 468"/>
            <p:cNvGrpSpPr/>
            <p:nvPr/>
          </p:nvGrpSpPr>
          <p:grpSpPr>
            <a:xfrm>
              <a:off x="390190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481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2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3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4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5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6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7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8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9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0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470" name="Group 469"/>
            <p:cNvGrpSpPr/>
            <p:nvPr/>
          </p:nvGrpSpPr>
          <p:grpSpPr>
            <a:xfrm>
              <a:off x="427735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471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2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3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4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5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6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7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8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79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0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511" name="Rectangle 510"/>
          <p:cNvSpPr/>
          <p:nvPr/>
        </p:nvSpPr>
        <p:spPr>
          <a:xfrm>
            <a:off x="7034981" y="3134999"/>
            <a:ext cx="1247127" cy="640080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900" b="1">
                <a:solidFill>
                  <a:prstClr val="black"/>
                </a:solidFill>
              </a:rPr>
              <a:t>batch </a:t>
            </a:r>
            <a:br>
              <a:rPr lang="en-US" sz="1900" b="1">
                <a:solidFill>
                  <a:prstClr val="black"/>
                </a:solidFill>
              </a:rPr>
            </a:br>
            <a:r>
              <a:rPr lang="en-US" sz="1900" b="1">
                <a:solidFill>
                  <a:prstClr val="black"/>
                </a:solidFill>
              </a:rPr>
              <a:t>time 2 to 3</a:t>
            </a:r>
          </a:p>
        </p:txBody>
      </p:sp>
      <p:grpSp>
        <p:nvGrpSpPr>
          <p:cNvPr id="512" name="Group 511"/>
          <p:cNvGrpSpPr/>
          <p:nvPr/>
        </p:nvGrpSpPr>
        <p:grpSpPr>
          <a:xfrm>
            <a:off x="7035262" y="4236327"/>
            <a:ext cx="1246565" cy="595655"/>
            <a:chOff x="3501673" y="3794761"/>
            <a:chExt cx="996696" cy="476258"/>
          </a:xfrm>
        </p:grpSpPr>
        <p:sp>
          <p:nvSpPr>
            <p:cNvPr id="513" name="Rounded Rectangle 512"/>
            <p:cNvSpPr/>
            <p:nvPr/>
          </p:nvSpPr>
          <p:spPr>
            <a:xfrm rot="5400000">
              <a:off x="3761892" y="3534542"/>
              <a:ext cx="476258" cy="996696"/>
            </a:xfrm>
            <a:prstGeom prst="roundRect">
              <a:avLst>
                <a:gd name="adj" fmla="val 6314"/>
              </a:avLst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14" name="Rectangle 513"/>
            <p:cNvSpPr/>
            <p:nvPr/>
          </p:nvSpPr>
          <p:spPr>
            <a:xfrm rot="5400000">
              <a:off x="4163931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515" name="Rectangle 514"/>
            <p:cNvSpPr/>
            <p:nvPr/>
          </p:nvSpPr>
          <p:spPr>
            <a:xfrm rot="5400000">
              <a:off x="3932738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516" name="Rectangle 515"/>
            <p:cNvSpPr/>
            <p:nvPr/>
          </p:nvSpPr>
          <p:spPr>
            <a:xfrm rot="5400000">
              <a:off x="3701544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517" name="Rectangle 516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518" name="Group 517"/>
          <p:cNvGrpSpPr/>
          <p:nvPr/>
        </p:nvGrpSpPr>
        <p:grpSpPr>
          <a:xfrm>
            <a:off x="6900640" y="4932766"/>
            <a:ext cx="1515809" cy="595189"/>
            <a:chOff x="3150993" y="4897112"/>
            <a:chExt cx="1515809" cy="595189"/>
          </a:xfrm>
        </p:grpSpPr>
        <p:grpSp>
          <p:nvGrpSpPr>
            <p:cNvPr id="519" name="Group 518"/>
            <p:cNvGrpSpPr/>
            <p:nvPr/>
          </p:nvGrpSpPr>
          <p:grpSpPr>
            <a:xfrm>
              <a:off x="315099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553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4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5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6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7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8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9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0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1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62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20" name="Group 519"/>
            <p:cNvGrpSpPr/>
            <p:nvPr/>
          </p:nvGrpSpPr>
          <p:grpSpPr>
            <a:xfrm>
              <a:off x="352644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543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4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5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6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7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8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9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0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1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2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21" name="Group 520"/>
            <p:cNvGrpSpPr/>
            <p:nvPr/>
          </p:nvGrpSpPr>
          <p:grpSpPr>
            <a:xfrm>
              <a:off x="390190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533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4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5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6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7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8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9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0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1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42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522" name="Group 521"/>
            <p:cNvGrpSpPr/>
            <p:nvPr/>
          </p:nvGrpSpPr>
          <p:grpSpPr>
            <a:xfrm>
              <a:off x="427735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523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4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5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6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7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8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9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0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1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32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cxnSp>
        <p:nvCxnSpPr>
          <p:cNvPr id="563" name="Straight Arrow Connector 562"/>
          <p:cNvCxnSpPr/>
          <p:nvPr/>
        </p:nvCxnSpPr>
        <p:spPr bwMode="auto">
          <a:xfrm>
            <a:off x="4081072" y="3834209"/>
            <a:ext cx="0" cy="365760"/>
          </a:xfrm>
          <a:prstGeom prst="straightConnector1">
            <a:avLst/>
          </a:prstGeom>
          <a:noFill/>
          <a:ln w="63500" algn="ctr">
            <a:solidFill>
              <a:schemeClr val="tx2">
                <a:lumMod val="75000"/>
              </a:schemeClr>
            </a:solidFill>
            <a:miter lim="800000"/>
            <a:headEnd/>
            <a:tailEnd type="triangle"/>
          </a:ln>
        </p:spPr>
      </p:cxnSp>
      <p:cxnSp>
        <p:nvCxnSpPr>
          <p:cNvPr id="564" name="Straight Arrow Connector 563"/>
          <p:cNvCxnSpPr/>
          <p:nvPr/>
        </p:nvCxnSpPr>
        <p:spPr bwMode="auto">
          <a:xfrm>
            <a:off x="5869808" y="3834209"/>
            <a:ext cx="0" cy="365760"/>
          </a:xfrm>
          <a:prstGeom prst="straightConnector1">
            <a:avLst/>
          </a:prstGeom>
          <a:noFill/>
          <a:ln w="63500" algn="ctr">
            <a:solidFill>
              <a:schemeClr val="tx2">
                <a:lumMod val="75000"/>
              </a:schemeClr>
            </a:solidFill>
            <a:miter lim="800000"/>
            <a:headEnd/>
            <a:tailEnd type="triangle"/>
          </a:ln>
        </p:spPr>
      </p:cxnSp>
      <p:cxnSp>
        <p:nvCxnSpPr>
          <p:cNvPr id="565" name="Straight Arrow Connector 564"/>
          <p:cNvCxnSpPr/>
          <p:nvPr/>
        </p:nvCxnSpPr>
        <p:spPr bwMode="auto">
          <a:xfrm>
            <a:off x="7673075" y="3834209"/>
            <a:ext cx="0" cy="365760"/>
          </a:xfrm>
          <a:prstGeom prst="straightConnector1">
            <a:avLst/>
          </a:prstGeom>
          <a:noFill/>
          <a:ln w="63500" algn="ctr">
            <a:solidFill>
              <a:schemeClr val="tx2">
                <a:lumMod val="75000"/>
              </a:schemeClr>
            </a:solidFill>
            <a:miter lim="800000"/>
            <a:headEnd/>
            <a:tailEnd type="triangle"/>
          </a:ln>
        </p:spPr>
      </p:cxnSp>
      <p:sp>
        <p:nvSpPr>
          <p:cNvPr id="566" name="Rectangle 155"/>
          <p:cNvSpPr>
            <a:spLocks noChangeArrowheads="1"/>
          </p:cNvSpPr>
          <p:nvPr/>
        </p:nvSpPr>
        <p:spPr bwMode="auto">
          <a:xfrm>
            <a:off x="980687" y="4334097"/>
            <a:ext cx="2358754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9" rIns="91436" bIns="45719">
            <a:spAutoFit/>
          </a:bodyPr>
          <a:lstStyle/>
          <a:p>
            <a:pPr algn="r"/>
            <a:r>
              <a:rPr lang="en-US" sz="2000" err="1">
                <a:solidFill>
                  <a:prstClr val="black"/>
                </a:solidFill>
                <a:ea typeface="ヒラギノ角ゴ ProN W3"/>
                <a:cs typeface="Arial" panose="020B0604020202020204" pitchFamily="34" charset="0"/>
              </a:rPr>
              <a:t>dStream</a:t>
            </a:r>
            <a:endParaRPr lang="en-US" sz="2000">
              <a:solidFill>
                <a:prstClr val="black"/>
              </a:solidFill>
              <a:ea typeface="ヒラギノ角ゴ ProN W3"/>
              <a:cs typeface="Arial" panose="020B0604020202020204" pitchFamily="34" charset="0"/>
            </a:endParaRPr>
          </a:p>
        </p:txBody>
      </p:sp>
      <p:sp>
        <p:nvSpPr>
          <p:cNvPr id="166" name="Rectangular Callout 165"/>
          <p:cNvSpPr/>
          <p:nvPr/>
        </p:nvSpPr>
        <p:spPr>
          <a:xfrm>
            <a:off x="8399129" y="5683711"/>
            <a:ext cx="1799697" cy="584024"/>
          </a:xfrm>
          <a:prstGeom prst="wedgeRectCallout">
            <a:avLst>
              <a:gd name="adj1" fmla="val -46766"/>
              <a:gd name="adj2" fmla="val -183640"/>
            </a:avLst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36" tIns="19201" rIns="91436" bIns="19201" anchor="t" anchorCtr="0"/>
          <a:lstStyle/>
          <a:p>
            <a:pPr>
              <a:defRPr/>
            </a:pPr>
            <a:r>
              <a:rPr lang="en-US" sz="1600">
                <a:solidFill>
                  <a:prstClr val="white"/>
                </a:solidFill>
                <a:ea typeface="ヒラギノ角ゴ ProN W3"/>
                <a:cs typeface="Calibri"/>
              </a:rPr>
              <a:t>Stored in memory as an RDD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80942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16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Process DStream</a:t>
            </a:r>
            <a:endParaRPr lang="en-US"/>
          </a:p>
        </p:txBody>
      </p:sp>
      <p:sp>
        <p:nvSpPr>
          <p:cNvPr id="87" name="Content Placeholder 4"/>
          <p:cNvSpPr txBox="1">
            <a:spLocks/>
          </p:cNvSpPr>
          <p:nvPr/>
        </p:nvSpPr>
        <p:spPr>
          <a:xfrm>
            <a:off x="365761" y="1078991"/>
            <a:ext cx="11466576" cy="113164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lIns="91436" tIns="45719" rIns="91436" bIns="45719"/>
          <a:lstStyle>
            <a:lvl1pPr marL="0" indent="0" algn="l" defTabSz="609493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427" indent="-380933" algn="l" defTabSz="60949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733" indent="-304747" algn="l" defTabSz="609493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227" indent="-304747" algn="l" defTabSz="609493" rtl="0" eaLnBrk="1" latinLnBrk="0" hangingPunct="1">
              <a:spcBef>
                <a:spcPct val="20000"/>
              </a:spcBef>
              <a:buClr>
                <a:schemeClr val="accent1"/>
              </a:buClr>
              <a:buFont typeface="Courier New"/>
              <a:buChar char="o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2720" indent="-304747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sensorDStream</a:t>
            </a:r>
            <a:r>
              <a:rPr lang="en-US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err="1" smtClean="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dStream.map</a:t>
            </a:r>
            <a:r>
              <a:rPr lang="en-US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(_._2).map(</a:t>
            </a:r>
            <a:r>
              <a:rPr lang="en-US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parseSensor</a:t>
            </a:r>
            <a:r>
              <a:rPr lang="en-US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mtClean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defRPr/>
            </a:pPr>
            <a:endParaRPr lang="en-US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8" name="Rectangle 155"/>
          <p:cNvSpPr>
            <a:spLocks noChangeArrowheads="1"/>
          </p:cNvSpPr>
          <p:nvPr/>
        </p:nvSpPr>
        <p:spPr bwMode="auto">
          <a:xfrm>
            <a:off x="993350" y="3339330"/>
            <a:ext cx="2970108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r"/>
            <a:r>
              <a:rPr lang="en-US" sz="2000" err="1">
                <a:solidFill>
                  <a:prstClr val="black"/>
                </a:solidFill>
                <a:ea typeface="ヒラギノ角ゴ ProN W3"/>
                <a:cs typeface="Arial" panose="020B0604020202020204" pitchFamily="34" charset="0"/>
              </a:rPr>
              <a:t>dStream</a:t>
            </a:r>
            <a:r>
              <a:rPr lang="en-US" sz="2000">
                <a:solidFill>
                  <a:prstClr val="black"/>
                </a:solidFill>
                <a:ea typeface="ヒラギノ角ゴ ProN W3"/>
                <a:cs typeface="Arial" panose="020B0604020202020204" pitchFamily="34" charset="0"/>
              </a:rPr>
              <a:t> RDDs</a:t>
            </a:r>
          </a:p>
        </p:txBody>
      </p:sp>
      <p:cxnSp>
        <p:nvCxnSpPr>
          <p:cNvPr id="316" name="Straight Arrow Connector 315"/>
          <p:cNvCxnSpPr/>
          <p:nvPr/>
        </p:nvCxnSpPr>
        <p:spPr>
          <a:xfrm>
            <a:off x="9140838" y="2757531"/>
            <a:ext cx="1242959" cy="0"/>
          </a:xfrm>
          <a:prstGeom prst="straightConnector1">
            <a:avLst/>
          </a:prstGeom>
          <a:ln w="152400" cmpd="sng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1" name="Rectangle 420"/>
          <p:cNvSpPr/>
          <p:nvPr/>
        </p:nvSpPr>
        <p:spPr>
          <a:xfrm>
            <a:off x="7750879" y="2426104"/>
            <a:ext cx="1247127" cy="640080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900" b="1">
                <a:solidFill>
                  <a:prstClr val="black"/>
                </a:solidFill>
              </a:rPr>
              <a:t>batch </a:t>
            </a:r>
            <a:br>
              <a:rPr lang="en-US" sz="1900" b="1">
                <a:solidFill>
                  <a:prstClr val="black"/>
                </a:solidFill>
              </a:rPr>
            </a:br>
            <a:r>
              <a:rPr lang="en-US" sz="1900" b="1">
                <a:solidFill>
                  <a:prstClr val="black"/>
                </a:solidFill>
              </a:rPr>
              <a:t>time 2 to 3</a:t>
            </a:r>
          </a:p>
        </p:txBody>
      </p:sp>
      <p:grpSp>
        <p:nvGrpSpPr>
          <p:cNvPr id="422" name="Group 421"/>
          <p:cNvGrpSpPr/>
          <p:nvPr/>
        </p:nvGrpSpPr>
        <p:grpSpPr>
          <a:xfrm>
            <a:off x="7751160" y="3241558"/>
            <a:ext cx="1246565" cy="595655"/>
            <a:chOff x="3501673" y="3794761"/>
            <a:chExt cx="996696" cy="476258"/>
          </a:xfrm>
        </p:grpSpPr>
        <p:sp>
          <p:nvSpPr>
            <p:cNvPr id="423" name="Rounded Rectangle 422"/>
            <p:cNvSpPr/>
            <p:nvPr/>
          </p:nvSpPr>
          <p:spPr>
            <a:xfrm rot="5400000">
              <a:off x="3761892" y="3534542"/>
              <a:ext cx="476258" cy="996696"/>
            </a:xfrm>
            <a:prstGeom prst="roundRect">
              <a:avLst>
                <a:gd name="adj" fmla="val 6314"/>
              </a:avLst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424" name="Rectangle 423"/>
            <p:cNvSpPr/>
            <p:nvPr/>
          </p:nvSpPr>
          <p:spPr>
            <a:xfrm rot="5400000">
              <a:off x="4163931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425" name="Rectangle 424"/>
            <p:cNvSpPr/>
            <p:nvPr/>
          </p:nvSpPr>
          <p:spPr>
            <a:xfrm rot="5400000">
              <a:off x="3932738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426" name="Rectangle 425"/>
            <p:cNvSpPr/>
            <p:nvPr/>
          </p:nvSpPr>
          <p:spPr>
            <a:xfrm rot="5400000">
              <a:off x="3701544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427" name="Rectangle 426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555505" y="3937999"/>
            <a:ext cx="1637875" cy="595189"/>
            <a:chOff x="6675120" y="3937998"/>
            <a:chExt cx="1637875" cy="595189"/>
          </a:xfrm>
        </p:grpSpPr>
        <p:grpSp>
          <p:nvGrpSpPr>
            <p:cNvPr id="7" name="Group 6"/>
            <p:cNvGrpSpPr/>
            <p:nvPr/>
          </p:nvGrpSpPr>
          <p:grpSpPr>
            <a:xfrm>
              <a:off x="6675120" y="3937998"/>
              <a:ext cx="764899" cy="595189"/>
              <a:chOff x="6728463" y="3937998"/>
              <a:chExt cx="764899" cy="595189"/>
            </a:xfrm>
          </p:grpSpPr>
          <p:grpSp>
            <p:nvGrpSpPr>
              <p:cNvPr id="429" name="Group 428"/>
              <p:cNvGrpSpPr/>
              <p:nvPr/>
            </p:nvGrpSpPr>
            <p:grpSpPr>
              <a:xfrm>
                <a:off x="672846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463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4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5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6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7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8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9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0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1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72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30" name="Group 429"/>
              <p:cNvGrpSpPr/>
              <p:nvPr/>
            </p:nvGrpSpPr>
            <p:grpSpPr>
              <a:xfrm>
                <a:off x="710391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453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4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5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6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7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8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9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0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1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62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6" name="Group 5"/>
            <p:cNvGrpSpPr/>
            <p:nvPr/>
          </p:nvGrpSpPr>
          <p:grpSpPr>
            <a:xfrm>
              <a:off x="7548096" y="3937998"/>
              <a:ext cx="764899" cy="595189"/>
              <a:chOff x="7479373" y="3937998"/>
              <a:chExt cx="764899" cy="595189"/>
            </a:xfrm>
          </p:grpSpPr>
          <p:grpSp>
            <p:nvGrpSpPr>
              <p:cNvPr id="431" name="Group 430"/>
              <p:cNvGrpSpPr/>
              <p:nvPr/>
            </p:nvGrpSpPr>
            <p:grpSpPr>
              <a:xfrm>
                <a:off x="747937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443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4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5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6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7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8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9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0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1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52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32" name="Group 431"/>
              <p:cNvGrpSpPr/>
              <p:nvPr/>
            </p:nvGrpSpPr>
            <p:grpSpPr>
              <a:xfrm>
                <a:off x="785482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433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4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5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6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7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8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39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0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1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42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cxnSp>
        <p:nvCxnSpPr>
          <p:cNvPr id="475" name="Straight Arrow Connector 474"/>
          <p:cNvCxnSpPr/>
          <p:nvPr/>
        </p:nvCxnSpPr>
        <p:spPr bwMode="auto">
          <a:xfrm>
            <a:off x="8374441" y="3869308"/>
            <a:ext cx="0" cy="1174965"/>
          </a:xfrm>
          <a:prstGeom prst="straightConnector1">
            <a:avLst/>
          </a:prstGeom>
          <a:noFill/>
          <a:ln w="63500" algn="ctr">
            <a:solidFill>
              <a:schemeClr val="tx2">
                <a:lumMod val="75000"/>
              </a:schemeClr>
            </a:solidFill>
            <a:miter lim="800000"/>
            <a:headEnd/>
            <a:tailEnd type="triangle"/>
          </a:ln>
        </p:spPr>
      </p:cxnSp>
      <p:sp>
        <p:nvSpPr>
          <p:cNvPr id="369" name="Rectangle 368"/>
          <p:cNvSpPr/>
          <p:nvPr/>
        </p:nvSpPr>
        <p:spPr>
          <a:xfrm>
            <a:off x="5902330" y="2426104"/>
            <a:ext cx="1247127" cy="640080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900" b="1">
                <a:solidFill>
                  <a:prstClr val="black"/>
                </a:solidFill>
              </a:rPr>
              <a:t>batch </a:t>
            </a:r>
            <a:br>
              <a:rPr lang="en-US" sz="1900" b="1">
                <a:solidFill>
                  <a:prstClr val="black"/>
                </a:solidFill>
              </a:rPr>
            </a:br>
            <a:r>
              <a:rPr lang="en-US" sz="1900" b="1">
                <a:solidFill>
                  <a:prstClr val="black"/>
                </a:solidFill>
              </a:rPr>
              <a:t>time 1 to 2</a:t>
            </a:r>
          </a:p>
        </p:txBody>
      </p:sp>
      <p:grpSp>
        <p:nvGrpSpPr>
          <p:cNvPr id="370" name="Group 369"/>
          <p:cNvGrpSpPr/>
          <p:nvPr/>
        </p:nvGrpSpPr>
        <p:grpSpPr>
          <a:xfrm>
            <a:off x="5902611" y="3241558"/>
            <a:ext cx="1246565" cy="595655"/>
            <a:chOff x="3501673" y="3794761"/>
            <a:chExt cx="996696" cy="476258"/>
          </a:xfrm>
        </p:grpSpPr>
        <p:sp>
          <p:nvSpPr>
            <p:cNvPr id="371" name="Rounded Rectangle 370"/>
            <p:cNvSpPr/>
            <p:nvPr/>
          </p:nvSpPr>
          <p:spPr>
            <a:xfrm rot="5400000">
              <a:off x="3761892" y="3534542"/>
              <a:ext cx="476258" cy="996696"/>
            </a:xfrm>
            <a:prstGeom prst="roundRect">
              <a:avLst>
                <a:gd name="adj" fmla="val 6314"/>
              </a:avLst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72" name="Rectangle 371"/>
            <p:cNvSpPr/>
            <p:nvPr/>
          </p:nvSpPr>
          <p:spPr>
            <a:xfrm rot="5400000">
              <a:off x="4163931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373" name="Rectangle 372"/>
            <p:cNvSpPr/>
            <p:nvPr/>
          </p:nvSpPr>
          <p:spPr>
            <a:xfrm rot="5400000">
              <a:off x="3932738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374" name="Rectangle 373"/>
            <p:cNvSpPr/>
            <p:nvPr/>
          </p:nvSpPr>
          <p:spPr>
            <a:xfrm rot="5400000">
              <a:off x="3701544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375" name="Rectangle 374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476" name="Group 475"/>
          <p:cNvGrpSpPr/>
          <p:nvPr/>
        </p:nvGrpSpPr>
        <p:grpSpPr>
          <a:xfrm>
            <a:off x="5706956" y="3937999"/>
            <a:ext cx="1637875" cy="595189"/>
            <a:chOff x="6675120" y="3937998"/>
            <a:chExt cx="1637875" cy="595189"/>
          </a:xfrm>
        </p:grpSpPr>
        <p:grpSp>
          <p:nvGrpSpPr>
            <p:cNvPr id="477" name="Group 476"/>
            <p:cNvGrpSpPr/>
            <p:nvPr/>
          </p:nvGrpSpPr>
          <p:grpSpPr>
            <a:xfrm>
              <a:off x="6675120" y="3937998"/>
              <a:ext cx="764899" cy="595189"/>
              <a:chOff x="6728463" y="3937998"/>
              <a:chExt cx="764899" cy="595189"/>
            </a:xfrm>
          </p:grpSpPr>
          <p:grpSp>
            <p:nvGrpSpPr>
              <p:cNvPr id="501" name="Group 500"/>
              <p:cNvGrpSpPr/>
              <p:nvPr/>
            </p:nvGrpSpPr>
            <p:grpSpPr>
              <a:xfrm>
                <a:off x="672846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513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4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5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6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7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8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9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0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1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22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02" name="Group 501"/>
              <p:cNvGrpSpPr/>
              <p:nvPr/>
            </p:nvGrpSpPr>
            <p:grpSpPr>
              <a:xfrm>
                <a:off x="710391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503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4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5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6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7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8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9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0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1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12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478" name="Group 477"/>
            <p:cNvGrpSpPr/>
            <p:nvPr/>
          </p:nvGrpSpPr>
          <p:grpSpPr>
            <a:xfrm>
              <a:off x="7548096" y="3937998"/>
              <a:ext cx="764899" cy="595189"/>
              <a:chOff x="7479373" y="3937998"/>
              <a:chExt cx="764899" cy="595189"/>
            </a:xfrm>
          </p:grpSpPr>
          <p:grpSp>
            <p:nvGrpSpPr>
              <p:cNvPr id="479" name="Group 478"/>
              <p:cNvGrpSpPr/>
              <p:nvPr/>
            </p:nvGrpSpPr>
            <p:grpSpPr>
              <a:xfrm>
                <a:off x="747937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491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2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3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4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5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6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7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8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9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00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480" name="Group 479"/>
              <p:cNvGrpSpPr/>
              <p:nvPr/>
            </p:nvGrpSpPr>
            <p:grpSpPr>
              <a:xfrm>
                <a:off x="785482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481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2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3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4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5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6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7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8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89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490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cxnSp>
        <p:nvCxnSpPr>
          <p:cNvPr id="523" name="Straight Arrow Connector 522"/>
          <p:cNvCxnSpPr/>
          <p:nvPr/>
        </p:nvCxnSpPr>
        <p:spPr bwMode="auto">
          <a:xfrm>
            <a:off x="6525892" y="3869308"/>
            <a:ext cx="0" cy="1174965"/>
          </a:xfrm>
          <a:prstGeom prst="straightConnector1">
            <a:avLst/>
          </a:prstGeom>
          <a:noFill/>
          <a:ln w="63500" algn="ctr">
            <a:solidFill>
              <a:schemeClr val="tx2">
                <a:lumMod val="75000"/>
              </a:schemeClr>
            </a:solidFill>
            <a:miter lim="800000"/>
            <a:headEnd/>
            <a:tailEnd type="triangle"/>
          </a:ln>
        </p:spPr>
      </p:cxnSp>
      <p:grpSp>
        <p:nvGrpSpPr>
          <p:cNvPr id="317" name="Group 316"/>
          <p:cNvGrpSpPr/>
          <p:nvPr/>
        </p:nvGrpSpPr>
        <p:grpSpPr>
          <a:xfrm>
            <a:off x="4054063" y="3241558"/>
            <a:ext cx="1246565" cy="595655"/>
            <a:chOff x="3501673" y="3794761"/>
            <a:chExt cx="996696" cy="476258"/>
          </a:xfrm>
        </p:grpSpPr>
        <p:sp>
          <p:nvSpPr>
            <p:cNvPr id="318" name="Rounded Rectangle 317"/>
            <p:cNvSpPr/>
            <p:nvPr/>
          </p:nvSpPr>
          <p:spPr>
            <a:xfrm rot="5400000">
              <a:off x="3761892" y="3534542"/>
              <a:ext cx="476258" cy="996696"/>
            </a:xfrm>
            <a:prstGeom prst="roundRect">
              <a:avLst>
                <a:gd name="adj" fmla="val 6314"/>
              </a:avLst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319" name="Rectangle 318"/>
            <p:cNvSpPr/>
            <p:nvPr/>
          </p:nvSpPr>
          <p:spPr>
            <a:xfrm rot="5400000">
              <a:off x="4163931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320" name="Rectangle 319"/>
            <p:cNvSpPr/>
            <p:nvPr/>
          </p:nvSpPr>
          <p:spPr>
            <a:xfrm rot="5400000">
              <a:off x="3932738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321" name="Rectangle 320"/>
            <p:cNvSpPr/>
            <p:nvPr/>
          </p:nvSpPr>
          <p:spPr>
            <a:xfrm rot="5400000">
              <a:off x="3701544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322" name="Rectangle 321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</p:grpSp>
      <p:sp>
        <p:nvSpPr>
          <p:cNvPr id="323" name="Rectangle 322"/>
          <p:cNvSpPr/>
          <p:nvPr/>
        </p:nvSpPr>
        <p:spPr>
          <a:xfrm>
            <a:off x="4053782" y="2426104"/>
            <a:ext cx="1247127" cy="640080"/>
          </a:xfrm>
          <a:prstGeom prst="rect">
            <a:avLst/>
          </a:prstGeom>
          <a:ln w="63500">
            <a:solidFill>
              <a:schemeClr val="tx2">
                <a:lumMod val="75000"/>
              </a:schemeClr>
            </a:solidFill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900" b="1">
                <a:solidFill>
                  <a:prstClr val="black"/>
                </a:solidFill>
              </a:rPr>
              <a:t>batch</a:t>
            </a:r>
            <a:br>
              <a:rPr lang="en-US" sz="1900" b="1">
                <a:solidFill>
                  <a:prstClr val="black"/>
                </a:solidFill>
              </a:rPr>
            </a:br>
            <a:r>
              <a:rPr lang="en-US" sz="1900" b="1">
                <a:solidFill>
                  <a:prstClr val="black"/>
                </a:solidFill>
              </a:rPr>
              <a:t>time 0 to 1</a:t>
            </a:r>
          </a:p>
        </p:txBody>
      </p:sp>
      <p:grpSp>
        <p:nvGrpSpPr>
          <p:cNvPr id="524" name="Group 523"/>
          <p:cNvGrpSpPr/>
          <p:nvPr/>
        </p:nvGrpSpPr>
        <p:grpSpPr>
          <a:xfrm>
            <a:off x="3858408" y="3937999"/>
            <a:ext cx="1637875" cy="595189"/>
            <a:chOff x="6675120" y="3937998"/>
            <a:chExt cx="1637875" cy="595189"/>
          </a:xfrm>
        </p:grpSpPr>
        <p:grpSp>
          <p:nvGrpSpPr>
            <p:cNvPr id="525" name="Group 524"/>
            <p:cNvGrpSpPr/>
            <p:nvPr/>
          </p:nvGrpSpPr>
          <p:grpSpPr>
            <a:xfrm>
              <a:off x="6675120" y="3937998"/>
              <a:ext cx="764899" cy="595189"/>
              <a:chOff x="6728463" y="3937998"/>
              <a:chExt cx="764899" cy="595189"/>
            </a:xfrm>
          </p:grpSpPr>
          <p:grpSp>
            <p:nvGrpSpPr>
              <p:cNvPr id="549" name="Group 548"/>
              <p:cNvGrpSpPr/>
              <p:nvPr/>
            </p:nvGrpSpPr>
            <p:grpSpPr>
              <a:xfrm>
                <a:off x="672846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561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2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3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4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5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6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7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8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9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70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50" name="Group 549"/>
              <p:cNvGrpSpPr/>
              <p:nvPr/>
            </p:nvGrpSpPr>
            <p:grpSpPr>
              <a:xfrm>
                <a:off x="710391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551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2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3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4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5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6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7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8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59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60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526" name="Group 525"/>
            <p:cNvGrpSpPr/>
            <p:nvPr/>
          </p:nvGrpSpPr>
          <p:grpSpPr>
            <a:xfrm>
              <a:off x="7548096" y="3937998"/>
              <a:ext cx="764899" cy="595189"/>
              <a:chOff x="7479373" y="3937998"/>
              <a:chExt cx="764899" cy="595189"/>
            </a:xfrm>
          </p:grpSpPr>
          <p:grpSp>
            <p:nvGrpSpPr>
              <p:cNvPr id="527" name="Group 526"/>
              <p:cNvGrpSpPr/>
              <p:nvPr/>
            </p:nvGrpSpPr>
            <p:grpSpPr>
              <a:xfrm>
                <a:off x="747937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539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0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1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2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3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4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5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6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7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48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528" name="Group 527"/>
              <p:cNvGrpSpPr/>
              <p:nvPr/>
            </p:nvGrpSpPr>
            <p:grpSpPr>
              <a:xfrm>
                <a:off x="785482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529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0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1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2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3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4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5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6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7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538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cxnSp>
        <p:nvCxnSpPr>
          <p:cNvPr id="571" name="Straight Arrow Connector 570"/>
          <p:cNvCxnSpPr/>
          <p:nvPr/>
        </p:nvCxnSpPr>
        <p:spPr bwMode="auto">
          <a:xfrm>
            <a:off x="4677344" y="3869308"/>
            <a:ext cx="0" cy="1174965"/>
          </a:xfrm>
          <a:prstGeom prst="straightConnector1">
            <a:avLst/>
          </a:prstGeom>
          <a:noFill/>
          <a:ln w="63500" algn="ctr">
            <a:solidFill>
              <a:schemeClr val="tx2">
                <a:lumMod val="75000"/>
              </a:schemeClr>
            </a:solidFill>
            <a:miter lim="800000"/>
            <a:headEnd/>
            <a:tailEnd type="triangle"/>
          </a:ln>
        </p:spPr>
      </p:cxnSp>
      <p:grpSp>
        <p:nvGrpSpPr>
          <p:cNvPr id="572" name="Group 571"/>
          <p:cNvGrpSpPr/>
          <p:nvPr/>
        </p:nvGrpSpPr>
        <p:grpSpPr>
          <a:xfrm>
            <a:off x="7751160" y="5061594"/>
            <a:ext cx="1246565" cy="595655"/>
            <a:chOff x="3501673" y="3794761"/>
            <a:chExt cx="996696" cy="476258"/>
          </a:xfrm>
        </p:grpSpPr>
        <p:sp>
          <p:nvSpPr>
            <p:cNvPr id="573" name="Rounded Rectangle 572"/>
            <p:cNvSpPr/>
            <p:nvPr/>
          </p:nvSpPr>
          <p:spPr>
            <a:xfrm rot="5400000">
              <a:off x="3761892" y="3534542"/>
              <a:ext cx="476258" cy="996696"/>
            </a:xfrm>
            <a:prstGeom prst="roundRect">
              <a:avLst>
                <a:gd name="adj" fmla="val 6314"/>
              </a:avLst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574" name="Rectangle 573"/>
            <p:cNvSpPr/>
            <p:nvPr/>
          </p:nvSpPr>
          <p:spPr>
            <a:xfrm rot="5400000">
              <a:off x="4163931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575" name="Rectangle 574"/>
            <p:cNvSpPr/>
            <p:nvPr/>
          </p:nvSpPr>
          <p:spPr>
            <a:xfrm rot="5400000">
              <a:off x="3932738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576" name="Rectangle 575"/>
            <p:cNvSpPr/>
            <p:nvPr/>
          </p:nvSpPr>
          <p:spPr>
            <a:xfrm rot="5400000">
              <a:off x="3701544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577" name="Rectangle 576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625" name="Group 624"/>
          <p:cNvGrpSpPr/>
          <p:nvPr/>
        </p:nvGrpSpPr>
        <p:grpSpPr>
          <a:xfrm>
            <a:off x="5902611" y="5061594"/>
            <a:ext cx="1246565" cy="595655"/>
            <a:chOff x="3501673" y="3794761"/>
            <a:chExt cx="996696" cy="476258"/>
          </a:xfrm>
        </p:grpSpPr>
        <p:sp>
          <p:nvSpPr>
            <p:cNvPr id="626" name="Rounded Rectangle 625"/>
            <p:cNvSpPr/>
            <p:nvPr/>
          </p:nvSpPr>
          <p:spPr>
            <a:xfrm rot="5400000">
              <a:off x="3761892" y="3534542"/>
              <a:ext cx="476258" cy="996696"/>
            </a:xfrm>
            <a:prstGeom prst="roundRect">
              <a:avLst>
                <a:gd name="adj" fmla="val 6314"/>
              </a:avLst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27" name="Rectangle 626"/>
            <p:cNvSpPr/>
            <p:nvPr/>
          </p:nvSpPr>
          <p:spPr>
            <a:xfrm rot="5400000">
              <a:off x="4163931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628" name="Rectangle 627"/>
            <p:cNvSpPr/>
            <p:nvPr/>
          </p:nvSpPr>
          <p:spPr>
            <a:xfrm rot="5400000">
              <a:off x="3932738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629" name="Rectangle 628"/>
            <p:cNvSpPr/>
            <p:nvPr/>
          </p:nvSpPr>
          <p:spPr>
            <a:xfrm rot="5400000">
              <a:off x="3701544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630" name="Rectangle 629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</p:grpSp>
      <p:grpSp>
        <p:nvGrpSpPr>
          <p:cNvPr id="678" name="Group 677"/>
          <p:cNvGrpSpPr/>
          <p:nvPr/>
        </p:nvGrpSpPr>
        <p:grpSpPr>
          <a:xfrm>
            <a:off x="4054063" y="5061594"/>
            <a:ext cx="1246565" cy="595655"/>
            <a:chOff x="3501673" y="3794761"/>
            <a:chExt cx="996696" cy="476258"/>
          </a:xfrm>
        </p:grpSpPr>
        <p:sp>
          <p:nvSpPr>
            <p:cNvPr id="679" name="Rounded Rectangle 678"/>
            <p:cNvSpPr/>
            <p:nvPr/>
          </p:nvSpPr>
          <p:spPr>
            <a:xfrm rot="5400000">
              <a:off x="3761892" y="3534542"/>
              <a:ext cx="476258" cy="996696"/>
            </a:xfrm>
            <a:prstGeom prst="roundRect">
              <a:avLst>
                <a:gd name="adj" fmla="val 6314"/>
              </a:avLst>
            </a:prstGeom>
            <a:noFill/>
            <a:ln w="635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black"/>
                </a:solidFill>
              </a:endParaRPr>
            </a:p>
          </p:txBody>
        </p:sp>
        <p:sp>
          <p:nvSpPr>
            <p:cNvPr id="680" name="Rectangle 679"/>
            <p:cNvSpPr/>
            <p:nvPr/>
          </p:nvSpPr>
          <p:spPr>
            <a:xfrm rot="5400000">
              <a:off x="4163931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681" name="Rectangle 680"/>
            <p:cNvSpPr/>
            <p:nvPr/>
          </p:nvSpPr>
          <p:spPr>
            <a:xfrm rot="5400000">
              <a:off x="3932738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682" name="Rectangle 681"/>
            <p:cNvSpPr/>
            <p:nvPr/>
          </p:nvSpPr>
          <p:spPr>
            <a:xfrm rot="5400000">
              <a:off x="3701544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  <p:sp>
          <p:nvSpPr>
            <p:cNvPr id="683" name="Rectangle 682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>
                <a:solidFill>
                  <a:prstClr val="white"/>
                </a:solidFill>
              </a:endParaRPr>
            </a:p>
          </p:txBody>
        </p:sp>
      </p:grpSp>
      <p:sp>
        <p:nvSpPr>
          <p:cNvPr id="731" name="Rectangle 155"/>
          <p:cNvSpPr>
            <a:spLocks noChangeArrowheads="1"/>
          </p:cNvSpPr>
          <p:nvPr/>
        </p:nvSpPr>
        <p:spPr bwMode="auto">
          <a:xfrm>
            <a:off x="993350" y="5159366"/>
            <a:ext cx="2970108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r"/>
            <a:r>
              <a:rPr lang="en-US" sz="2000" err="1">
                <a:solidFill>
                  <a:srgbClr val="C8102E"/>
                </a:solidFill>
                <a:ea typeface="ヒラギノ角ゴ ProN W3"/>
                <a:cs typeface="Arial" panose="020B0604020202020204" pitchFamily="34" charset="0"/>
              </a:rPr>
              <a:t>sensorDStream</a:t>
            </a:r>
            <a:r>
              <a:rPr lang="en-US" sz="2000">
                <a:solidFill>
                  <a:srgbClr val="C8102E"/>
                </a:solidFill>
                <a:ea typeface="ヒラギノ角ゴ ProN W3"/>
                <a:cs typeface="Arial" panose="020B0604020202020204" pitchFamily="34" charset="0"/>
              </a:rPr>
              <a:t> RDDs</a:t>
            </a:r>
          </a:p>
        </p:txBody>
      </p:sp>
      <p:grpSp>
        <p:nvGrpSpPr>
          <p:cNvPr id="732" name="Group 731"/>
          <p:cNvGrpSpPr/>
          <p:nvPr/>
        </p:nvGrpSpPr>
        <p:grpSpPr>
          <a:xfrm>
            <a:off x="3919441" y="5721576"/>
            <a:ext cx="1515809" cy="595189"/>
            <a:chOff x="3150993" y="4897112"/>
            <a:chExt cx="1515809" cy="595189"/>
          </a:xfrm>
        </p:grpSpPr>
        <p:grpSp>
          <p:nvGrpSpPr>
            <p:cNvPr id="733" name="Group 732"/>
            <p:cNvGrpSpPr/>
            <p:nvPr/>
          </p:nvGrpSpPr>
          <p:grpSpPr>
            <a:xfrm>
              <a:off x="315099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767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8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9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0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1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2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3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4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5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76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4" name="Group 733"/>
            <p:cNvGrpSpPr/>
            <p:nvPr/>
          </p:nvGrpSpPr>
          <p:grpSpPr>
            <a:xfrm>
              <a:off x="352644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757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8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9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0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1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2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3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4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5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66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5" name="Group 734"/>
            <p:cNvGrpSpPr/>
            <p:nvPr/>
          </p:nvGrpSpPr>
          <p:grpSpPr>
            <a:xfrm>
              <a:off x="390190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747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8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9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0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1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2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3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4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5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56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36" name="Group 735"/>
            <p:cNvGrpSpPr/>
            <p:nvPr/>
          </p:nvGrpSpPr>
          <p:grpSpPr>
            <a:xfrm>
              <a:off x="427735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737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8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39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0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1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2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3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4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5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46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777" name="Group 776"/>
          <p:cNvGrpSpPr/>
          <p:nvPr/>
        </p:nvGrpSpPr>
        <p:grpSpPr>
          <a:xfrm>
            <a:off x="5767990" y="5721576"/>
            <a:ext cx="1515809" cy="595189"/>
            <a:chOff x="3150993" y="4897112"/>
            <a:chExt cx="1515809" cy="595189"/>
          </a:xfrm>
        </p:grpSpPr>
        <p:grpSp>
          <p:nvGrpSpPr>
            <p:cNvPr id="778" name="Group 777"/>
            <p:cNvGrpSpPr/>
            <p:nvPr/>
          </p:nvGrpSpPr>
          <p:grpSpPr>
            <a:xfrm>
              <a:off x="315099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812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3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4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5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6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7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8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9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0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1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9" name="Group 778"/>
            <p:cNvGrpSpPr/>
            <p:nvPr/>
          </p:nvGrpSpPr>
          <p:grpSpPr>
            <a:xfrm>
              <a:off x="352644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802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3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4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5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6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7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8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9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0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11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80" name="Group 779"/>
            <p:cNvGrpSpPr/>
            <p:nvPr/>
          </p:nvGrpSpPr>
          <p:grpSpPr>
            <a:xfrm>
              <a:off x="390190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792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3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4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5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6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7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8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9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0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01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81" name="Group 780"/>
            <p:cNvGrpSpPr/>
            <p:nvPr/>
          </p:nvGrpSpPr>
          <p:grpSpPr>
            <a:xfrm>
              <a:off x="427735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782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3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4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5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6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7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8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89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0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791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grpSp>
        <p:nvGrpSpPr>
          <p:cNvPr id="822" name="Group 821"/>
          <p:cNvGrpSpPr/>
          <p:nvPr/>
        </p:nvGrpSpPr>
        <p:grpSpPr>
          <a:xfrm>
            <a:off x="7616538" y="5721576"/>
            <a:ext cx="1515809" cy="595189"/>
            <a:chOff x="3150993" y="4897112"/>
            <a:chExt cx="1515809" cy="595189"/>
          </a:xfrm>
        </p:grpSpPr>
        <p:grpSp>
          <p:nvGrpSpPr>
            <p:cNvPr id="823" name="Group 822"/>
            <p:cNvGrpSpPr/>
            <p:nvPr/>
          </p:nvGrpSpPr>
          <p:grpSpPr>
            <a:xfrm>
              <a:off x="315099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857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8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9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0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1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2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3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4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5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66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24" name="Group 823"/>
            <p:cNvGrpSpPr/>
            <p:nvPr/>
          </p:nvGrpSpPr>
          <p:grpSpPr>
            <a:xfrm>
              <a:off x="352644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847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8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9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0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1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2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3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4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5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56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25" name="Group 824"/>
            <p:cNvGrpSpPr/>
            <p:nvPr/>
          </p:nvGrpSpPr>
          <p:grpSpPr>
            <a:xfrm>
              <a:off x="3901903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837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8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9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0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1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2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3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4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5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46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826" name="Group 825"/>
            <p:cNvGrpSpPr/>
            <p:nvPr/>
          </p:nvGrpSpPr>
          <p:grpSpPr>
            <a:xfrm>
              <a:off x="4277358" y="4897112"/>
              <a:ext cx="389444" cy="595189"/>
              <a:chOff x="338415" y="2737521"/>
              <a:chExt cx="2355851" cy="3600450"/>
            </a:xfrm>
            <a:solidFill>
              <a:schemeClr val="tx2">
                <a:lumMod val="75000"/>
              </a:schemeClr>
            </a:solidFill>
          </p:grpSpPr>
          <p:sp>
            <p:nvSpPr>
              <p:cNvPr id="827" name="Freeform 17"/>
              <p:cNvSpPr>
                <a:spLocks/>
              </p:cNvSpPr>
              <p:nvPr/>
            </p:nvSpPr>
            <p:spPr bwMode="auto">
              <a:xfrm>
                <a:off x="338415" y="2737521"/>
                <a:ext cx="2355851" cy="3600450"/>
              </a:xfrm>
              <a:custGeom>
                <a:avLst/>
                <a:gdLst>
                  <a:gd name="T0" fmla="*/ 1484 w 1484"/>
                  <a:gd name="T1" fmla="*/ 78 h 2268"/>
                  <a:gd name="T2" fmla="*/ 1484 w 1484"/>
                  <a:gd name="T3" fmla="*/ 1790 h 2268"/>
                  <a:gd name="T4" fmla="*/ 1168 w 1484"/>
                  <a:gd name="T5" fmla="*/ 2214 h 2268"/>
                  <a:gd name="T6" fmla="*/ 1064 w 1484"/>
                  <a:gd name="T7" fmla="*/ 2268 h 2268"/>
                  <a:gd name="T8" fmla="*/ 0 w 1484"/>
                  <a:gd name="T9" fmla="*/ 2268 h 2268"/>
                  <a:gd name="T10" fmla="*/ 0 w 1484"/>
                  <a:gd name="T11" fmla="*/ 420 h 2268"/>
                  <a:gd name="T12" fmla="*/ 62 w 1484"/>
                  <a:gd name="T13" fmla="*/ 310 h 2268"/>
                  <a:gd name="T14" fmla="*/ 444 w 1484"/>
                  <a:gd name="T15" fmla="*/ 0 h 2268"/>
                  <a:gd name="T16" fmla="*/ 1418 w 1484"/>
                  <a:gd name="T17" fmla="*/ 0 h 2268"/>
                  <a:gd name="T18" fmla="*/ 1484 w 1484"/>
                  <a:gd name="T19" fmla="*/ 78 h 2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84" h="2268">
                    <a:moveTo>
                      <a:pt x="1484" y="78"/>
                    </a:moveTo>
                    <a:lnTo>
                      <a:pt x="1484" y="1790"/>
                    </a:lnTo>
                    <a:lnTo>
                      <a:pt x="1168" y="2214"/>
                    </a:lnTo>
                    <a:lnTo>
                      <a:pt x="1064" y="2268"/>
                    </a:lnTo>
                    <a:lnTo>
                      <a:pt x="0" y="2268"/>
                    </a:lnTo>
                    <a:lnTo>
                      <a:pt x="0" y="420"/>
                    </a:lnTo>
                    <a:lnTo>
                      <a:pt x="62" y="310"/>
                    </a:lnTo>
                    <a:lnTo>
                      <a:pt x="444" y="0"/>
                    </a:lnTo>
                    <a:lnTo>
                      <a:pt x="1418" y="0"/>
                    </a:lnTo>
                    <a:lnTo>
                      <a:pt x="1484" y="78"/>
                    </a:lnTo>
                    <a:close/>
                  </a:path>
                </a:pathLst>
              </a:custGeom>
              <a:solidFill>
                <a:schemeClr val="bg1"/>
              </a:solidFill>
              <a:ln w="38100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8" name="Freeform 18"/>
              <p:cNvSpPr>
                <a:spLocks/>
              </p:cNvSpPr>
              <p:nvPr/>
            </p:nvSpPr>
            <p:spPr bwMode="auto">
              <a:xfrm>
                <a:off x="436840" y="2737521"/>
                <a:ext cx="2152651" cy="492125"/>
              </a:xfrm>
              <a:custGeom>
                <a:avLst/>
                <a:gdLst>
                  <a:gd name="T0" fmla="*/ 382 w 1356"/>
                  <a:gd name="T1" fmla="*/ 0 h 310"/>
                  <a:gd name="T2" fmla="*/ 1356 w 1356"/>
                  <a:gd name="T3" fmla="*/ 0 h 310"/>
                  <a:gd name="T4" fmla="*/ 1038 w 1356"/>
                  <a:gd name="T5" fmla="*/ 310 h 310"/>
                  <a:gd name="T6" fmla="*/ 0 w 1356"/>
                  <a:gd name="T7" fmla="*/ 310 h 310"/>
                  <a:gd name="T8" fmla="*/ 382 w 1356"/>
                  <a:gd name="T9" fmla="*/ 0 h 3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6" h="310">
                    <a:moveTo>
                      <a:pt x="382" y="0"/>
                    </a:moveTo>
                    <a:lnTo>
                      <a:pt x="1356" y="0"/>
                    </a:lnTo>
                    <a:lnTo>
                      <a:pt x="1038" y="310"/>
                    </a:lnTo>
                    <a:lnTo>
                      <a:pt x="0" y="310"/>
                    </a:lnTo>
                    <a:lnTo>
                      <a:pt x="38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29" name="Freeform 19"/>
              <p:cNvSpPr>
                <a:spLocks/>
              </p:cNvSpPr>
              <p:nvPr/>
            </p:nvSpPr>
            <p:spPr bwMode="auto">
              <a:xfrm>
                <a:off x="2192616" y="2861346"/>
                <a:ext cx="501650" cy="3390900"/>
              </a:xfrm>
              <a:custGeom>
                <a:avLst/>
                <a:gdLst>
                  <a:gd name="T0" fmla="*/ 316 w 316"/>
                  <a:gd name="T1" fmla="*/ 1712 h 2136"/>
                  <a:gd name="T2" fmla="*/ 0 w 316"/>
                  <a:gd name="T3" fmla="*/ 2136 h 2136"/>
                  <a:gd name="T4" fmla="*/ 0 w 316"/>
                  <a:gd name="T5" fmla="*/ 328 h 2136"/>
                  <a:gd name="T6" fmla="*/ 316 w 316"/>
                  <a:gd name="T7" fmla="*/ 0 h 2136"/>
                  <a:gd name="T8" fmla="*/ 316 w 316"/>
                  <a:gd name="T9" fmla="*/ 1712 h 2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2136">
                    <a:moveTo>
                      <a:pt x="316" y="1712"/>
                    </a:moveTo>
                    <a:lnTo>
                      <a:pt x="0" y="2136"/>
                    </a:lnTo>
                    <a:lnTo>
                      <a:pt x="0" y="328"/>
                    </a:lnTo>
                    <a:lnTo>
                      <a:pt x="316" y="0"/>
                    </a:lnTo>
                    <a:lnTo>
                      <a:pt x="316" y="17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0" name="Freeform 20"/>
              <p:cNvSpPr>
                <a:spLocks noEditPoints="1"/>
              </p:cNvSpPr>
              <p:nvPr/>
            </p:nvSpPr>
            <p:spPr bwMode="auto">
              <a:xfrm>
                <a:off x="338415" y="3404271"/>
                <a:ext cx="1689101" cy="2933700"/>
              </a:xfrm>
              <a:custGeom>
                <a:avLst/>
                <a:gdLst>
                  <a:gd name="T0" fmla="*/ 0 w 1064"/>
                  <a:gd name="T1" fmla="*/ 0 h 1848"/>
                  <a:gd name="T2" fmla="*/ 0 w 1064"/>
                  <a:gd name="T3" fmla="*/ 1848 h 1848"/>
                  <a:gd name="T4" fmla="*/ 1064 w 1064"/>
                  <a:gd name="T5" fmla="*/ 1848 h 1848"/>
                  <a:gd name="T6" fmla="*/ 1064 w 1064"/>
                  <a:gd name="T7" fmla="*/ 0 h 1848"/>
                  <a:gd name="T8" fmla="*/ 0 w 1064"/>
                  <a:gd name="T9" fmla="*/ 0 h 1848"/>
                  <a:gd name="T10" fmla="*/ 152 w 1064"/>
                  <a:gd name="T11" fmla="*/ 148 h 1848"/>
                  <a:gd name="T12" fmla="*/ 912 w 1064"/>
                  <a:gd name="T13" fmla="*/ 148 h 1848"/>
                  <a:gd name="T14" fmla="*/ 912 w 1064"/>
                  <a:gd name="T15" fmla="*/ 1690 h 1848"/>
                  <a:gd name="T16" fmla="*/ 152 w 1064"/>
                  <a:gd name="T17" fmla="*/ 1690 h 1848"/>
                  <a:gd name="T18" fmla="*/ 152 w 1064"/>
                  <a:gd name="T19" fmla="*/ 148 h 18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64" h="1848">
                    <a:moveTo>
                      <a:pt x="0" y="0"/>
                    </a:moveTo>
                    <a:lnTo>
                      <a:pt x="0" y="1848"/>
                    </a:lnTo>
                    <a:lnTo>
                      <a:pt x="1064" y="1848"/>
                    </a:lnTo>
                    <a:lnTo>
                      <a:pt x="1064" y="0"/>
                    </a:lnTo>
                    <a:lnTo>
                      <a:pt x="0" y="0"/>
                    </a:lnTo>
                    <a:close/>
                    <a:moveTo>
                      <a:pt x="152" y="148"/>
                    </a:moveTo>
                    <a:lnTo>
                      <a:pt x="912" y="148"/>
                    </a:lnTo>
                    <a:lnTo>
                      <a:pt x="912" y="1690"/>
                    </a:lnTo>
                    <a:lnTo>
                      <a:pt x="152" y="1690"/>
                    </a:lnTo>
                    <a:lnTo>
                      <a:pt x="152" y="1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1" name="Rectangle 21"/>
              <p:cNvSpPr>
                <a:spLocks noChangeArrowheads="1"/>
              </p:cNvSpPr>
              <p:nvPr/>
            </p:nvSpPr>
            <p:spPr bwMode="auto">
              <a:xfrm>
                <a:off x="700365" y="376622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2" name="Rectangle 22"/>
              <p:cNvSpPr>
                <a:spLocks noChangeArrowheads="1"/>
              </p:cNvSpPr>
              <p:nvPr/>
            </p:nvSpPr>
            <p:spPr bwMode="auto">
              <a:xfrm>
                <a:off x="700365" y="415039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3" name="Rectangle 23"/>
              <p:cNvSpPr>
                <a:spLocks noChangeArrowheads="1"/>
              </p:cNvSpPr>
              <p:nvPr/>
            </p:nvSpPr>
            <p:spPr bwMode="auto">
              <a:xfrm>
                <a:off x="700365" y="4534571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4" name="Rectangle 24"/>
              <p:cNvSpPr>
                <a:spLocks noChangeArrowheads="1"/>
              </p:cNvSpPr>
              <p:nvPr/>
            </p:nvSpPr>
            <p:spPr bwMode="auto">
              <a:xfrm>
                <a:off x="700365" y="4918746"/>
                <a:ext cx="962025" cy="276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5" name="Rectangle 25"/>
              <p:cNvSpPr>
                <a:spLocks noChangeArrowheads="1"/>
              </p:cNvSpPr>
              <p:nvPr/>
            </p:nvSpPr>
            <p:spPr bwMode="auto">
              <a:xfrm>
                <a:off x="700365" y="5299746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836" name="Rectangle 26"/>
              <p:cNvSpPr>
                <a:spLocks noChangeArrowheads="1"/>
              </p:cNvSpPr>
              <p:nvPr/>
            </p:nvSpPr>
            <p:spPr bwMode="auto">
              <a:xfrm>
                <a:off x="700365" y="5683921"/>
                <a:ext cx="962025" cy="2794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912" name="Rectangular Callout 911"/>
          <p:cNvSpPr/>
          <p:nvPr/>
        </p:nvSpPr>
        <p:spPr>
          <a:xfrm>
            <a:off x="9350015" y="4487581"/>
            <a:ext cx="2064913" cy="584024"/>
          </a:xfrm>
          <a:prstGeom prst="wedgeRectCallout">
            <a:avLst>
              <a:gd name="adj1" fmla="val -83076"/>
              <a:gd name="adj2" fmla="val 13807"/>
            </a:avLst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36" tIns="19201" rIns="91436" bIns="19201" anchor="t" anchorCtr="0"/>
          <a:lstStyle/>
          <a:p>
            <a:pPr>
              <a:defRPr/>
            </a:pPr>
            <a:r>
              <a:rPr lang="en-US" sz="1600">
                <a:solidFill>
                  <a:prstClr val="white"/>
                </a:solidFill>
                <a:ea typeface="ヒラギノ角ゴ ProN W3"/>
                <a:cs typeface="Calibri"/>
              </a:rPr>
              <a:t>New RDDs created for every batch </a:t>
            </a:r>
          </a:p>
        </p:txBody>
      </p:sp>
      <p:sp>
        <p:nvSpPr>
          <p:cNvPr id="913" name="Rectangle 155"/>
          <p:cNvSpPr>
            <a:spLocks noChangeArrowheads="1"/>
          </p:cNvSpPr>
          <p:nvPr/>
        </p:nvSpPr>
        <p:spPr bwMode="auto">
          <a:xfrm>
            <a:off x="4922429" y="4443353"/>
            <a:ext cx="804678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 anchor="ctr" anchorCtr="0">
            <a:noAutofit/>
          </a:bodyPr>
          <a:lstStyle/>
          <a:p>
            <a:r>
              <a:rPr lang="en-US" sz="1600">
                <a:solidFill>
                  <a:srgbClr val="4D4F53">
                    <a:lumMod val="75000"/>
                  </a:srgbClr>
                </a:solidFill>
                <a:ea typeface="ヒラギノ角ゴ ProN W3"/>
                <a:cs typeface="Arial" panose="020B0604020202020204" pitchFamily="34" charset="0"/>
              </a:rPr>
              <a:t>map</a:t>
            </a:r>
          </a:p>
        </p:txBody>
      </p:sp>
      <p:sp>
        <p:nvSpPr>
          <p:cNvPr id="914" name="Rectangle 155"/>
          <p:cNvSpPr>
            <a:spLocks noChangeArrowheads="1"/>
          </p:cNvSpPr>
          <p:nvPr/>
        </p:nvSpPr>
        <p:spPr bwMode="auto">
          <a:xfrm>
            <a:off x="6791298" y="4443353"/>
            <a:ext cx="804678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 anchor="ctr" anchorCtr="0">
            <a:noAutofit/>
          </a:bodyPr>
          <a:lstStyle/>
          <a:p>
            <a:r>
              <a:rPr lang="en-US" sz="1600">
                <a:solidFill>
                  <a:srgbClr val="4D4F53">
                    <a:lumMod val="75000"/>
                  </a:srgbClr>
                </a:solidFill>
                <a:ea typeface="ヒラギノ角ゴ ProN W3"/>
                <a:cs typeface="Arial" panose="020B0604020202020204" pitchFamily="34" charset="0"/>
              </a:rPr>
              <a:t>map</a:t>
            </a:r>
          </a:p>
        </p:txBody>
      </p:sp>
      <p:sp>
        <p:nvSpPr>
          <p:cNvPr id="915" name="Rectangle 155"/>
          <p:cNvSpPr>
            <a:spLocks noChangeArrowheads="1"/>
          </p:cNvSpPr>
          <p:nvPr/>
        </p:nvSpPr>
        <p:spPr bwMode="auto">
          <a:xfrm>
            <a:off x="8639846" y="4443353"/>
            <a:ext cx="804678" cy="400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 anchor="ctr" anchorCtr="0">
            <a:noAutofit/>
          </a:bodyPr>
          <a:lstStyle/>
          <a:p>
            <a:r>
              <a:rPr lang="en-US" sz="1600">
                <a:solidFill>
                  <a:srgbClr val="4D4F53">
                    <a:lumMod val="75000"/>
                  </a:srgbClr>
                </a:solidFill>
                <a:ea typeface="ヒラギノ角ゴ ProN W3"/>
                <a:cs typeface="Arial" panose="020B0604020202020204" pitchFamily="34" charset="0"/>
              </a:rPr>
              <a:t>map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5653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1" grpId="0"/>
      <p:bldP spid="9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Message Data </a:t>
            </a:r>
            <a:r>
              <a:rPr lang="en-US"/>
              <a:t>to </a:t>
            </a:r>
            <a:r>
              <a:rPr lang="en-US" smtClean="0"/>
              <a:t>Sensor Object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713037" y="3424239"/>
            <a:ext cx="10972800" cy="2865437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lIns="91436" rIns="91436">
            <a:noAutofit/>
          </a:bodyPr>
          <a:lstStyle/>
          <a:p>
            <a:pPr marL="0" indent="0">
              <a:buNone/>
            </a:pP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case class Sensor(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String, date: String, time: String, </a:t>
            </a:r>
          </a:p>
          <a:p>
            <a:pPr marL="0" indent="0">
              <a:buNone/>
            </a:pP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hz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sedPPM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Double, </a:t>
            </a:r>
          </a:p>
          <a:p>
            <a:pPr marL="0" indent="0">
              <a:buNone/>
            </a:pP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psi: Double, 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chlPPM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Double)</a:t>
            </a:r>
          </a:p>
          <a:p>
            <a:pPr marL="0" indent="0">
              <a:buNone/>
            </a:pPr>
            <a:endParaRPr lang="en-US" sz="1700" b="1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parseSensor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String): Sensor = {</a:t>
            </a:r>
          </a:p>
          <a:p>
            <a:pPr marL="0" indent="0">
              <a:buNone/>
            </a:pP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 = 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str.split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(",")</a:t>
            </a:r>
          </a:p>
          <a:p>
            <a:pPr marL="0" indent="0">
              <a:buNone/>
            </a:pP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Sensor(p(0), p(1), p(2), p(3).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toDouble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p(4).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toDouble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p(5).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toDouble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  p(6).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toDouble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p(7).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toDouble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p(8).</a:t>
            </a:r>
            <a:r>
              <a:rPr lang="en-US" sz="1700" b="1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toDouble</a:t>
            </a: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7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" name="Picture 3" descr="screensho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7" y="1242188"/>
            <a:ext cx="10971427" cy="17396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112432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DataFrame</a:t>
            </a:r>
            <a:r>
              <a:rPr lang="en-US"/>
              <a:t> and SQL Operations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4294967295"/>
          </p:nvPr>
        </p:nvSpPr>
        <p:spPr>
          <a:xfrm>
            <a:off x="722313" y="1079500"/>
            <a:ext cx="11164887" cy="526573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lIns="91436" tIns="91436">
            <a:noAutofit/>
          </a:bodyPr>
          <a:lstStyle/>
          <a:p>
            <a:pPr marL="0" indent="0">
              <a:buNone/>
            </a:pPr>
            <a:r>
              <a:rPr lang="en-US" sz="2000" b="1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for Each RDD</a:t>
            </a:r>
            <a:r>
              <a:rPr lang="en-US" sz="200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sensorDStream.foreachRDD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     </a:t>
            </a: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sqlContext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SQLContext.getOrCreate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rdd.sparkContext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rdd.toDF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registerTempTable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 =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sqlContext.sql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"</a:t>
            </a:r>
            <a:r>
              <a:rPr lang="en-US" sz="20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date, </a:t>
            </a: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hz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maxhz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hz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minhz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 err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hz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avghz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maxdisp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2000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mindisp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err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avgdisp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maxflo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minflo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err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avgflo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(psi)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maxpsi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(psi)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minpsi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2000" b="1" err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(psi) as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avgpsi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b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>
                <a:solidFill>
                  <a:schemeClr val="tx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</a:t>
            </a:r>
            <a:r>
              <a:rPr lang="en-US" sz="2000" b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b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GROUP BY</a:t>
            </a:r>
            <a:r>
              <a:rPr lang="en-US" sz="2000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resid,date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")</a:t>
            </a: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res.show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marL="0" indent="0">
              <a:buNone/>
            </a:pP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45226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Streaming Application Output</a:t>
            </a:r>
            <a:endParaRPr lang="en-US"/>
          </a:p>
        </p:txBody>
      </p:sp>
      <p:pic>
        <p:nvPicPr>
          <p:cNvPr id="4" name="Picture 3" descr="Screen Shot 2016-01-15 at 2.56.1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39" y="1473742"/>
            <a:ext cx="11496348" cy="4257393"/>
          </a:xfrm>
          <a:prstGeom prst="rect">
            <a:avLst/>
          </a:prstGeom>
          <a:ln w="12700">
            <a:solidFill>
              <a:schemeClr val="tx1"/>
            </a:solidFill>
            <a:miter lim="800000"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83126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roup 491"/>
          <p:cNvGrpSpPr/>
          <p:nvPr/>
        </p:nvGrpSpPr>
        <p:grpSpPr>
          <a:xfrm>
            <a:off x="3786336" y="5368406"/>
            <a:ext cx="3385202" cy="1146844"/>
            <a:chOff x="4465638" y="1801813"/>
            <a:chExt cx="3257550" cy="3254375"/>
          </a:xfrm>
          <a:solidFill>
            <a:schemeClr val="accent1"/>
          </a:solidFill>
        </p:grpSpPr>
        <p:sp>
          <p:nvSpPr>
            <p:cNvPr id="494" name="Freeform 15"/>
            <p:cNvSpPr>
              <a:spLocks/>
            </p:cNvSpPr>
            <p:nvPr/>
          </p:nvSpPr>
          <p:spPr bwMode="auto">
            <a:xfrm>
              <a:off x="4465638" y="1801813"/>
              <a:ext cx="3254375" cy="1425575"/>
            </a:xfrm>
            <a:custGeom>
              <a:avLst/>
              <a:gdLst>
                <a:gd name="T0" fmla="*/ 1058 w 2050"/>
                <a:gd name="T1" fmla="*/ 0 h 898"/>
                <a:gd name="T2" fmla="*/ 1232 w 2050"/>
                <a:gd name="T3" fmla="*/ 6 h 898"/>
                <a:gd name="T4" fmla="*/ 1412 w 2050"/>
                <a:gd name="T5" fmla="*/ 22 h 898"/>
                <a:gd name="T6" fmla="*/ 1596 w 2050"/>
                <a:gd name="T7" fmla="*/ 54 h 898"/>
                <a:gd name="T8" fmla="*/ 1688 w 2050"/>
                <a:gd name="T9" fmla="*/ 76 h 898"/>
                <a:gd name="T10" fmla="*/ 1780 w 2050"/>
                <a:gd name="T11" fmla="*/ 106 h 898"/>
                <a:gd name="T12" fmla="*/ 1806 w 2050"/>
                <a:gd name="T13" fmla="*/ 116 h 898"/>
                <a:gd name="T14" fmla="*/ 1884 w 2050"/>
                <a:gd name="T15" fmla="*/ 150 h 898"/>
                <a:gd name="T16" fmla="*/ 1982 w 2050"/>
                <a:gd name="T17" fmla="*/ 208 h 898"/>
                <a:gd name="T18" fmla="*/ 2000 w 2050"/>
                <a:gd name="T19" fmla="*/ 220 h 898"/>
                <a:gd name="T20" fmla="*/ 2026 w 2050"/>
                <a:gd name="T21" fmla="*/ 248 h 898"/>
                <a:gd name="T22" fmla="*/ 2044 w 2050"/>
                <a:gd name="T23" fmla="*/ 284 h 898"/>
                <a:gd name="T24" fmla="*/ 2050 w 2050"/>
                <a:gd name="T25" fmla="*/ 324 h 898"/>
                <a:gd name="T26" fmla="*/ 2050 w 2050"/>
                <a:gd name="T27" fmla="*/ 348 h 898"/>
                <a:gd name="T28" fmla="*/ 2048 w 2050"/>
                <a:gd name="T29" fmla="*/ 488 h 898"/>
                <a:gd name="T30" fmla="*/ 2050 w 2050"/>
                <a:gd name="T31" fmla="*/ 536 h 898"/>
                <a:gd name="T32" fmla="*/ 2048 w 2050"/>
                <a:gd name="T33" fmla="*/ 590 h 898"/>
                <a:gd name="T34" fmla="*/ 2030 w 2050"/>
                <a:gd name="T35" fmla="*/ 636 h 898"/>
                <a:gd name="T36" fmla="*/ 2000 w 2050"/>
                <a:gd name="T37" fmla="*/ 674 h 898"/>
                <a:gd name="T38" fmla="*/ 1958 w 2050"/>
                <a:gd name="T39" fmla="*/ 708 h 898"/>
                <a:gd name="T40" fmla="*/ 1918 w 2050"/>
                <a:gd name="T41" fmla="*/ 732 h 898"/>
                <a:gd name="T42" fmla="*/ 1838 w 2050"/>
                <a:gd name="T43" fmla="*/ 772 h 898"/>
                <a:gd name="T44" fmla="*/ 1754 w 2050"/>
                <a:gd name="T45" fmla="*/ 802 h 898"/>
                <a:gd name="T46" fmla="*/ 1668 w 2050"/>
                <a:gd name="T47" fmla="*/ 826 h 898"/>
                <a:gd name="T48" fmla="*/ 1624 w 2050"/>
                <a:gd name="T49" fmla="*/ 834 h 898"/>
                <a:gd name="T50" fmla="*/ 1460 w 2050"/>
                <a:gd name="T51" fmla="*/ 864 h 898"/>
                <a:gd name="T52" fmla="*/ 1296 w 2050"/>
                <a:gd name="T53" fmla="*/ 884 h 898"/>
                <a:gd name="T54" fmla="*/ 1134 w 2050"/>
                <a:gd name="T55" fmla="*/ 896 h 898"/>
                <a:gd name="T56" fmla="*/ 970 w 2050"/>
                <a:gd name="T57" fmla="*/ 898 h 898"/>
                <a:gd name="T58" fmla="*/ 808 w 2050"/>
                <a:gd name="T59" fmla="*/ 890 h 898"/>
                <a:gd name="T60" fmla="*/ 646 w 2050"/>
                <a:gd name="T61" fmla="*/ 872 h 898"/>
                <a:gd name="T62" fmla="*/ 484 w 2050"/>
                <a:gd name="T63" fmla="*/ 844 h 898"/>
                <a:gd name="T64" fmla="*/ 322 w 2050"/>
                <a:gd name="T65" fmla="*/ 806 h 898"/>
                <a:gd name="T66" fmla="*/ 294 w 2050"/>
                <a:gd name="T67" fmla="*/ 798 h 898"/>
                <a:gd name="T68" fmla="*/ 212 w 2050"/>
                <a:gd name="T69" fmla="*/ 766 h 898"/>
                <a:gd name="T70" fmla="*/ 106 w 2050"/>
                <a:gd name="T71" fmla="*/ 714 h 898"/>
                <a:gd name="T72" fmla="*/ 80 w 2050"/>
                <a:gd name="T73" fmla="*/ 700 h 898"/>
                <a:gd name="T74" fmla="*/ 38 w 2050"/>
                <a:gd name="T75" fmla="*/ 662 h 898"/>
                <a:gd name="T76" fmla="*/ 12 w 2050"/>
                <a:gd name="T77" fmla="*/ 616 h 898"/>
                <a:gd name="T78" fmla="*/ 0 w 2050"/>
                <a:gd name="T79" fmla="*/ 560 h 898"/>
                <a:gd name="T80" fmla="*/ 2 w 2050"/>
                <a:gd name="T81" fmla="*/ 528 h 898"/>
                <a:gd name="T82" fmla="*/ 4 w 2050"/>
                <a:gd name="T83" fmla="*/ 444 h 898"/>
                <a:gd name="T84" fmla="*/ 2 w 2050"/>
                <a:gd name="T85" fmla="*/ 360 h 898"/>
                <a:gd name="T86" fmla="*/ 0 w 2050"/>
                <a:gd name="T87" fmla="*/ 332 h 898"/>
                <a:gd name="T88" fmla="*/ 12 w 2050"/>
                <a:gd name="T89" fmla="*/ 282 h 898"/>
                <a:gd name="T90" fmla="*/ 36 w 2050"/>
                <a:gd name="T91" fmla="*/ 240 h 898"/>
                <a:gd name="T92" fmla="*/ 72 w 2050"/>
                <a:gd name="T93" fmla="*/ 204 h 898"/>
                <a:gd name="T94" fmla="*/ 94 w 2050"/>
                <a:gd name="T95" fmla="*/ 188 h 898"/>
                <a:gd name="T96" fmla="*/ 178 w 2050"/>
                <a:gd name="T97" fmla="*/ 140 h 898"/>
                <a:gd name="T98" fmla="*/ 264 w 2050"/>
                <a:gd name="T99" fmla="*/ 106 h 898"/>
                <a:gd name="T100" fmla="*/ 356 w 2050"/>
                <a:gd name="T101" fmla="*/ 78 h 898"/>
                <a:gd name="T102" fmla="*/ 448 w 2050"/>
                <a:gd name="T103" fmla="*/ 56 h 898"/>
                <a:gd name="T104" fmla="*/ 592 w 2050"/>
                <a:gd name="T105" fmla="*/ 30 h 898"/>
                <a:gd name="T106" fmla="*/ 740 w 2050"/>
                <a:gd name="T107" fmla="*/ 12 h 898"/>
                <a:gd name="T108" fmla="*/ 894 w 2050"/>
                <a:gd name="T109" fmla="*/ 4 h 898"/>
                <a:gd name="T110" fmla="*/ 1058 w 2050"/>
                <a:gd name="T111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50" h="898">
                  <a:moveTo>
                    <a:pt x="1058" y="0"/>
                  </a:moveTo>
                  <a:lnTo>
                    <a:pt x="1058" y="0"/>
                  </a:lnTo>
                  <a:lnTo>
                    <a:pt x="1144" y="2"/>
                  </a:lnTo>
                  <a:lnTo>
                    <a:pt x="1232" y="6"/>
                  </a:lnTo>
                  <a:lnTo>
                    <a:pt x="1322" y="12"/>
                  </a:lnTo>
                  <a:lnTo>
                    <a:pt x="1412" y="22"/>
                  </a:lnTo>
                  <a:lnTo>
                    <a:pt x="1504" y="36"/>
                  </a:lnTo>
                  <a:lnTo>
                    <a:pt x="1596" y="54"/>
                  </a:lnTo>
                  <a:lnTo>
                    <a:pt x="1642" y="64"/>
                  </a:lnTo>
                  <a:lnTo>
                    <a:pt x="1688" y="76"/>
                  </a:lnTo>
                  <a:lnTo>
                    <a:pt x="1734" y="90"/>
                  </a:lnTo>
                  <a:lnTo>
                    <a:pt x="1780" y="106"/>
                  </a:lnTo>
                  <a:lnTo>
                    <a:pt x="1780" y="106"/>
                  </a:lnTo>
                  <a:lnTo>
                    <a:pt x="1806" y="116"/>
                  </a:lnTo>
                  <a:lnTo>
                    <a:pt x="1832" y="126"/>
                  </a:lnTo>
                  <a:lnTo>
                    <a:pt x="1884" y="150"/>
                  </a:lnTo>
                  <a:lnTo>
                    <a:pt x="1934" y="178"/>
                  </a:lnTo>
                  <a:lnTo>
                    <a:pt x="1982" y="208"/>
                  </a:lnTo>
                  <a:lnTo>
                    <a:pt x="1982" y="208"/>
                  </a:lnTo>
                  <a:lnTo>
                    <a:pt x="2000" y="220"/>
                  </a:lnTo>
                  <a:lnTo>
                    <a:pt x="2014" y="234"/>
                  </a:lnTo>
                  <a:lnTo>
                    <a:pt x="2026" y="248"/>
                  </a:lnTo>
                  <a:lnTo>
                    <a:pt x="2036" y="266"/>
                  </a:lnTo>
                  <a:lnTo>
                    <a:pt x="2044" y="284"/>
                  </a:lnTo>
                  <a:lnTo>
                    <a:pt x="2048" y="304"/>
                  </a:lnTo>
                  <a:lnTo>
                    <a:pt x="2050" y="324"/>
                  </a:lnTo>
                  <a:lnTo>
                    <a:pt x="2050" y="348"/>
                  </a:lnTo>
                  <a:lnTo>
                    <a:pt x="2050" y="348"/>
                  </a:lnTo>
                  <a:lnTo>
                    <a:pt x="2048" y="442"/>
                  </a:lnTo>
                  <a:lnTo>
                    <a:pt x="2048" y="488"/>
                  </a:lnTo>
                  <a:lnTo>
                    <a:pt x="2050" y="536"/>
                  </a:lnTo>
                  <a:lnTo>
                    <a:pt x="2050" y="536"/>
                  </a:lnTo>
                  <a:lnTo>
                    <a:pt x="2050" y="564"/>
                  </a:lnTo>
                  <a:lnTo>
                    <a:pt x="2048" y="590"/>
                  </a:lnTo>
                  <a:lnTo>
                    <a:pt x="2040" y="614"/>
                  </a:lnTo>
                  <a:lnTo>
                    <a:pt x="2030" y="636"/>
                  </a:lnTo>
                  <a:lnTo>
                    <a:pt x="2016" y="656"/>
                  </a:lnTo>
                  <a:lnTo>
                    <a:pt x="2000" y="674"/>
                  </a:lnTo>
                  <a:lnTo>
                    <a:pt x="1980" y="692"/>
                  </a:lnTo>
                  <a:lnTo>
                    <a:pt x="1958" y="708"/>
                  </a:lnTo>
                  <a:lnTo>
                    <a:pt x="1958" y="708"/>
                  </a:lnTo>
                  <a:lnTo>
                    <a:pt x="1918" y="732"/>
                  </a:lnTo>
                  <a:lnTo>
                    <a:pt x="1880" y="752"/>
                  </a:lnTo>
                  <a:lnTo>
                    <a:pt x="1838" y="772"/>
                  </a:lnTo>
                  <a:lnTo>
                    <a:pt x="1796" y="788"/>
                  </a:lnTo>
                  <a:lnTo>
                    <a:pt x="1754" y="802"/>
                  </a:lnTo>
                  <a:lnTo>
                    <a:pt x="1712" y="814"/>
                  </a:lnTo>
                  <a:lnTo>
                    <a:pt x="1668" y="826"/>
                  </a:lnTo>
                  <a:lnTo>
                    <a:pt x="1624" y="834"/>
                  </a:lnTo>
                  <a:lnTo>
                    <a:pt x="1624" y="834"/>
                  </a:lnTo>
                  <a:lnTo>
                    <a:pt x="1542" y="850"/>
                  </a:lnTo>
                  <a:lnTo>
                    <a:pt x="1460" y="864"/>
                  </a:lnTo>
                  <a:lnTo>
                    <a:pt x="1378" y="874"/>
                  </a:lnTo>
                  <a:lnTo>
                    <a:pt x="1296" y="884"/>
                  </a:lnTo>
                  <a:lnTo>
                    <a:pt x="1216" y="890"/>
                  </a:lnTo>
                  <a:lnTo>
                    <a:pt x="1134" y="896"/>
                  </a:lnTo>
                  <a:lnTo>
                    <a:pt x="1052" y="898"/>
                  </a:lnTo>
                  <a:lnTo>
                    <a:pt x="970" y="898"/>
                  </a:lnTo>
                  <a:lnTo>
                    <a:pt x="890" y="894"/>
                  </a:lnTo>
                  <a:lnTo>
                    <a:pt x="808" y="890"/>
                  </a:lnTo>
                  <a:lnTo>
                    <a:pt x="726" y="882"/>
                  </a:lnTo>
                  <a:lnTo>
                    <a:pt x="646" y="872"/>
                  </a:lnTo>
                  <a:lnTo>
                    <a:pt x="564" y="860"/>
                  </a:lnTo>
                  <a:lnTo>
                    <a:pt x="484" y="844"/>
                  </a:lnTo>
                  <a:lnTo>
                    <a:pt x="402" y="828"/>
                  </a:lnTo>
                  <a:lnTo>
                    <a:pt x="322" y="806"/>
                  </a:lnTo>
                  <a:lnTo>
                    <a:pt x="322" y="806"/>
                  </a:lnTo>
                  <a:lnTo>
                    <a:pt x="294" y="798"/>
                  </a:lnTo>
                  <a:lnTo>
                    <a:pt x="266" y="788"/>
                  </a:lnTo>
                  <a:lnTo>
                    <a:pt x="212" y="766"/>
                  </a:lnTo>
                  <a:lnTo>
                    <a:pt x="158" y="742"/>
                  </a:lnTo>
                  <a:lnTo>
                    <a:pt x="106" y="714"/>
                  </a:lnTo>
                  <a:lnTo>
                    <a:pt x="106" y="714"/>
                  </a:lnTo>
                  <a:lnTo>
                    <a:pt x="80" y="700"/>
                  </a:lnTo>
                  <a:lnTo>
                    <a:pt x="58" y="682"/>
                  </a:lnTo>
                  <a:lnTo>
                    <a:pt x="38" y="662"/>
                  </a:lnTo>
                  <a:lnTo>
                    <a:pt x="24" y="640"/>
                  </a:lnTo>
                  <a:lnTo>
                    <a:pt x="12" y="616"/>
                  </a:lnTo>
                  <a:lnTo>
                    <a:pt x="4" y="590"/>
                  </a:lnTo>
                  <a:lnTo>
                    <a:pt x="0" y="560"/>
                  </a:lnTo>
                  <a:lnTo>
                    <a:pt x="2" y="528"/>
                  </a:lnTo>
                  <a:lnTo>
                    <a:pt x="2" y="528"/>
                  </a:lnTo>
                  <a:lnTo>
                    <a:pt x="4" y="486"/>
                  </a:lnTo>
                  <a:lnTo>
                    <a:pt x="4" y="444"/>
                  </a:lnTo>
                  <a:lnTo>
                    <a:pt x="4" y="402"/>
                  </a:lnTo>
                  <a:lnTo>
                    <a:pt x="2" y="360"/>
                  </a:lnTo>
                  <a:lnTo>
                    <a:pt x="2" y="360"/>
                  </a:lnTo>
                  <a:lnTo>
                    <a:pt x="0" y="332"/>
                  </a:lnTo>
                  <a:lnTo>
                    <a:pt x="4" y="306"/>
                  </a:lnTo>
                  <a:lnTo>
                    <a:pt x="12" y="282"/>
                  </a:lnTo>
                  <a:lnTo>
                    <a:pt x="22" y="260"/>
                  </a:lnTo>
                  <a:lnTo>
                    <a:pt x="36" y="240"/>
                  </a:lnTo>
                  <a:lnTo>
                    <a:pt x="52" y="220"/>
                  </a:lnTo>
                  <a:lnTo>
                    <a:pt x="72" y="204"/>
                  </a:lnTo>
                  <a:lnTo>
                    <a:pt x="94" y="188"/>
                  </a:lnTo>
                  <a:lnTo>
                    <a:pt x="94" y="188"/>
                  </a:lnTo>
                  <a:lnTo>
                    <a:pt x="136" y="162"/>
                  </a:lnTo>
                  <a:lnTo>
                    <a:pt x="178" y="140"/>
                  </a:lnTo>
                  <a:lnTo>
                    <a:pt x="220" y="122"/>
                  </a:lnTo>
                  <a:lnTo>
                    <a:pt x="264" y="106"/>
                  </a:lnTo>
                  <a:lnTo>
                    <a:pt x="310" y="90"/>
                  </a:lnTo>
                  <a:lnTo>
                    <a:pt x="356" y="78"/>
                  </a:lnTo>
                  <a:lnTo>
                    <a:pt x="448" y="56"/>
                  </a:lnTo>
                  <a:lnTo>
                    <a:pt x="448" y="56"/>
                  </a:lnTo>
                  <a:lnTo>
                    <a:pt x="520" y="42"/>
                  </a:lnTo>
                  <a:lnTo>
                    <a:pt x="592" y="30"/>
                  </a:lnTo>
                  <a:lnTo>
                    <a:pt x="666" y="20"/>
                  </a:lnTo>
                  <a:lnTo>
                    <a:pt x="740" y="12"/>
                  </a:lnTo>
                  <a:lnTo>
                    <a:pt x="816" y="8"/>
                  </a:lnTo>
                  <a:lnTo>
                    <a:pt x="894" y="4"/>
                  </a:lnTo>
                  <a:lnTo>
                    <a:pt x="976" y="0"/>
                  </a:lnTo>
                  <a:lnTo>
                    <a:pt x="1058" y="0"/>
                  </a:lnTo>
                  <a:lnTo>
                    <a:pt x="10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495" name="Freeform 16"/>
            <p:cNvSpPr>
              <a:spLocks/>
            </p:cNvSpPr>
            <p:nvPr/>
          </p:nvSpPr>
          <p:spPr bwMode="auto">
            <a:xfrm>
              <a:off x="4465638" y="3992563"/>
              <a:ext cx="3257550" cy="1063625"/>
            </a:xfrm>
            <a:custGeom>
              <a:avLst/>
              <a:gdLst>
                <a:gd name="T0" fmla="*/ 6 w 2052"/>
                <a:gd name="T1" fmla="*/ 0 h 670"/>
                <a:gd name="T2" fmla="*/ 28 w 2052"/>
                <a:gd name="T3" fmla="*/ 34 h 670"/>
                <a:gd name="T4" fmla="*/ 54 w 2052"/>
                <a:gd name="T5" fmla="*/ 64 h 670"/>
                <a:gd name="T6" fmla="*/ 82 w 2052"/>
                <a:gd name="T7" fmla="*/ 88 h 670"/>
                <a:gd name="T8" fmla="*/ 146 w 2052"/>
                <a:gd name="T9" fmla="*/ 128 h 670"/>
                <a:gd name="T10" fmla="*/ 216 w 2052"/>
                <a:gd name="T11" fmla="*/ 158 h 670"/>
                <a:gd name="T12" fmla="*/ 252 w 2052"/>
                <a:gd name="T13" fmla="*/ 172 h 670"/>
                <a:gd name="T14" fmla="*/ 376 w 2052"/>
                <a:gd name="T15" fmla="*/ 212 h 670"/>
                <a:gd name="T16" fmla="*/ 504 w 2052"/>
                <a:gd name="T17" fmla="*/ 240 h 670"/>
                <a:gd name="T18" fmla="*/ 634 w 2052"/>
                <a:gd name="T19" fmla="*/ 260 h 670"/>
                <a:gd name="T20" fmla="*/ 764 w 2052"/>
                <a:gd name="T21" fmla="*/ 272 h 670"/>
                <a:gd name="T22" fmla="*/ 878 w 2052"/>
                <a:gd name="T23" fmla="*/ 280 h 670"/>
                <a:gd name="T24" fmla="*/ 1106 w 2052"/>
                <a:gd name="T25" fmla="*/ 284 h 670"/>
                <a:gd name="T26" fmla="*/ 1278 w 2052"/>
                <a:gd name="T27" fmla="*/ 276 h 670"/>
                <a:gd name="T28" fmla="*/ 1390 w 2052"/>
                <a:gd name="T29" fmla="*/ 264 h 670"/>
                <a:gd name="T30" fmla="*/ 1504 w 2052"/>
                <a:gd name="T31" fmla="*/ 246 h 670"/>
                <a:gd name="T32" fmla="*/ 1616 w 2052"/>
                <a:gd name="T33" fmla="*/ 224 h 670"/>
                <a:gd name="T34" fmla="*/ 1672 w 2052"/>
                <a:gd name="T35" fmla="*/ 210 h 670"/>
                <a:gd name="T36" fmla="*/ 1740 w 2052"/>
                <a:gd name="T37" fmla="*/ 190 h 670"/>
                <a:gd name="T38" fmla="*/ 1874 w 2052"/>
                <a:gd name="T39" fmla="*/ 136 h 670"/>
                <a:gd name="T40" fmla="*/ 1938 w 2052"/>
                <a:gd name="T41" fmla="*/ 106 h 670"/>
                <a:gd name="T42" fmla="*/ 1970 w 2052"/>
                <a:gd name="T43" fmla="*/ 86 h 670"/>
                <a:gd name="T44" fmla="*/ 2024 w 2052"/>
                <a:gd name="T45" fmla="*/ 36 h 670"/>
                <a:gd name="T46" fmla="*/ 2050 w 2052"/>
                <a:gd name="T47" fmla="*/ 10 h 670"/>
                <a:gd name="T48" fmla="*/ 2050 w 2052"/>
                <a:gd name="T49" fmla="*/ 106 h 670"/>
                <a:gd name="T50" fmla="*/ 2048 w 2052"/>
                <a:gd name="T51" fmla="*/ 256 h 670"/>
                <a:gd name="T52" fmla="*/ 2050 w 2052"/>
                <a:gd name="T53" fmla="*/ 306 h 670"/>
                <a:gd name="T54" fmla="*/ 2048 w 2052"/>
                <a:gd name="T55" fmla="*/ 362 h 670"/>
                <a:gd name="T56" fmla="*/ 2030 w 2052"/>
                <a:gd name="T57" fmla="*/ 408 h 670"/>
                <a:gd name="T58" fmla="*/ 1998 w 2052"/>
                <a:gd name="T59" fmla="*/ 448 h 670"/>
                <a:gd name="T60" fmla="*/ 1956 w 2052"/>
                <a:gd name="T61" fmla="*/ 482 h 670"/>
                <a:gd name="T62" fmla="*/ 1916 w 2052"/>
                <a:gd name="T63" fmla="*/ 504 h 670"/>
                <a:gd name="T64" fmla="*/ 1836 w 2052"/>
                <a:gd name="T65" fmla="*/ 544 h 670"/>
                <a:gd name="T66" fmla="*/ 1752 w 2052"/>
                <a:gd name="T67" fmla="*/ 574 h 670"/>
                <a:gd name="T68" fmla="*/ 1666 w 2052"/>
                <a:gd name="T69" fmla="*/ 598 h 670"/>
                <a:gd name="T70" fmla="*/ 1622 w 2052"/>
                <a:gd name="T71" fmla="*/ 608 h 670"/>
                <a:gd name="T72" fmla="*/ 1458 w 2052"/>
                <a:gd name="T73" fmla="*/ 636 h 670"/>
                <a:gd name="T74" fmla="*/ 1294 w 2052"/>
                <a:gd name="T75" fmla="*/ 656 h 670"/>
                <a:gd name="T76" fmla="*/ 1132 w 2052"/>
                <a:gd name="T77" fmla="*/ 668 h 670"/>
                <a:gd name="T78" fmla="*/ 968 w 2052"/>
                <a:gd name="T79" fmla="*/ 670 h 670"/>
                <a:gd name="T80" fmla="*/ 806 w 2052"/>
                <a:gd name="T81" fmla="*/ 662 h 670"/>
                <a:gd name="T82" fmla="*/ 644 w 2052"/>
                <a:gd name="T83" fmla="*/ 644 h 670"/>
                <a:gd name="T84" fmla="*/ 482 w 2052"/>
                <a:gd name="T85" fmla="*/ 616 h 670"/>
                <a:gd name="T86" fmla="*/ 320 w 2052"/>
                <a:gd name="T87" fmla="*/ 578 h 670"/>
                <a:gd name="T88" fmla="*/ 290 w 2052"/>
                <a:gd name="T89" fmla="*/ 568 h 670"/>
                <a:gd name="T90" fmla="*/ 204 w 2052"/>
                <a:gd name="T91" fmla="*/ 534 h 670"/>
                <a:gd name="T92" fmla="*/ 94 w 2052"/>
                <a:gd name="T93" fmla="*/ 478 h 670"/>
                <a:gd name="T94" fmla="*/ 70 w 2052"/>
                <a:gd name="T95" fmla="*/ 464 h 670"/>
                <a:gd name="T96" fmla="*/ 34 w 2052"/>
                <a:gd name="T97" fmla="*/ 430 h 670"/>
                <a:gd name="T98" fmla="*/ 12 w 2052"/>
                <a:gd name="T99" fmla="*/ 386 h 670"/>
                <a:gd name="T100" fmla="*/ 0 w 2052"/>
                <a:gd name="T101" fmla="*/ 336 h 670"/>
                <a:gd name="T102" fmla="*/ 0 w 2052"/>
                <a:gd name="T103" fmla="*/ 306 h 670"/>
                <a:gd name="T104" fmla="*/ 4 w 2052"/>
                <a:gd name="T105" fmla="*/ 156 h 670"/>
                <a:gd name="T106" fmla="*/ 2 w 2052"/>
                <a:gd name="T107" fmla="*/ 6 h 670"/>
                <a:gd name="T108" fmla="*/ 6 w 2052"/>
                <a:gd name="T109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052" h="670">
                  <a:moveTo>
                    <a:pt x="6" y="0"/>
                  </a:moveTo>
                  <a:lnTo>
                    <a:pt x="6" y="0"/>
                  </a:lnTo>
                  <a:lnTo>
                    <a:pt x="16" y="18"/>
                  </a:lnTo>
                  <a:lnTo>
                    <a:pt x="28" y="34"/>
                  </a:lnTo>
                  <a:lnTo>
                    <a:pt x="40" y="50"/>
                  </a:lnTo>
                  <a:lnTo>
                    <a:pt x="54" y="64"/>
                  </a:lnTo>
                  <a:lnTo>
                    <a:pt x="68" y="76"/>
                  </a:lnTo>
                  <a:lnTo>
                    <a:pt x="82" y="88"/>
                  </a:lnTo>
                  <a:lnTo>
                    <a:pt x="112" y="110"/>
                  </a:lnTo>
                  <a:lnTo>
                    <a:pt x="146" y="128"/>
                  </a:lnTo>
                  <a:lnTo>
                    <a:pt x="180" y="144"/>
                  </a:lnTo>
                  <a:lnTo>
                    <a:pt x="216" y="158"/>
                  </a:lnTo>
                  <a:lnTo>
                    <a:pt x="252" y="172"/>
                  </a:lnTo>
                  <a:lnTo>
                    <a:pt x="252" y="172"/>
                  </a:lnTo>
                  <a:lnTo>
                    <a:pt x="314" y="194"/>
                  </a:lnTo>
                  <a:lnTo>
                    <a:pt x="376" y="212"/>
                  </a:lnTo>
                  <a:lnTo>
                    <a:pt x="440" y="226"/>
                  </a:lnTo>
                  <a:lnTo>
                    <a:pt x="504" y="240"/>
                  </a:lnTo>
                  <a:lnTo>
                    <a:pt x="568" y="250"/>
                  </a:lnTo>
                  <a:lnTo>
                    <a:pt x="634" y="260"/>
                  </a:lnTo>
                  <a:lnTo>
                    <a:pt x="698" y="268"/>
                  </a:lnTo>
                  <a:lnTo>
                    <a:pt x="764" y="272"/>
                  </a:lnTo>
                  <a:lnTo>
                    <a:pt x="764" y="272"/>
                  </a:lnTo>
                  <a:lnTo>
                    <a:pt x="878" y="280"/>
                  </a:lnTo>
                  <a:lnTo>
                    <a:pt x="992" y="284"/>
                  </a:lnTo>
                  <a:lnTo>
                    <a:pt x="1106" y="284"/>
                  </a:lnTo>
                  <a:lnTo>
                    <a:pt x="1220" y="280"/>
                  </a:lnTo>
                  <a:lnTo>
                    <a:pt x="1278" y="276"/>
                  </a:lnTo>
                  <a:lnTo>
                    <a:pt x="1334" y="270"/>
                  </a:lnTo>
                  <a:lnTo>
                    <a:pt x="1390" y="264"/>
                  </a:lnTo>
                  <a:lnTo>
                    <a:pt x="1448" y="256"/>
                  </a:lnTo>
                  <a:lnTo>
                    <a:pt x="1504" y="246"/>
                  </a:lnTo>
                  <a:lnTo>
                    <a:pt x="1560" y="236"/>
                  </a:lnTo>
                  <a:lnTo>
                    <a:pt x="1616" y="224"/>
                  </a:lnTo>
                  <a:lnTo>
                    <a:pt x="1672" y="210"/>
                  </a:lnTo>
                  <a:lnTo>
                    <a:pt x="1672" y="210"/>
                  </a:lnTo>
                  <a:lnTo>
                    <a:pt x="1706" y="200"/>
                  </a:lnTo>
                  <a:lnTo>
                    <a:pt x="1740" y="190"/>
                  </a:lnTo>
                  <a:lnTo>
                    <a:pt x="1808" y="164"/>
                  </a:lnTo>
                  <a:lnTo>
                    <a:pt x="1874" y="136"/>
                  </a:lnTo>
                  <a:lnTo>
                    <a:pt x="1938" y="106"/>
                  </a:lnTo>
                  <a:lnTo>
                    <a:pt x="1938" y="106"/>
                  </a:lnTo>
                  <a:lnTo>
                    <a:pt x="1954" y="98"/>
                  </a:lnTo>
                  <a:lnTo>
                    <a:pt x="1970" y="86"/>
                  </a:lnTo>
                  <a:lnTo>
                    <a:pt x="1998" y="62"/>
                  </a:lnTo>
                  <a:lnTo>
                    <a:pt x="2024" y="36"/>
                  </a:lnTo>
                  <a:lnTo>
                    <a:pt x="2050" y="10"/>
                  </a:lnTo>
                  <a:lnTo>
                    <a:pt x="2050" y="10"/>
                  </a:lnTo>
                  <a:lnTo>
                    <a:pt x="2050" y="106"/>
                  </a:lnTo>
                  <a:lnTo>
                    <a:pt x="2050" y="106"/>
                  </a:lnTo>
                  <a:lnTo>
                    <a:pt x="2048" y="206"/>
                  </a:lnTo>
                  <a:lnTo>
                    <a:pt x="2048" y="256"/>
                  </a:lnTo>
                  <a:lnTo>
                    <a:pt x="2050" y="306"/>
                  </a:lnTo>
                  <a:lnTo>
                    <a:pt x="2050" y="306"/>
                  </a:lnTo>
                  <a:lnTo>
                    <a:pt x="2052" y="334"/>
                  </a:lnTo>
                  <a:lnTo>
                    <a:pt x="2048" y="362"/>
                  </a:lnTo>
                  <a:lnTo>
                    <a:pt x="2040" y="386"/>
                  </a:lnTo>
                  <a:lnTo>
                    <a:pt x="2030" y="408"/>
                  </a:lnTo>
                  <a:lnTo>
                    <a:pt x="2016" y="428"/>
                  </a:lnTo>
                  <a:lnTo>
                    <a:pt x="1998" y="448"/>
                  </a:lnTo>
                  <a:lnTo>
                    <a:pt x="1978" y="466"/>
                  </a:lnTo>
                  <a:lnTo>
                    <a:pt x="1956" y="482"/>
                  </a:lnTo>
                  <a:lnTo>
                    <a:pt x="1956" y="482"/>
                  </a:lnTo>
                  <a:lnTo>
                    <a:pt x="1916" y="504"/>
                  </a:lnTo>
                  <a:lnTo>
                    <a:pt x="1878" y="526"/>
                  </a:lnTo>
                  <a:lnTo>
                    <a:pt x="1836" y="544"/>
                  </a:lnTo>
                  <a:lnTo>
                    <a:pt x="1794" y="560"/>
                  </a:lnTo>
                  <a:lnTo>
                    <a:pt x="1752" y="574"/>
                  </a:lnTo>
                  <a:lnTo>
                    <a:pt x="1710" y="586"/>
                  </a:lnTo>
                  <a:lnTo>
                    <a:pt x="1666" y="598"/>
                  </a:lnTo>
                  <a:lnTo>
                    <a:pt x="1622" y="608"/>
                  </a:lnTo>
                  <a:lnTo>
                    <a:pt x="1622" y="608"/>
                  </a:lnTo>
                  <a:lnTo>
                    <a:pt x="1540" y="622"/>
                  </a:lnTo>
                  <a:lnTo>
                    <a:pt x="1458" y="636"/>
                  </a:lnTo>
                  <a:lnTo>
                    <a:pt x="1376" y="648"/>
                  </a:lnTo>
                  <a:lnTo>
                    <a:pt x="1294" y="656"/>
                  </a:lnTo>
                  <a:lnTo>
                    <a:pt x="1214" y="662"/>
                  </a:lnTo>
                  <a:lnTo>
                    <a:pt x="1132" y="668"/>
                  </a:lnTo>
                  <a:lnTo>
                    <a:pt x="1050" y="670"/>
                  </a:lnTo>
                  <a:lnTo>
                    <a:pt x="968" y="670"/>
                  </a:lnTo>
                  <a:lnTo>
                    <a:pt x="888" y="666"/>
                  </a:lnTo>
                  <a:lnTo>
                    <a:pt x="806" y="662"/>
                  </a:lnTo>
                  <a:lnTo>
                    <a:pt x="724" y="654"/>
                  </a:lnTo>
                  <a:lnTo>
                    <a:pt x="644" y="644"/>
                  </a:lnTo>
                  <a:lnTo>
                    <a:pt x="562" y="632"/>
                  </a:lnTo>
                  <a:lnTo>
                    <a:pt x="482" y="616"/>
                  </a:lnTo>
                  <a:lnTo>
                    <a:pt x="400" y="598"/>
                  </a:lnTo>
                  <a:lnTo>
                    <a:pt x="320" y="578"/>
                  </a:lnTo>
                  <a:lnTo>
                    <a:pt x="320" y="578"/>
                  </a:lnTo>
                  <a:lnTo>
                    <a:pt x="290" y="568"/>
                  </a:lnTo>
                  <a:lnTo>
                    <a:pt x="262" y="558"/>
                  </a:lnTo>
                  <a:lnTo>
                    <a:pt x="204" y="534"/>
                  </a:lnTo>
                  <a:lnTo>
                    <a:pt x="148" y="508"/>
                  </a:lnTo>
                  <a:lnTo>
                    <a:pt x="94" y="478"/>
                  </a:lnTo>
                  <a:lnTo>
                    <a:pt x="94" y="478"/>
                  </a:lnTo>
                  <a:lnTo>
                    <a:pt x="70" y="464"/>
                  </a:lnTo>
                  <a:lnTo>
                    <a:pt x="52" y="448"/>
                  </a:lnTo>
                  <a:lnTo>
                    <a:pt x="34" y="430"/>
                  </a:lnTo>
                  <a:lnTo>
                    <a:pt x="22" y="410"/>
                  </a:lnTo>
                  <a:lnTo>
                    <a:pt x="12" y="386"/>
                  </a:lnTo>
                  <a:lnTo>
                    <a:pt x="4" y="362"/>
                  </a:lnTo>
                  <a:lnTo>
                    <a:pt x="0" y="336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4" y="232"/>
                  </a:lnTo>
                  <a:lnTo>
                    <a:pt x="4" y="156"/>
                  </a:lnTo>
                  <a:lnTo>
                    <a:pt x="2" y="6"/>
                  </a:lnTo>
                  <a:lnTo>
                    <a:pt x="2" y="6"/>
                  </a:lnTo>
                  <a:lnTo>
                    <a:pt x="4" y="4"/>
                  </a:lnTo>
                  <a:lnTo>
                    <a:pt x="6" y="0"/>
                  </a:ln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496" name="Freeform 17"/>
            <p:cNvSpPr>
              <a:spLocks/>
            </p:cNvSpPr>
            <p:nvPr/>
          </p:nvSpPr>
          <p:spPr bwMode="auto">
            <a:xfrm>
              <a:off x="4465638" y="3424238"/>
              <a:ext cx="3254375" cy="939800"/>
            </a:xfrm>
            <a:custGeom>
              <a:avLst/>
              <a:gdLst>
                <a:gd name="T0" fmla="*/ 2 w 2050"/>
                <a:gd name="T1" fmla="*/ 0 h 592"/>
                <a:gd name="T2" fmla="*/ 24 w 2050"/>
                <a:gd name="T3" fmla="*/ 36 h 592"/>
                <a:gd name="T4" fmla="*/ 50 w 2050"/>
                <a:gd name="T5" fmla="*/ 66 h 592"/>
                <a:gd name="T6" fmla="*/ 78 w 2050"/>
                <a:gd name="T7" fmla="*/ 92 h 592"/>
                <a:gd name="T8" fmla="*/ 142 w 2050"/>
                <a:gd name="T9" fmla="*/ 134 h 592"/>
                <a:gd name="T10" fmla="*/ 210 w 2050"/>
                <a:gd name="T11" fmla="*/ 164 h 592"/>
                <a:gd name="T12" fmla="*/ 244 w 2050"/>
                <a:gd name="T13" fmla="*/ 178 h 592"/>
                <a:gd name="T14" fmla="*/ 386 w 2050"/>
                <a:gd name="T15" fmla="*/ 222 h 592"/>
                <a:gd name="T16" fmla="*/ 530 w 2050"/>
                <a:gd name="T17" fmla="*/ 254 h 592"/>
                <a:gd name="T18" fmla="*/ 676 w 2050"/>
                <a:gd name="T19" fmla="*/ 274 h 592"/>
                <a:gd name="T20" fmla="*/ 824 w 2050"/>
                <a:gd name="T21" fmla="*/ 286 h 592"/>
                <a:gd name="T22" fmla="*/ 940 w 2050"/>
                <a:gd name="T23" fmla="*/ 290 h 592"/>
                <a:gd name="T24" fmla="*/ 1170 w 2050"/>
                <a:gd name="T25" fmla="*/ 290 h 592"/>
                <a:gd name="T26" fmla="*/ 1342 w 2050"/>
                <a:gd name="T27" fmla="*/ 278 h 592"/>
                <a:gd name="T28" fmla="*/ 1456 w 2050"/>
                <a:gd name="T29" fmla="*/ 264 h 592"/>
                <a:gd name="T30" fmla="*/ 1570 w 2050"/>
                <a:gd name="T31" fmla="*/ 244 h 592"/>
                <a:gd name="T32" fmla="*/ 1682 w 2050"/>
                <a:gd name="T33" fmla="*/ 218 h 592"/>
                <a:gd name="T34" fmla="*/ 1738 w 2050"/>
                <a:gd name="T35" fmla="*/ 202 h 592"/>
                <a:gd name="T36" fmla="*/ 1814 w 2050"/>
                <a:gd name="T37" fmla="*/ 176 h 592"/>
                <a:gd name="T38" fmla="*/ 1888 w 2050"/>
                <a:gd name="T39" fmla="*/ 144 h 592"/>
                <a:gd name="T40" fmla="*/ 1914 w 2050"/>
                <a:gd name="T41" fmla="*/ 132 h 592"/>
                <a:gd name="T42" fmla="*/ 1960 w 2050"/>
                <a:gd name="T43" fmla="*/ 104 h 592"/>
                <a:gd name="T44" fmla="*/ 1996 w 2050"/>
                <a:gd name="T45" fmla="*/ 72 h 592"/>
                <a:gd name="T46" fmla="*/ 2030 w 2050"/>
                <a:gd name="T47" fmla="*/ 34 h 592"/>
                <a:gd name="T48" fmla="*/ 2048 w 2050"/>
                <a:gd name="T49" fmla="*/ 8 h 592"/>
                <a:gd name="T50" fmla="*/ 2050 w 2050"/>
                <a:gd name="T51" fmla="*/ 214 h 592"/>
                <a:gd name="T52" fmla="*/ 2048 w 2050"/>
                <a:gd name="T53" fmla="*/ 282 h 592"/>
                <a:gd name="T54" fmla="*/ 2038 w 2050"/>
                <a:gd name="T55" fmla="*/ 320 h 592"/>
                <a:gd name="T56" fmla="*/ 2018 w 2050"/>
                <a:gd name="T57" fmla="*/ 350 h 592"/>
                <a:gd name="T58" fmla="*/ 1992 w 2050"/>
                <a:gd name="T59" fmla="*/ 378 h 592"/>
                <a:gd name="T60" fmla="*/ 1960 w 2050"/>
                <a:gd name="T61" fmla="*/ 400 h 592"/>
                <a:gd name="T62" fmla="*/ 1884 w 2050"/>
                <a:gd name="T63" fmla="*/ 444 h 592"/>
                <a:gd name="T64" fmla="*/ 1806 w 2050"/>
                <a:gd name="T65" fmla="*/ 478 h 592"/>
                <a:gd name="T66" fmla="*/ 1722 w 2050"/>
                <a:gd name="T67" fmla="*/ 504 h 592"/>
                <a:gd name="T68" fmla="*/ 1638 w 2050"/>
                <a:gd name="T69" fmla="*/ 526 h 592"/>
                <a:gd name="T70" fmla="*/ 1554 w 2050"/>
                <a:gd name="T71" fmla="*/ 542 h 592"/>
                <a:gd name="T72" fmla="*/ 1388 w 2050"/>
                <a:gd name="T73" fmla="*/ 568 h 592"/>
                <a:gd name="T74" fmla="*/ 1222 w 2050"/>
                <a:gd name="T75" fmla="*/ 584 h 592"/>
                <a:gd name="T76" fmla="*/ 1054 w 2050"/>
                <a:gd name="T77" fmla="*/ 592 h 592"/>
                <a:gd name="T78" fmla="*/ 888 w 2050"/>
                <a:gd name="T79" fmla="*/ 588 h 592"/>
                <a:gd name="T80" fmla="*/ 722 w 2050"/>
                <a:gd name="T81" fmla="*/ 576 h 592"/>
                <a:gd name="T82" fmla="*/ 556 w 2050"/>
                <a:gd name="T83" fmla="*/ 552 h 592"/>
                <a:gd name="T84" fmla="*/ 392 w 2050"/>
                <a:gd name="T85" fmla="*/ 518 h 592"/>
                <a:gd name="T86" fmla="*/ 310 w 2050"/>
                <a:gd name="T87" fmla="*/ 496 h 592"/>
                <a:gd name="T88" fmla="*/ 252 w 2050"/>
                <a:gd name="T89" fmla="*/ 476 h 592"/>
                <a:gd name="T90" fmla="*/ 140 w 2050"/>
                <a:gd name="T91" fmla="*/ 424 h 592"/>
                <a:gd name="T92" fmla="*/ 86 w 2050"/>
                <a:gd name="T93" fmla="*/ 394 h 592"/>
                <a:gd name="T94" fmla="*/ 46 w 2050"/>
                <a:gd name="T95" fmla="*/ 366 h 592"/>
                <a:gd name="T96" fmla="*/ 20 w 2050"/>
                <a:gd name="T97" fmla="*/ 328 h 592"/>
                <a:gd name="T98" fmla="*/ 4 w 2050"/>
                <a:gd name="T99" fmla="*/ 284 h 592"/>
                <a:gd name="T100" fmla="*/ 2 w 2050"/>
                <a:gd name="T101" fmla="*/ 234 h 592"/>
                <a:gd name="T102" fmla="*/ 4 w 2050"/>
                <a:gd name="T103" fmla="*/ 178 h 592"/>
                <a:gd name="T104" fmla="*/ 2 w 2050"/>
                <a:gd name="T105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50" h="592">
                  <a:moveTo>
                    <a:pt x="2" y="0"/>
                  </a:moveTo>
                  <a:lnTo>
                    <a:pt x="2" y="0"/>
                  </a:lnTo>
                  <a:lnTo>
                    <a:pt x="12" y="18"/>
                  </a:lnTo>
                  <a:lnTo>
                    <a:pt x="24" y="36"/>
                  </a:lnTo>
                  <a:lnTo>
                    <a:pt x="38" y="52"/>
                  </a:lnTo>
                  <a:lnTo>
                    <a:pt x="50" y="66"/>
                  </a:lnTo>
                  <a:lnTo>
                    <a:pt x="64" y="80"/>
                  </a:lnTo>
                  <a:lnTo>
                    <a:pt x="78" y="92"/>
                  </a:lnTo>
                  <a:lnTo>
                    <a:pt x="108" y="116"/>
                  </a:lnTo>
                  <a:lnTo>
                    <a:pt x="142" y="134"/>
                  </a:lnTo>
                  <a:lnTo>
                    <a:pt x="174" y="150"/>
                  </a:lnTo>
                  <a:lnTo>
                    <a:pt x="210" y="164"/>
                  </a:lnTo>
                  <a:lnTo>
                    <a:pt x="244" y="178"/>
                  </a:lnTo>
                  <a:lnTo>
                    <a:pt x="244" y="178"/>
                  </a:lnTo>
                  <a:lnTo>
                    <a:pt x="314" y="202"/>
                  </a:lnTo>
                  <a:lnTo>
                    <a:pt x="386" y="222"/>
                  </a:lnTo>
                  <a:lnTo>
                    <a:pt x="458" y="240"/>
                  </a:lnTo>
                  <a:lnTo>
                    <a:pt x="530" y="254"/>
                  </a:lnTo>
                  <a:lnTo>
                    <a:pt x="602" y="264"/>
                  </a:lnTo>
                  <a:lnTo>
                    <a:pt x="676" y="274"/>
                  </a:lnTo>
                  <a:lnTo>
                    <a:pt x="750" y="280"/>
                  </a:lnTo>
                  <a:lnTo>
                    <a:pt x="824" y="286"/>
                  </a:lnTo>
                  <a:lnTo>
                    <a:pt x="824" y="286"/>
                  </a:lnTo>
                  <a:lnTo>
                    <a:pt x="940" y="290"/>
                  </a:lnTo>
                  <a:lnTo>
                    <a:pt x="1054" y="292"/>
                  </a:lnTo>
                  <a:lnTo>
                    <a:pt x="1170" y="290"/>
                  </a:lnTo>
                  <a:lnTo>
                    <a:pt x="1284" y="282"/>
                  </a:lnTo>
                  <a:lnTo>
                    <a:pt x="1342" y="278"/>
                  </a:lnTo>
                  <a:lnTo>
                    <a:pt x="1398" y="272"/>
                  </a:lnTo>
                  <a:lnTo>
                    <a:pt x="1456" y="264"/>
                  </a:lnTo>
                  <a:lnTo>
                    <a:pt x="1512" y="254"/>
                  </a:lnTo>
                  <a:lnTo>
                    <a:pt x="1570" y="244"/>
                  </a:lnTo>
                  <a:lnTo>
                    <a:pt x="1626" y="230"/>
                  </a:lnTo>
                  <a:lnTo>
                    <a:pt x="1682" y="218"/>
                  </a:lnTo>
                  <a:lnTo>
                    <a:pt x="1738" y="202"/>
                  </a:lnTo>
                  <a:lnTo>
                    <a:pt x="1738" y="202"/>
                  </a:lnTo>
                  <a:lnTo>
                    <a:pt x="1776" y="190"/>
                  </a:lnTo>
                  <a:lnTo>
                    <a:pt x="1814" y="176"/>
                  </a:lnTo>
                  <a:lnTo>
                    <a:pt x="1850" y="160"/>
                  </a:lnTo>
                  <a:lnTo>
                    <a:pt x="1888" y="144"/>
                  </a:lnTo>
                  <a:lnTo>
                    <a:pt x="1888" y="144"/>
                  </a:lnTo>
                  <a:lnTo>
                    <a:pt x="1914" y="132"/>
                  </a:lnTo>
                  <a:lnTo>
                    <a:pt x="1938" y="118"/>
                  </a:lnTo>
                  <a:lnTo>
                    <a:pt x="1960" y="104"/>
                  </a:lnTo>
                  <a:lnTo>
                    <a:pt x="1978" y="90"/>
                  </a:lnTo>
                  <a:lnTo>
                    <a:pt x="1996" y="72"/>
                  </a:lnTo>
                  <a:lnTo>
                    <a:pt x="2014" y="54"/>
                  </a:lnTo>
                  <a:lnTo>
                    <a:pt x="2030" y="34"/>
                  </a:lnTo>
                  <a:lnTo>
                    <a:pt x="2048" y="8"/>
                  </a:lnTo>
                  <a:lnTo>
                    <a:pt x="2048" y="8"/>
                  </a:lnTo>
                  <a:lnTo>
                    <a:pt x="2050" y="146"/>
                  </a:lnTo>
                  <a:lnTo>
                    <a:pt x="2050" y="214"/>
                  </a:lnTo>
                  <a:lnTo>
                    <a:pt x="2048" y="282"/>
                  </a:lnTo>
                  <a:lnTo>
                    <a:pt x="2048" y="282"/>
                  </a:lnTo>
                  <a:lnTo>
                    <a:pt x="2044" y="302"/>
                  </a:lnTo>
                  <a:lnTo>
                    <a:pt x="2038" y="320"/>
                  </a:lnTo>
                  <a:lnTo>
                    <a:pt x="2030" y="336"/>
                  </a:lnTo>
                  <a:lnTo>
                    <a:pt x="2018" y="350"/>
                  </a:lnTo>
                  <a:lnTo>
                    <a:pt x="2006" y="364"/>
                  </a:lnTo>
                  <a:lnTo>
                    <a:pt x="1992" y="378"/>
                  </a:lnTo>
                  <a:lnTo>
                    <a:pt x="1960" y="400"/>
                  </a:lnTo>
                  <a:lnTo>
                    <a:pt x="1960" y="400"/>
                  </a:lnTo>
                  <a:lnTo>
                    <a:pt x="1922" y="424"/>
                  </a:lnTo>
                  <a:lnTo>
                    <a:pt x="1884" y="444"/>
                  </a:lnTo>
                  <a:lnTo>
                    <a:pt x="1846" y="462"/>
                  </a:lnTo>
                  <a:lnTo>
                    <a:pt x="1806" y="478"/>
                  </a:lnTo>
                  <a:lnTo>
                    <a:pt x="1764" y="492"/>
                  </a:lnTo>
                  <a:lnTo>
                    <a:pt x="1722" y="504"/>
                  </a:lnTo>
                  <a:lnTo>
                    <a:pt x="1680" y="516"/>
                  </a:lnTo>
                  <a:lnTo>
                    <a:pt x="1638" y="526"/>
                  </a:lnTo>
                  <a:lnTo>
                    <a:pt x="1638" y="526"/>
                  </a:lnTo>
                  <a:lnTo>
                    <a:pt x="1554" y="542"/>
                  </a:lnTo>
                  <a:lnTo>
                    <a:pt x="1472" y="556"/>
                  </a:lnTo>
                  <a:lnTo>
                    <a:pt x="1388" y="568"/>
                  </a:lnTo>
                  <a:lnTo>
                    <a:pt x="1304" y="576"/>
                  </a:lnTo>
                  <a:lnTo>
                    <a:pt x="1222" y="584"/>
                  </a:lnTo>
                  <a:lnTo>
                    <a:pt x="1138" y="588"/>
                  </a:lnTo>
                  <a:lnTo>
                    <a:pt x="1054" y="592"/>
                  </a:lnTo>
                  <a:lnTo>
                    <a:pt x="972" y="592"/>
                  </a:lnTo>
                  <a:lnTo>
                    <a:pt x="888" y="588"/>
                  </a:lnTo>
                  <a:lnTo>
                    <a:pt x="806" y="584"/>
                  </a:lnTo>
                  <a:lnTo>
                    <a:pt x="722" y="576"/>
                  </a:lnTo>
                  <a:lnTo>
                    <a:pt x="640" y="566"/>
                  </a:lnTo>
                  <a:lnTo>
                    <a:pt x="556" y="552"/>
                  </a:lnTo>
                  <a:lnTo>
                    <a:pt x="474" y="536"/>
                  </a:lnTo>
                  <a:lnTo>
                    <a:pt x="392" y="518"/>
                  </a:lnTo>
                  <a:lnTo>
                    <a:pt x="310" y="496"/>
                  </a:lnTo>
                  <a:lnTo>
                    <a:pt x="310" y="496"/>
                  </a:lnTo>
                  <a:lnTo>
                    <a:pt x="280" y="488"/>
                  </a:lnTo>
                  <a:lnTo>
                    <a:pt x="252" y="476"/>
                  </a:lnTo>
                  <a:lnTo>
                    <a:pt x="194" y="452"/>
                  </a:lnTo>
                  <a:lnTo>
                    <a:pt x="140" y="424"/>
                  </a:lnTo>
                  <a:lnTo>
                    <a:pt x="86" y="394"/>
                  </a:lnTo>
                  <a:lnTo>
                    <a:pt x="86" y="394"/>
                  </a:lnTo>
                  <a:lnTo>
                    <a:pt x="64" y="380"/>
                  </a:lnTo>
                  <a:lnTo>
                    <a:pt x="46" y="366"/>
                  </a:lnTo>
                  <a:lnTo>
                    <a:pt x="32" y="348"/>
                  </a:lnTo>
                  <a:lnTo>
                    <a:pt x="20" y="328"/>
                  </a:lnTo>
                  <a:lnTo>
                    <a:pt x="10" y="308"/>
                  </a:lnTo>
                  <a:lnTo>
                    <a:pt x="4" y="284"/>
                  </a:lnTo>
                  <a:lnTo>
                    <a:pt x="0" y="260"/>
                  </a:lnTo>
                  <a:lnTo>
                    <a:pt x="2" y="234"/>
                  </a:lnTo>
                  <a:lnTo>
                    <a:pt x="2" y="234"/>
                  </a:lnTo>
                  <a:lnTo>
                    <a:pt x="4" y="178"/>
                  </a:lnTo>
                  <a:lnTo>
                    <a:pt x="4" y="12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  <p:sp>
          <p:nvSpPr>
            <p:cNvPr id="497" name="Freeform 18"/>
            <p:cNvSpPr>
              <a:spLocks/>
            </p:cNvSpPr>
            <p:nvPr/>
          </p:nvSpPr>
          <p:spPr bwMode="auto">
            <a:xfrm>
              <a:off x="4465638" y="2865438"/>
              <a:ext cx="3254375" cy="939800"/>
            </a:xfrm>
            <a:custGeom>
              <a:avLst/>
              <a:gdLst>
                <a:gd name="T0" fmla="*/ 2 w 2050"/>
                <a:gd name="T1" fmla="*/ 0 h 592"/>
                <a:gd name="T2" fmla="*/ 24 w 2050"/>
                <a:gd name="T3" fmla="*/ 36 h 592"/>
                <a:gd name="T4" fmla="*/ 50 w 2050"/>
                <a:gd name="T5" fmla="*/ 66 h 592"/>
                <a:gd name="T6" fmla="*/ 78 w 2050"/>
                <a:gd name="T7" fmla="*/ 92 h 592"/>
                <a:gd name="T8" fmla="*/ 142 w 2050"/>
                <a:gd name="T9" fmla="*/ 134 h 592"/>
                <a:gd name="T10" fmla="*/ 210 w 2050"/>
                <a:gd name="T11" fmla="*/ 164 h 592"/>
                <a:gd name="T12" fmla="*/ 244 w 2050"/>
                <a:gd name="T13" fmla="*/ 178 h 592"/>
                <a:gd name="T14" fmla="*/ 386 w 2050"/>
                <a:gd name="T15" fmla="*/ 222 h 592"/>
                <a:gd name="T16" fmla="*/ 530 w 2050"/>
                <a:gd name="T17" fmla="*/ 254 h 592"/>
                <a:gd name="T18" fmla="*/ 676 w 2050"/>
                <a:gd name="T19" fmla="*/ 274 h 592"/>
                <a:gd name="T20" fmla="*/ 824 w 2050"/>
                <a:gd name="T21" fmla="*/ 286 h 592"/>
                <a:gd name="T22" fmla="*/ 940 w 2050"/>
                <a:gd name="T23" fmla="*/ 290 h 592"/>
                <a:gd name="T24" fmla="*/ 1170 w 2050"/>
                <a:gd name="T25" fmla="*/ 290 h 592"/>
                <a:gd name="T26" fmla="*/ 1342 w 2050"/>
                <a:gd name="T27" fmla="*/ 278 h 592"/>
                <a:gd name="T28" fmla="*/ 1456 w 2050"/>
                <a:gd name="T29" fmla="*/ 264 h 592"/>
                <a:gd name="T30" fmla="*/ 1570 w 2050"/>
                <a:gd name="T31" fmla="*/ 244 h 592"/>
                <a:gd name="T32" fmla="*/ 1682 w 2050"/>
                <a:gd name="T33" fmla="*/ 218 h 592"/>
                <a:gd name="T34" fmla="*/ 1738 w 2050"/>
                <a:gd name="T35" fmla="*/ 202 h 592"/>
                <a:gd name="T36" fmla="*/ 1814 w 2050"/>
                <a:gd name="T37" fmla="*/ 176 h 592"/>
                <a:gd name="T38" fmla="*/ 1888 w 2050"/>
                <a:gd name="T39" fmla="*/ 144 h 592"/>
                <a:gd name="T40" fmla="*/ 1914 w 2050"/>
                <a:gd name="T41" fmla="*/ 132 h 592"/>
                <a:gd name="T42" fmla="*/ 1960 w 2050"/>
                <a:gd name="T43" fmla="*/ 104 h 592"/>
                <a:gd name="T44" fmla="*/ 1996 w 2050"/>
                <a:gd name="T45" fmla="*/ 72 h 592"/>
                <a:gd name="T46" fmla="*/ 2030 w 2050"/>
                <a:gd name="T47" fmla="*/ 34 h 592"/>
                <a:gd name="T48" fmla="*/ 2048 w 2050"/>
                <a:gd name="T49" fmla="*/ 8 h 592"/>
                <a:gd name="T50" fmla="*/ 2050 w 2050"/>
                <a:gd name="T51" fmla="*/ 214 h 592"/>
                <a:gd name="T52" fmla="*/ 2048 w 2050"/>
                <a:gd name="T53" fmla="*/ 282 h 592"/>
                <a:gd name="T54" fmla="*/ 2038 w 2050"/>
                <a:gd name="T55" fmla="*/ 320 h 592"/>
                <a:gd name="T56" fmla="*/ 2018 w 2050"/>
                <a:gd name="T57" fmla="*/ 350 h 592"/>
                <a:gd name="T58" fmla="*/ 1992 w 2050"/>
                <a:gd name="T59" fmla="*/ 378 h 592"/>
                <a:gd name="T60" fmla="*/ 1960 w 2050"/>
                <a:gd name="T61" fmla="*/ 400 h 592"/>
                <a:gd name="T62" fmla="*/ 1884 w 2050"/>
                <a:gd name="T63" fmla="*/ 444 h 592"/>
                <a:gd name="T64" fmla="*/ 1806 w 2050"/>
                <a:gd name="T65" fmla="*/ 478 h 592"/>
                <a:gd name="T66" fmla="*/ 1722 w 2050"/>
                <a:gd name="T67" fmla="*/ 504 h 592"/>
                <a:gd name="T68" fmla="*/ 1638 w 2050"/>
                <a:gd name="T69" fmla="*/ 526 h 592"/>
                <a:gd name="T70" fmla="*/ 1554 w 2050"/>
                <a:gd name="T71" fmla="*/ 542 h 592"/>
                <a:gd name="T72" fmla="*/ 1388 w 2050"/>
                <a:gd name="T73" fmla="*/ 568 h 592"/>
                <a:gd name="T74" fmla="*/ 1222 w 2050"/>
                <a:gd name="T75" fmla="*/ 584 h 592"/>
                <a:gd name="T76" fmla="*/ 1054 w 2050"/>
                <a:gd name="T77" fmla="*/ 592 h 592"/>
                <a:gd name="T78" fmla="*/ 888 w 2050"/>
                <a:gd name="T79" fmla="*/ 588 h 592"/>
                <a:gd name="T80" fmla="*/ 722 w 2050"/>
                <a:gd name="T81" fmla="*/ 576 h 592"/>
                <a:gd name="T82" fmla="*/ 556 w 2050"/>
                <a:gd name="T83" fmla="*/ 552 h 592"/>
                <a:gd name="T84" fmla="*/ 392 w 2050"/>
                <a:gd name="T85" fmla="*/ 518 h 592"/>
                <a:gd name="T86" fmla="*/ 310 w 2050"/>
                <a:gd name="T87" fmla="*/ 496 h 592"/>
                <a:gd name="T88" fmla="*/ 252 w 2050"/>
                <a:gd name="T89" fmla="*/ 476 h 592"/>
                <a:gd name="T90" fmla="*/ 140 w 2050"/>
                <a:gd name="T91" fmla="*/ 424 h 592"/>
                <a:gd name="T92" fmla="*/ 86 w 2050"/>
                <a:gd name="T93" fmla="*/ 394 h 592"/>
                <a:gd name="T94" fmla="*/ 46 w 2050"/>
                <a:gd name="T95" fmla="*/ 366 h 592"/>
                <a:gd name="T96" fmla="*/ 20 w 2050"/>
                <a:gd name="T97" fmla="*/ 328 h 592"/>
                <a:gd name="T98" fmla="*/ 4 w 2050"/>
                <a:gd name="T99" fmla="*/ 284 h 592"/>
                <a:gd name="T100" fmla="*/ 2 w 2050"/>
                <a:gd name="T101" fmla="*/ 234 h 592"/>
                <a:gd name="T102" fmla="*/ 4 w 2050"/>
                <a:gd name="T103" fmla="*/ 178 h 592"/>
                <a:gd name="T104" fmla="*/ 2 w 2050"/>
                <a:gd name="T105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50" h="592">
                  <a:moveTo>
                    <a:pt x="2" y="0"/>
                  </a:moveTo>
                  <a:lnTo>
                    <a:pt x="2" y="0"/>
                  </a:lnTo>
                  <a:lnTo>
                    <a:pt x="12" y="18"/>
                  </a:lnTo>
                  <a:lnTo>
                    <a:pt x="24" y="36"/>
                  </a:lnTo>
                  <a:lnTo>
                    <a:pt x="38" y="52"/>
                  </a:lnTo>
                  <a:lnTo>
                    <a:pt x="50" y="66"/>
                  </a:lnTo>
                  <a:lnTo>
                    <a:pt x="64" y="80"/>
                  </a:lnTo>
                  <a:lnTo>
                    <a:pt x="78" y="92"/>
                  </a:lnTo>
                  <a:lnTo>
                    <a:pt x="108" y="116"/>
                  </a:lnTo>
                  <a:lnTo>
                    <a:pt x="142" y="134"/>
                  </a:lnTo>
                  <a:lnTo>
                    <a:pt x="174" y="150"/>
                  </a:lnTo>
                  <a:lnTo>
                    <a:pt x="210" y="164"/>
                  </a:lnTo>
                  <a:lnTo>
                    <a:pt x="244" y="178"/>
                  </a:lnTo>
                  <a:lnTo>
                    <a:pt x="244" y="178"/>
                  </a:lnTo>
                  <a:lnTo>
                    <a:pt x="314" y="202"/>
                  </a:lnTo>
                  <a:lnTo>
                    <a:pt x="386" y="222"/>
                  </a:lnTo>
                  <a:lnTo>
                    <a:pt x="458" y="240"/>
                  </a:lnTo>
                  <a:lnTo>
                    <a:pt x="530" y="254"/>
                  </a:lnTo>
                  <a:lnTo>
                    <a:pt x="602" y="264"/>
                  </a:lnTo>
                  <a:lnTo>
                    <a:pt x="676" y="274"/>
                  </a:lnTo>
                  <a:lnTo>
                    <a:pt x="750" y="280"/>
                  </a:lnTo>
                  <a:lnTo>
                    <a:pt x="824" y="286"/>
                  </a:lnTo>
                  <a:lnTo>
                    <a:pt x="824" y="286"/>
                  </a:lnTo>
                  <a:lnTo>
                    <a:pt x="940" y="290"/>
                  </a:lnTo>
                  <a:lnTo>
                    <a:pt x="1054" y="292"/>
                  </a:lnTo>
                  <a:lnTo>
                    <a:pt x="1170" y="290"/>
                  </a:lnTo>
                  <a:lnTo>
                    <a:pt x="1284" y="282"/>
                  </a:lnTo>
                  <a:lnTo>
                    <a:pt x="1342" y="278"/>
                  </a:lnTo>
                  <a:lnTo>
                    <a:pt x="1398" y="272"/>
                  </a:lnTo>
                  <a:lnTo>
                    <a:pt x="1456" y="264"/>
                  </a:lnTo>
                  <a:lnTo>
                    <a:pt x="1512" y="254"/>
                  </a:lnTo>
                  <a:lnTo>
                    <a:pt x="1570" y="244"/>
                  </a:lnTo>
                  <a:lnTo>
                    <a:pt x="1626" y="230"/>
                  </a:lnTo>
                  <a:lnTo>
                    <a:pt x="1682" y="218"/>
                  </a:lnTo>
                  <a:lnTo>
                    <a:pt x="1738" y="202"/>
                  </a:lnTo>
                  <a:lnTo>
                    <a:pt x="1738" y="202"/>
                  </a:lnTo>
                  <a:lnTo>
                    <a:pt x="1776" y="190"/>
                  </a:lnTo>
                  <a:lnTo>
                    <a:pt x="1814" y="176"/>
                  </a:lnTo>
                  <a:lnTo>
                    <a:pt x="1850" y="160"/>
                  </a:lnTo>
                  <a:lnTo>
                    <a:pt x="1888" y="144"/>
                  </a:lnTo>
                  <a:lnTo>
                    <a:pt x="1888" y="144"/>
                  </a:lnTo>
                  <a:lnTo>
                    <a:pt x="1914" y="132"/>
                  </a:lnTo>
                  <a:lnTo>
                    <a:pt x="1938" y="118"/>
                  </a:lnTo>
                  <a:lnTo>
                    <a:pt x="1960" y="104"/>
                  </a:lnTo>
                  <a:lnTo>
                    <a:pt x="1978" y="90"/>
                  </a:lnTo>
                  <a:lnTo>
                    <a:pt x="1996" y="72"/>
                  </a:lnTo>
                  <a:lnTo>
                    <a:pt x="2014" y="54"/>
                  </a:lnTo>
                  <a:lnTo>
                    <a:pt x="2030" y="34"/>
                  </a:lnTo>
                  <a:lnTo>
                    <a:pt x="2048" y="8"/>
                  </a:lnTo>
                  <a:lnTo>
                    <a:pt x="2048" y="8"/>
                  </a:lnTo>
                  <a:lnTo>
                    <a:pt x="2050" y="146"/>
                  </a:lnTo>
                  <a:lnTo>
                    <a:pt x="2050" y="214"/>
                  </a:lnTo>
                  <a:lnTo>
                    <a:pt x="2048" y="282"/>
                  </a:lnTo>
                  <a:lnTo>
                    <a:pt x="2048" y="282"/>
                  </a:lnTo>
                  <a:lnTo>
                    <a:pt x="2044" y="302"/>
                  </a:lnTo>
                  <a:lnTo>
                    <a:pt x="2038" y="320"/>
                  </a:lnTo>
                  <a:lnTo>
                    <a:pt x="2030" y="336"/>
                  </a:lnTo>
                  <a:lnTo>
                    <a:pt x="2018" y="350"/>
                  </a:lnTo>
                  <a:lnTo>
                    <a:pt x="2006" y="364"/>
                  </a:lnTo>
                  <a:lnTo>
                    <a:pt x="1992" y="378"/>
                  </a:lnTo>
                  <a:lnTo>
                    <a:pt x="1960" y="400"/>
                  </a:lnTo>
                  <a:lnTo>
                    <a:pt x="1960" y="400"/>
                  </a:lnTo>
                  <a:lnTo>
                    <a:pt x="1922" y="424"/>
                  </a:lnTo>
                  <a:lnTo>
                    <a:pt x="1884" y="444"/>
                  </a:lnTo>
                  <a:lnTo>
                    <a:pt x="1846" y="462"/>
                  </a:lnTo>
                  <a:lnTo>
                    <a:pt x="1806" y="478"/>
                  </a:lnTo>
                  <a:lnTo>
                    <a:pt x="1764" y="492"/>
                  </a:lnTo>
                  <a:lnTo>
                    <a:pt x="1722" y="504"/>
                  </a:lnTo>
                  <a:lnTo>
                    <a:pt x="1680" y="516"/>
                  </a:lnTo>
                  <a:lnTo>
                    <a:pt x="1638" y="526"/>
                  </a:lnTo>
                  <a:lnTo>
                    <a:pt x="1638" y="526"/>
                  </a:lnTo>
                  <a:lnTo>
                    <a:pt x="1554" y="542"/>
                  </a:lnTo>
                  <a:lnTo>
                    <a:pt x="1472" y="556"/>
                  </a:lnTo>
                  <a:lnTo>
                    <a:pt x="1388" y="568"/>
                  </a:lnTo>
                  <a:lnTo>
                    <a:pt x="1304" y="576"/>
                  </a:lnTo>
                  <a:lnTo>
                    <a:pt x="1222" y="584"/>
                  </a:lnTo>
                  <a:lnTo>
                    <a:pt x="1138" y="588"/>
                  </a:lnTo>
                  <a:lnTo>
                    <a:pt x="1054" y="592"/>
                  </a:lnTo>
                  <a:lnTo>
                    <a:pt x="972" y="592"/>
                  </a:lnTo>
                  <a:lnTo>
                    <a:pt x="888" y="588"/>
                  </a:lnTo>
                  <a:lnTo>
                    <a:pt x="806" y="584"/>
                  </a:lnTo>
                  <a:lnTo>
                    <a:pt x="722" y="576"/>
                  </a:lnTo>
                  <a:lnTo>
                    <a:pt x="640" y="566"/>
                  </a:lnTo>
                  <a:lnTo>
                    <a:pt x="556" y="552"/>
                  </a:lnTo>
                  <a:lnTo>
                    <a:pt x="474" y="536"/>
                  </a:lnTo>
                  <a:lnTo>
                    <a:pt x="392" y="518"/>
                  </a:lnTo>
                  <a:lnTo>
                    <a:pt x="310" y="496"/>
                  </a:lnTo>
                  <a:lnTo>
                    <a:pt x="310" y="496"/>
                  </a:lnTo>
                  <a:lnTo>
                    <a:pt x="280" y="488"/>
                  </a:lnTo>
                  <a:lnTo>
                    <a:pt x="252" y="476"/>
                  </a:lnTo>
                  <a:lnTo>
                    <a:pt x="194" y="452"/>
                  </a:lnTo>
                  <a:lnTo>
                    <a:pt x="140" y="424"/>
                  </a:lnTo>
                  <a:lnTo>
                    <a:pt x="86" y="394"/>
                  </a:lnTo>
                  <a:lnTo>
                    <a:pt x="86" y="394"/>
                  </a:lnTo>
                  <a:lnTo>
                    <a:pt x="64" y="380"/>
                  </a:lnTo>
                  <a:lnTo>
                    <a:pt x="46" y="366"/>
                  </a:lnTo>
                  <a:lnTo>
                    <a:pt x="32" y="348"/>
                  </a:lnTo>
                  <a:lnTo>
                    <a:pt x="20" y="328"/>
                  </a:lnTo>
                  <a:lnTo>
                    <a:pt x="10" y="308"/>
                  </a:lnTo>
                  <a:lnTo>
                    <a:pt x="4" y="284"/>
                  </a:lnTo>
                  <a:lnTo>
                    <a:pt x="0" y="260"/>
                  </a:lnTo>
                  <a:lnTo>
                    <a:pt x="2" y="234"/>
                  </a:lnTo>
                  <a:lnTo>
                    <a:pt x="2" y="234"/>
                  </a:lnTo>
                  <a:lnTo>
                    <a:pt x="4" y="178"/>
                  </a:lnTo>
                  <a:lnTo>
                    <a:pt x="4" y="120"/>
                  </a:lnTo>
                  <a:lnTo>
                    <a:pt x="2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>
                <a:solidFill>
                  <a:prstClr val="black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5138925" y="5897218"/>
            <a:ext cx="680024" cy="503583"/>
          </a:xfrm>
          <a:prstGeom prst="rect">
            <a:avLst/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t" anchorCtr="0"/>
          <a:lstStyle/>
          <a:p>
            <a:pPr algn="ctr" eaLnBrk="0" hangingPunct="0"/>
            <a:endParaRPr lang="en-US" sz="2000" err="1">
              <a:solidFill>
                <a:srgbClr val="4D4F53"/>
              </a:solidFill>
              <a:latin typeface="Courier New"/>
              <a:cs typeface="Courier New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mtClean="0"/>
              <a:t>Save to </a:t>
            </a:r>
            <a:r>
              <a:rPr lang="en-US" err="1" smtClean="0"/>
              <a:t>HBase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type="body" sz="quarter" idx="4294967295"/>
          </p:nvPr>
        </p:nvSpPr>
        <p:spPr>
          <a:xfrm>
            <a:off x="722098" y="1251277"/>
            <a:ext cx="11466512" cy="590551"/>
          </a:xfrm>
          <a:solidFill>
            <a:schemeClr val="tx1">
              <a:lumMod val="20000"/>
              <a:lumOff val="80000"/>
            </a:schemeClr>
          </a:solidFill>
        </p:spPr>
        <p:txBody>
          <a:bodyPr lIns="91436" tIns="91436">
            <a:normAutofit/>
          </a:bodyPr>
          <a:lstStyle/>
          <a:p>
            <a:pPr marL="0" indent="0">
              <a:buNone/>
            </a:pP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rdd.map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Sensor.convertToPut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saveAsHadoopDataset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00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jobConfig</a:t>
            </a:r>
            <a:r>
              <a:rPr lang="en-US" sz="200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200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0499" name="Rectangle 155"/>
          <p:cNvSpPr>
            <a:spLocks noChangeArrowheads="1"/>
          </p:cNvSpPr>
          <p:nvPr/>
        </p:nvSpPr>
        <p:spPr bwMode="auto">
          <a:xfrm>
            <a:off x="844299" y="2964582"/>
            <a:ext cx="2476250" cy="38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r"/>
            <a:r>
              <a:rPr lang="en-US" sz="1900" err="1">
                <a:solidFill>
                  <a:prstClr val="black"/>
                </a:solidFill>
                <a:ea typeface="ヒラギノ角ゴ ProN W3"/>
                <a:cs typeface="Arial" panose="020B0604020202020204" pitchFamily="34" charset="0"/>
              </a:rPr>
              <a:t>linesRDD</a:t>
            </a:r>
            <a:r>
              <a:rPr lang="en-US" sz="1900">
                <a:solidFill>
                  <a:prstClr val="black"/>
                </a:solidFill>
                <a:ea typeface="ヒラギノ角ゴ ProN W3"/>
                <a:cs typeface="Arial" panose="020B0604020202020204" pitchFamily="34" charset="0"/>
              </a:rPr>
              <a:t> DStream</a:t>
            </a:r>
          </a:p>
        </p:txBody>
      </p:sp>
      <p:sp>
        <p:nvSpPr>
          <p:cNvPr id="86" name="Rectangle 155"/>
          <p:cNvSpPr>
            <a:spLocks noChangeArrowheads="1"/>
          </p:cNvSpPr>
          <p:nvPr/>
        </p:nvSpPr>
        <p:spPr bwMode="auto">
          <a:xfrm>
            <a:off x="844299" y="4340387"/>
            <a:ext cx="2476250" cy="38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6" tIns="45719" rIns="91436" bIns="45719">
            <a:spAutoFit/>
          </a:bodyPr>
          <a:lstStyle/>
          <a:p>
            <a:pPr algn="r"/>
            <a:r>
              <a:rPr lang="en-US" sz="1900" err="1">
                <a:solidFill>
                  <a:prstClr val="black"/>
                </a:solidFill>
                <a:ea typeface="ヒラギノ角ゴ ProN W3"/>
                <a:cs typeface="Arial" panose="020B0604020202020204" pitchFamily="34" charset="0"/>
              </a:rPr>
              <a:t>sensorRDD</a:t>
            </a:r>
            <a:r>
              <a:rPr lang="en-US" sz="1900">
                <a:solidFill>
                  <a:prstClr val="black"/>
                </a:solidFill>
                <a:ea typeface="ヒラギノ角ゴ ProN W3"/>
                <a:cs typeface="Arial" panose="020B0604020202020204" pitchFamily="34" charset="0"/>
              </a:rPr>
              <a:t> DStream</a:t>
            </a:r>
          </a:p>
        </p:txBody>
      </p:sp>
      <p:sp>
        <p:nvSpPr>
          <p:cNvPr id="125" name="Rectangular Callout 124"/>
          <p:cNvSpPr/>
          <p:nvPr/>
        </p:nvSpPr>
        <p:spPr>
          <a:xfrm>
            <a:off x="9471884" y="2749227"/>
            <a:ext cx="2560594" cy="580172"/>
          </a:xfrm>
          <a:prstGeom prst="wedgeRectCallout">
            <a:avLst>
              <a:gd name="adj1" fmla="val -94074"/>
              <a:gd name="adj2" fmla="val -207207"/>
            </a:avLst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36" tIns="45719" rIns="0" bIns="19201" anchor="t" anchorCtr="0"/>
          <a:lstStyle/>
          <a:p>
            <a:pPr>
              <a:defRPr/>
            </a:pPr>
            <a:r>
              <a:rPr lang="en-US" sz="1600" b="1">
                <a:solidFill>
                  <a:prstClr val="white"/>
                </a:solidFill>
                <a:ea typeface="ヒラギノ角ゴ ProN W3"/>
                <a:cs typeface="Calibri"/>
              </a:rPr>
              <a:t>output operation</a:t>
            </a:r>
            <a:r>
              <a:rPr lang="en-US" sz="1600">
                <a:solidFill>
                  <a:prstClr val="white"/>
                </a:solidFill>
                <a:ea typeface="ヒラギノ角ゴ ProN W3"/>
                <a:cs typeface="Calibri"/>
              </a:rPr>
              <a:t>: persist data to external storage</a:t>
            </a:r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7677208" y="2526864"/>
            <a:ext cx="1115857" cy="0"/>
          </a:xfrm>
          <a:prstGeom prst="straightConnector1">
            <a:avLst/>
          </a:prstGeom>
          <a:ln w="152400" cmpd="sng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7" name="Rectangular Callout 486"/>
          <p:cNvSpPr/>
          <p:nvPr/>
        </p:nvSpPr>
        <p:spPr>
          <a:xfrm>
            <a:off x="7471095" y="5152576"/>
            <a:ext cx="2202745" cy="529297"/>
          </a:xfrm>
          <a:prstGeom prst="wedgeRectCallout">
            <a:avLst>
              <a:gd name="adj1" fmla="val -73769"/>
              <a:gd name="adj2" fmla="val -57503"/>
            </a:avLst>
          </a:prstGeom>
          <a:solidFill>
            <a:schemeClr val="accent1"/>
          </a:solidFill>
          <a:ln w="28575" cmpd="sng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36" tIns="19201" rIns="91436" bIns="19201" anchor="t" anchorCtr="0"/>
          <a:lstStyle/>
          <a:p>
            <a:pPr>
              <a:defRPr/>
            </a:pPr>
            <a:r>
              <a:rPr lang="en-US" sz="1600">
                <a:solidFill>
                  <a:prstClr val="white"/>
                </a:solidFill>
                <a:latin typeface="Courier New"/>
                <a:ea typeface="ヒラギノ角ゴ ProN W3"/>
                <a:cs typeface="Courier New"/>
              </a:rPr>
              <a:t>Put</a:t>
            </a:r>
            <a:r>
              <a:rPr lang="en-US" sz="1600">
                <a:solidFill>
                  <a:prstClr val="white"/>
                </a:solidFill>
                <a:ea typeface="ヒラギノ角ゴ ProN W3"/>
                <a:cs typeface="Calibri"/>
              </a:rPr>
              <a:t> objects written </a:t>
            </a:r>
          </a:p>
          <a:p>
            <a:pPr>
              <a:defRPr/>
            </a:pPr>
            <a:r>
              <a:rPr lang="en-US" sz="1600">
                <a:solidFill>
                  <a:prstClr val="white"/>
                </a:solidFill>
                <a:ea typeface="ヒラギノ角ゴ ProN W3"/>
                <a:cs typeface="Calibri"/>
              </a:rPr>
              <a:t>to </a:t>
            </a:r>
            <a:r>
              <a:rPr lang="en-US" sz="1600" err="1">
                <a:solidFill>
                  <a:prstClr val="white"/>
                </a:solidFill>
                <a:ea typeface="ヒラギノ角ゴ ProN W3"/>
                <a:cs typeface="Calibri"/>
              </a:rPr>
              <a:t>HBase</a:t>
            </a:r>
            <a:endParaRPr lang="en-US" sz="1600">
              <a:solidFill>
                <a:prstClr val="white"/>
              </a:solidFill>
              <a:ea typeface="ヒラギノ角ゴ ProN W3"/>
              <a:cs typeface="Calibri"/>
            </a:endParaRPr>
          </a:p>
        </p:txBody>
      </p:sp>
      <p:pic>
        <p:nvPicPr>
          <p:cNvPr id="493" name="Shape 6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6671" y="5986718"/>
            <a:ext cx="624528" cy="42265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Rectangle 92"/>
          <p:cNvSpPr/>
          <p:nvPr/>
        </p:nvSpPr>
        <p:spPr>
          <a:xfrm>
            <a:off x="6456293" y="2265297"/>
            <a:ext cx="995021" cy="510689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500" b="1">
                <a:solidFill>
                  <a:prstClr val="black"/>
                </a:solidFill>
              </a:rPr>
              <a:t>batch </a:t>
            </a:r>
            <a:br>
              <a:rPr lang="en-US" sz="1500" b="1">
                <a:solidFill>
                  <a:prstClr val="black"/>
                </a:solidFill>
              </a:rPr>
            </a:br>
            <a:r>
              <a:rPr lang="en-US" sz="1500" b="1">
                <a:solidFill>
                  <a:prstClr val="black"/>
                </a:solidFill>
              </a:rPr>
              <a:t>time 2-3</a:t>
            </a:r>
          </a:p>
        </p:txBody>
      </p:sp>
      <p:grpSp>
        <p:nvGrpSpPr>
          <p:cNvPr id="94" name="Group 93"/>
          <p:cNvGrpSpPr/>
          <p:nvPr/>
        </p:nvGrpSpPr>
        <p:grpSpPr>
          <a:xfrm>
            <a:off x="6456519" y="2915902"/>
            <a:ext cx="994574" cy="475244"/>
            <a:chOff x="3501681" y="3794773"/>
            <a:chExt cx="996698" cy="476260"/>
          </a:xfrm>
        </p:grpSpPr>
        <p:sp>
          <p:nvSpPr>
            <p:cNvPr id="95" name="Rounded Rectangle 94"/>
            <p:cNvSpPr/>
            <p:nvPr/>
          </p:nvSpPr>
          <p:spPr>
            <a:xfrm rot="5400000">
              <a:off x="3761900" y="3534554"/>
              <a:ext cx="476260" cy="996698"/>
            </a:xfrm>
            <a:prstGeom prst="roundRect">
              <a:avLst>
                <a:gd name="adj" fmla="val 6314"/>
              </a:avLst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 rot="5400000">
              <a:off x="4163938" y="3939959"/>
              <a:ext cx="365761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 rot="5400000">
              <a:off x="3932743" y="3939955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 rot="5400000">
              <a:off x="3701549" y="3939952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6300415" y="3471564"/>
            <a:ext cx="1306777" cy="474873"/>
            <a:chOff x="6675124" y="3937998"/>
            <a:chExt cx="1637871" cy="595189"/>
          </a:xfrm>
        </p:grpSpPr>
        <p:grpSp>
          <p:nvGrpSpPr>
            <p:cNvPr id="128" name="Group 127"/>
            <p:cNvGrpSpPr/>
            <p:nvPr/>
          </p:nvGrpSpPr>
          <p:grpSpPr>
            <a:xfrm>
              <a:off x="6675124" y="3937998"/>
              <a:ext cx="764899" cy="595189"/>
              <a:chOff x="6728463" y="3937998"/>
              <a:chExt cx="764899" cy="595189"/>
            </a:xfrm>
          </p:grpSpPr>
          <p:grpSp>
            <p:nvGrpSpPr>
              <p:cNvPr id="182" name="Group 181"/>
              <p:cNvGrpSpPr/>
              <p:nvPr/>
            </p:nvGrpSpPr>
            <p:grpSpPr>
              <a:xfrm>
                <a:off x="672846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212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3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4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5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6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7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8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9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0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21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84" name="Group 183"/>
              <p:cNvGrpSpPr/>
              <p:nvPr/>
            </p:nvGrpSpPr>
            <p:grpSpPr>
              <a:xfrm>
                <a:off x="710391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185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6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87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5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6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7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8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09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0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11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129" name="Group 128"/>
            <p:cNvGrpSpPr/>
            <p:nvPr/>
          </p:nvGrpSpPr>
          <p:grpSpPr>
            <a:xfrm>
              <a:off x="7548096" y="3937998"/>
              <a:ext cx="764899" cy="595189"/>
              <a:chOff x="7479373" y="3937998"/>
              <a:chExt cx="764899" cy="595189"/>
            </a:xfrm>
          </p:grpSpPr>
          <p:grpSp>
            <p:nvGrpSpPr>
              <p:cNvPr id="130" name="Group 129"/>
              <p:cNvGrpSpPr/>
              <p:nvPr/>
            </p:nvGrpSpPr>
            <p:grpSpPr>
              <a:xfrm>
                <a:off x="747937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151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2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3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5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6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7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8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9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3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65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131" name="Group 130"/>
              <p:cNvGrpSpPr/>
              <p:nvPr/>
            </p:nvGrpSpPr>
            <p:grpSpPr>
              <a:xfrm>
                <a:off x="785482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132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4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5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6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7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8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39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0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49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50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sp>
        <p:nvSpPr>
          <p:cNvPr id="223" name="Rectangle 222"/>
          <p:cNvSpPr/>
          <p:nvPr/>
        </p:nvSpPr>
        <p:spPr>
          <a:xfrm>
            <a:off x="4981425" y="2265297"/>
            <a:ext cx="995021" cy="510689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500" b="1">
                <a:solidFill>
                  <a:prstClr val="black"/>
                </a:solidFill>
              </a:rPr>
              <a:t>batch </a:t>
            </a:r>
            <a:br>
              <a:rPr lang="en-US" sz="1500" b="1">
                <a:solidFill>
                  <a:prstClr val="black"/>
                </a:solidFill>
              </a:rPr>
            </a:br>
            <a:r>
              <a:rPr lang="en-US" sz="1500" b="1">
                <a:solidFill>
                  <a:prstClr val="black"/>
                </a:solidFill>
              </a:rPr>
              <a:t>time 1 to 2</a:t>
            </a:r>
          </a:p>
        </p:txBody>
      </p:sp>
      <p:grpSp>
        <p:nvGrpSpPr>
          <p:cNvPr id="224" name="Group 223"/>
          <p:cNvGrpSpPr/>
          <p:nvPr/>
        </p:nvGrpSpPr>
        <p:grpSpPr>
          <a:xfrm>
            <a:off x="4981651" y="2915902"/>
            <a:ext cx="994574" cy="475244"/>
            <a:chOff x="3501681" y="3794773"/>
            <a:chExt cx="996698" cy="476260"/>
          </a:xfrm>
        </p:grpSpPr>
        <p:sp>
          <p:nvSpPr>
            <p:cNvPr id="225" name="Rounded Rectangle 224"/>
            <p:cNvSpPr/>
            <p:nvPr/>
          </p:nvSpPr>
          <p:spPr>
            <a:xfrm rot="5400000">
              <a:off x="3761900" y="3534554"/>
              <a:ext cx="476260" cy="996698"/>
            </a:xfrm>
            <a:prstGeom prst="roundRect">
              <a:avLst>
                <a:gd name="adj" fmla="val 6314"/>
              </a:avLst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 rot="5400000">
              <a:off x="4163938" y="3939959"/>
              <a:ext cx="365761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 rot="5400000">
              <a:off x="3932743" y="3939955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 rot="5400000">
              <a:off x="3701549" y="3939952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grpSp>
        <p:nvGrpSpPr>
          <p:cNvPr id="231" name="Group 230"/>
          <p:cNvGrpSpPr/>
          <p:nvPr/>
        </p:nvGrpSpPr>
        <p:grpSpPr>
          <a:xfrm>
            <a:off x="4825548" y="3471564"/>
            <a:ext cx="1306777" cy="474873"/>
            <a:chOff x="6675124" y="3937998"/>
            <a:chExt cx="1637871" cy="595189"/>
          </a:xfrm>
        </p:grpSpPr>
        <p:grpSp>
          <p:nvGrpSpPr>
            <p:cNvPr id="232" name="Group 231"/>
            <p:cNvGrpSpPr/>
            <p:nvPr/>
          </p:nvGrpSpPr>
          <p:grpSpPr>
            <a:xfrm>
              <a:off x="6675124" y="3937998"/>
              <a:ext cx="764899" cy="595189"/>
              <a:chOff x="6728463" y="3937998"/>
              <a:chExt cx="764899" cy="595189"/>
            </a:xfrm>
          </p:grpSpPr>
          <p:grpSp>
            <p:nvGrpSpPr>
              <p:cNvPr id="256" name="Group 255"/>
              <p:cNvGrpSpPr/>
              <p:nvPr/>
            </p:nvGrpSpPr>
            <p:grpSpPr>
              <a:xfrm>
                <a:off x="672846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268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9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0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1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2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3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4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5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6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77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57" name="Group 256"/>
              <p:cNvGrpSpPr/>
              <p:nvPr/>
            </p:nvGrpSpPr>
            <p:grpSpPr>
              <a:xfrm>
                <a:off x="710391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258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9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0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1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2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3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4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5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6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67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33" name="Group 232"/>
            <p:cNvGrpSpPr/>
            <p:nvPr/>
          </p:nvGrpSpPr>
          <p:grpSpPr>
            <a:xfrm>
              <a:off x="7548096" y="3937998"/>
              <a:ext cx="764899" cy="595189"/>
              <a:chOff x="7479373" y="3937998"/>
              <a:chExt cx="764899" cy="595189"/>
            </a:xfrm>
          </p:grpSpPr>
          <p:grpSp>
            <p:nvGrpSpPr>
              <p:cNvPr id="234" name="Group 233"/>
              <p:cNvGrpSpPr/>
              <p:nvPr/>
            </p:nvGrpSpPr>
            <p:grpSpPr>
              <a:xfrm>
                <a:off x="747937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246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7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8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9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0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1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2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3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4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55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35" name="Group 234"/>
              <p:cNvGrpSpPr/>
              <p:nvPr/>
            </p:nvGrpSpPr>
            <p:grpSpPr>
              <a:xfrm>
                <a:off x="785482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236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7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8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39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0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1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2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3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4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45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279" name="Group 278"/>
          <p:cNvGrpSpPr/>
          <p:nvPr/>
        </p:nvGrpSpPr>
        <p:grpSpPr>
          <a:xfrm>
            <a:off x="3506786" y="2911626"/>
            <a:ext cx="994574" cy="475244"/>
            <a:chOff x="3501681" y="3794773"/>
            <a:chExt cx="996698" cy="476260"/>
          </a:xfrm>
        </p:grpSpPr>
        <p:sp>
          <p:nvSpPr>
            <p:cNvPr id="280" name="Rounded Rectangle 279"/>
            <p:cNvSpPr/>
            <p:nvPr/>
          </p:nvSpPr>
          <p:spPr>
            <a:xfrm rot="5400000">
              <a:off x="3761900" y="3534554"/>
              <a:ext cx="476260" cy="996698"/>
            </a:xfrm>
            <a:prstGeom prst="roundRect">
              <a:avLst>
                <a:gd name="adj" fmla="val 6314"/>
              </a:avLst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 rot="5400000">
              <a:off x="4163938" y="3939959"/>
              <a:ext cx="365761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282" name="Rectangle 281"/>
            <p:cNvSpPr/>
            <p:nvPr/>
          </p:nvSpPr>
          <p:spPr>
            <a:xfrm rot="5400000">
              <a:off x="3932743" y="3939955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283" name="Rectangle 282"/>
            <p:cNvSpPr/>
            <p:nvPr/>
          </p:nvSpPr>
          <p:spPr>
            <a:xfrm rot="5400000">
              <a:off x="3701549" y="3939952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284" name="Rectangle 283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sp>
        <p:nvSpPr>
          <p:cNvPr id="285" name="Rectangle 284"/>
          <p:cNvSpPr/>
          <p:nvPr/>
        </p:nvSpPr>
        <p:spPr>
          <a:xfrm>
            <a:off x="3506560" y="2265297"/>
            <a:ext cx="995021" cy="510689"/>
          </a:xfrm>
          <a:prstGeom prst="rect">
            <a:avLst/>
          </a:prstGeom>
          <a:ln w="50800">
            <a:solidFill>
              <a:schemeClr val="tx2">
                <a:lumMod val="75000"/>
              </a:schemeClr>
            </a:solidFill>
            <a:miter lim="800000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45719" rIns="0" bIns="45719" rtlCol="0" anchor="ctr"/>
          <a:lstStyle/>
          <a:p>
            <a:pPr algn="ctr"/>
            <a:r>
              <a:rPr lang="en-US" sz="1500" b="1">
                <a:solidFill>
                  <a:prstClr val="black"/>
                </a:solidFill>
              </a:rPr>
              <a:t>batch</a:t>
            </a:r>
            <a:br>
              <a:rPr lang="en-US" sz="1500" b="1">
                <a:solidFill>
                  <a:prstClr val="black"/>
                </a:solidFill>
              </a:rPr>
            </a:br>
            <a:r>
              <a:rPr lang="en-US" sz="1500" b="1">
                <a:solidFill>
                  <a:prstClr val="black"/>
                </a:solidFill>
              </a:rPr>
              <a:t>time 0 to 1</a:t>
            </a:r>
          </a:p>
        </p:txBody>
      </p:sp>
      <p:grpSp>
        <p:nvGrpSpPr>
          <p:cNvPr id="286" name="Group 285"/>
          <p:cNvGrpSpPr/>
          <p:nvPr/>
        </p:nvGrpSpPr>
        <p:grpSpPr>
          <a:xfrm>
            <a:off x="3350682" y="3471564"/>
            <a:ext cx="1306777" cy="474873"/>
            <a:chOff x="6675124" y="3937998"/>
            <a:chExt cx="1637871" cy="595189"/>
          </a:xfrm>
        </p:grpSpPr>
        <p:grpSp>
          <p:nvGrpSpPr>
            <p:cNvPr id="287" name="Group 286"/>
            <p:cNvGrpSpPr/>
            <p:nvPr/>
          </p:nvGrpSpPr>
          <p:grpSpPr>
            <a:xfrm>
              <a:off x="6675124" y="3937998"/>
              <a:ext cx="764899" cy="595189"/>
              <a:chOff x="6728463" y="3937998"/>
              <a:chExt cx="764899" cy="595189"/>
            </a:xfrm>
          </p:grpSpPr>
          <p:grpSp>
            <p:nvGrpSpPr>
              <p:cNvPr id="311" name="Group 310"/>
              <p:cNvGrpSpPr/>
              <p:nvPr/>
            </p:nvGrpSpPr>
            <p:grpSpPr>
              <a:xfrm>
                <a:off x="672846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323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4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5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6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7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8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9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0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1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32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312" name="Group 311"/>
              <p:cNvGrpSpPr/>
              <p:nvPr/>
            </p:nvGrpSpPr>
            <p:grpSpPr>
              <a:xfrm>
                <a:off x="710391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313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4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5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6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7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8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9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0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1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22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  <p:grpSp>
          <p:nvGrpSpPr>
            <p:cNvPr id="288" name="Group 287"/>
            <p:cNvGrpSpPr/>
            <p:nvPr/>
          </p:nvGrpSpPr>
          <p:grpSpPr>
            <a:xfrm>
              <a:off x="7548096" y="3937998"/>
              <a:ext cx="764899" cy="595189"/>
              <a:chOff x="7479373" y="3937998"/>
              <a:chExt cx="764899" cy="595189"/>
            </a:xfrm>
          </p:grpSpPr>
          <p:grpSp>
            <p:nvGrpSpPr>
              <p:cNvPr id="289" name="Group 288"/>
              <p:cNvGrpSpPr/>
              <p:nvPr/>
            </p:nvGrpSpPr>
            <p:grpSpPr>
              <a:xfrm>
                <a:off x="7479373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301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2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3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4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5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6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7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8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9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10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  <p:grpSp>
            <p:nvGrpSpPr>
              <p:cNvPr id="290" name="Group 289"/>
              <p:cNvGrpSpPr/>
              <p:nvPr/>
            </p:nvGrpSpPr>
            <p:grpSpPr>
              <a:xfrm>
                <a:off x="7854828" y="3937998"/>
                <a:ext cx="389444" cy="595189"/>
                <a:chOff x="338415" y="2737521"/>
                <a:chExt cx="2355851" cy="3600450"/>
              </a:xfrm>
              <a:solidFill>
                <a:schemeClr val="tx2">
                  <a:lumMod val="75000"/>
                </a:schemeClr>
              </a:solidFill>
            </p:grpSpPr>
            <p:sp>
              <p:nvSpPr>
                <p:cNvPr id="291" name="Freeform 17"/>
                <p:cNvSpPr>
                  <a:spLocks/>
                </p:cNvSpPr>
                <p:nvPr/>
              </p:nvSpPr>
              <p:spPr bwMode="auto">
                <a:xfrm>
                  <a:off x="338415" y="2737521"/>
                  <a:ext cx="2355851" cy="3600450"/>
                </a:xfrm>
                <a:custGeom>
                  <a:avLst/>
                  <a:gdLst>
                    <a:gd name="T0" fmla="*/ 1484 w 1484"/>
                    <a:gd name="T1" fmla="*/ 78 h 2268"/>
                    <a:gd name="T2" fmla="*/ 1484 w 1484"/>
                    <a:gd name="T3" fmla="*/ 1790 h 2268"/>
                    <a:gd name="T4" fmla="*/ 1168 w 1484"/>
                    <a:gd name="T5" fmla="*/ 2214 h 2268"/>
                    <a:gd name="T6" fmla="*/ 1064 w 1484"/>
                    <a:gd name="T7" fmla="*/ 2268 h 2268"/>
                    <a:gd name="T8" fmla="*/ 0 w 1484"/>
                    <a:gd name="T9" fmla="*/ 2268 h 2268"/>
                    <a:gd name="T10" fmla="*/ 0 w 1484"/>
                    <a:gd name="T11" fmla="*/ 420 h 2268"/>
                    <a:gd name="T12" fmla="*/ 62 w 1484"/>
                    <a:gd name="T13" fmla="*/ 310 h 2268"/>
                    <a:gd name="T14" fmla="*/ 444 w 1484"/>
                    <a:gd name="T15" fmla="*/ 0 h 2268"/>
                    <a:gd name="T16" fmla="*/ 1418 w 1484"/>
                    <a:gd name="T17" fmla="*/ 0 h 2268"/>
                    <a:gd name="T18" fmla="*/ 1484 w 1484"/>
                    <a:gd name="T19" fmla="*/ 78 h 22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84" h="2268">
                      <a:moveTo>
                        <a:pt x="1484" y="78"/>
                      </a:moveTo>
                      <a:lnTo>
                        <a:pt x="1484" y="1790"/>
                      </a:lnTo>
                      <a:lnTo>
                        <a:pt x="1168" y="2214"/>
                      </a:lnTo>
                      <a:lnTo>
                        <a:pt x="1064" y="2268"/>
                      </a:lnTo>
                      <a:lnTo>
                        <a:pt x="0" y="2268"/>
                      </a:lnTo>
                      <a:lnTo>
                        <a:pt x="0" y="420"/>
                      </a:lnTo>
                      <a:lnTo>
                        <a:pt x="62" y="310"/>
                      </a:lnTo>
                      <a:lnTo>
                        <a:pt x="444" y="0"/>
                      </a:lnTo>
                      <a:lnTo>
                        <a:pt x="1418" y="0"/>
                      </a:lnTo>
                      <a:lnTo>
                        <a:pt x="1484" y="7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38100">
                  <a:solidFill>
                    <a:schemeClr val="bg1"/>
                  </a:solidFill>
                  <a:miter lim="800000"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2" name="Freeform 18"/>
                <p:cNvSpPr>
                  <a:spLocks/>
                </p:cNvSpPr>
                <p:nvPr/>
              </p:nvSpPr>
              <p:spPr bwMode="auto">
                <a:xfrm>
                  <a:off x="436840" y="2737521"/>
                  <a:ext cx="2152651" cy="492125"/>
                </a:xfrm>
                <a:custGeom>
                  <a:avLst/>
                  <a:gdLst>
                    <a:gd name="T0" fmla="*/ 382 w 1356"/>
                    <a:gd name="T1" fmla="*/ 0 h 310"/>
                    <a:gd name="T2" fmla="*/ 1356 w 1356"/>
                    <a:gd name="T3" fmla="*/ 0 h 310"/>
                    <a:gd name="T4" fmla="*/ 1038 w 1356"/>
                    <a:gd name="T5" fmla="*/ 310 h 310"/>
                    <a:gd name="T6" fmla="*/ 0 w 1356"/>
                    <a:gd name="T7" fmla="*/ 310 h 310"/>
                    <a:gd name="T8" fmla="*/ 382 w 1356"/>
                    <a:gd name="T9" fmla="*/ 0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6" h="310">
                      <a:moveTo>
                        <a:pt x="382" y="0"/>
                      </a:moveTo>
                      <a:lnTo>
                        <a:pt x="1356" y="0"/>
                      </a:lnTo>
                      <a:lnTo>
                        <a:pt x="1038" y="310"/>
                      </a:lnTo>
                      <a:lnTo>
                        <a:pt x="0" y="310"/>
                      </a:lnTo>
                      <a:lnTo>
                        <a:pt x="38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3" name="Freeform 19"/>
                <p:cNvSpPr>
                  <a:spLocks/>
                </p:cNvSpPr>
                <p:nvPr/>
              </p:nvSpPr>
              <p:spPr bwMode="auto">
                <a:xfrm>
                  <a:off x="2192616" y="2861346"/>
                  <a:ext cx="501650" cy="3390900"/>
                </a:xfrm>
                <a:custGeom>
                  <a:avLst/>
                  <a:gdLst>
                    <a:gd name="T0" fmla="*/ 316 w 316"/>
                    <a:gd name="T1" fmla="*/ 1712 h 2136"/>
                    <a:gd name="T2" fmla="*/ 0 w 316"/>
                    <a:gd name="T3" fmla="*/ 2136 h 2136"/>
                    <a:gd name="T4" fmla="*/ 0 w 316"/>
                    <a:gd name="T5" fmla="*/ 328 h 2136"/>
                    <a:gd name="T6" fmla="*/ 316 w 316"/>
                    <a:gd name="T7" fmla="*/ 0 h 2136"/>
                    <a:gd name="T8" fmla="*/ 316 w 316"/>
                    <a:gd name="T9" fmla="*/ 1712 h 21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6" h="2136">
                      <a:moveTo>
                        <a:pt x="316" y="1712"/>
                      </a:moveTo>
                      <a:lnTo>
                        <a:pt x="0" y="2136"/>
                      </a:lnTo>
                      <a:lnTo>
                        <a:pt x="0" y="328"/>
                      </a:lnTo>
                      <a:lnTo>
                        <a:pt x="316" y="0"/>
                      </a:lnTo>
                      <a:lnTo>
                        <a:pt x="316" y="17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4" name="Freeform 20"/>
                <p:cNvSpPr>
                  <a:spLocks noEditPoints="1"/>
                </p:cNvSpPr>
                <p:nvPr/>
              </p:nvSpPr>
              <p:spPr bwMode="auto">
                <a:xfrm>
                  <a:off x="338415" y="3404271"/>
                  <a:ext cx="1689101" cy="2933700"/>
                </a:xfrm>
                <a:custGeom>
                  <a:avLst/>
                  <a:gdLst>
                    <a:gd name="T0" fmla="*/ 0 w 1064"/>
                    <a:gd name="T1" fmla="*/ 0 h 1848"/>
                    <a:gd name="T2" fmla="*/ 0 w 1064"/>
                    <a:gd name="T3" fmla="*/ 1848 h 1848"/>
                    <a:gd name="T4" fmla="*/ 1064 w 1064"/>
                    <a:gd name="T5" fmla="*/ 1848 h 1848"/>
                    <a:gd name="T6" fmla="*/ 1064 w 1064"/>
                    <a:gd name="T7" fmla="*/ 0 h 1848"/>
                    <a:gd name="T8" fmla="*/ 0 w 1064"/>
                    <a:gd name="T9" fmla="*/ 0 h 1848"/>
                    <a:gd name="T10" fmla="*/ 152 w 1064"/>
                    <a:gd name="T11" fmla="*/ 148 h 1848"/>
                    <a:gd name="T12" fmla="*/ 912 w 1064"/>
                    <a:gd name="T13" fmla="*/ 148 h 1848"/>
                    <a:gd name="T14" fmla="*/ 912 w 1064"/>
                    <a:gd name="T15" fmla="*/ 1690 h 1848"/>
                    <a:gd name="T16" fmla="*/ 152 w 1064"/>
                    <a:gd name="T17" fmla="*/ 1690 h 1848"/>
                    <a:gd name="T18" fmla="*/ 152 w 1064"/>
                    <a:gd name="T19" fmla="*/ 148 h 18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064" h="1848">
                      <a:moveTo>
                        <a:pt x="0" y="0"/>
                      </a:moveTo>
                      <a:lnTo>
                        <a:pt x="0" y="1848"/>
                      </a:lnTo>
                      <a:lnTo>
                        <a:pt x="1064" y="1848"/>
                      </a:lnTo>
                      <a:lnTo>
                        <a:pt x="1064" y="0"/>
                      </a:lnTo>
                      <a:lnTo>
                        <a:pt x="0" y="0"/>
                      </a:lnTo>
                      <a:close/>
                      <a:moveTo>
                        <a:pt x="152" y="148"/>
                      </a:moveTo>
                      <a:lnTo>
                        <a:pt x="912" y="148"/>
                      </a:lnTo>
                      <a:lnTo>
                        <a:pt x="912" y="1690"/>
                      </a:lnTo>
                      <a:lnTo>
                        <a:pt x="152" y="1690"/>
                      </a:lnTo>
                      <a:lnTo>
                        <a:pt x="152" y="1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5" name="Rectangle 21"/>
                <p:cNvSpPr>
                  <a:spLocks noChangeArrowheads="1"/>
                </p:cNvSpPr>
                <p:nvPr/>
              </p:nvSpPr>
              <p:spPr bwMode="auto">
                <a:xfrm>
                  <a:off x="700365" y="376622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6" name="Rectangle 22"/>
                <p:cNvSpPr>
                  <a:spLocks noChangeArrowheads="1"/>
                </p:cNvSpPr>
                <p:nvPr/>
              </p:nvSpPr>
              <p:spPr bwMode="auto">
                <a:xfrm>
                  <a:off x="700365" y="415039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7" name="Rectangle 23"/>
                <p:cNvSpPr>
                  <a:spLocks noChangeArrowheads="1"/>
                </p:cNvSpPr>
                <p:nvPr/>
              </p:nvSpPr>
              <p:spPr bwMode="auto">
                <a:xfrm>
                  <a:off x="700365" y="4534571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8" name="Rectangle 24"/>
                <p:cNvSpPr>
                  <a:spLocks noChangeArrowheads="1"/>
                </p:cNvSpPr>
                <p:nvPr/>
              </p:nvSpPr>
              <p:spPr bwMode="auto">
                <a:xfrm>
                  <a:off x="700365" y="4918746"/>
                  <a:ext cx="962025" cy="276225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299" name="Rectangle 25"/>
                <p:cNvSpPr>
                  <a:spLocks noChangeArrowheads="1"/>
                </p:cNvSpPr>
                <p:nvPr/>
              </p:nvSpPr>
              <p:spPr bwMode="auto">
                <a:xfrm>
                  <a:off x="700365" y="5299746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00" name="Rectangle 26"/>
                <p:cNvSpPr>
                  <a:spLocks noChangeArrowheads="1"/>
                </p:cNvSpPr>
                <p:nvPr/>
              </p:nvSpPr>
              <p:spPr bwMode="auto">
                <a:xfrm>
                  <a:off x="700365" y="5683921"/>
                  <a:ext cx="962025" cy="279400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2000">
                    <a:solidFill>
                      <a:prstClr val="black"/>
                    </a:solidFill>
                  </a:endParaRPr>
                </a:p>
              </p:txBody>
            </p:sp>
          </p:grpSp>
        </p:grpSp>
      </p:grpSp>
      <p:grpSp>
        <p:nvGrpSpPr>
          <p:cNvPr id="8" name="Group 7"/>
          <p:cNvGrpSpPr/>
          <p:nvPr/>
        </p:nvGrpSpPr>
        <p:grpSpPr>
          <a:xfrm>
            <a:off x="4004069" y="3416757"/>
            <a:ext cx="2949733" cy="830480"/>
            <a:chOff x="4004069" y="3520456"/>
            <a:chExt cx="2949733" cy="937447"/>
          </a:xfrm>
        </p:grpSpPr>
        <p:cxnSp>
          <p:nvCxnSpPr>
            <p:cNvPr id="222" name="Straight Arrow Connector 221"/>
            <p:cNvCxnSpPr/>
            <p:nvPr/>
          </p:nvCxnSpPr>
          <p:spPr bwMode="auto">
            <a:xfrm>
              <a:off x="6953802" y="3520456"/>
              <a:ext cx="0" cy="937447"/>
            </a:xfrm>
            <a:prstGeom prst="straightConnector1">
              <a:avLst/>
            </a:prstGeom>
            <a:noFill/>
            <a:ln w="50800" algn="ctr">
              <a:solidFill>
                <a:schemeClr val="tx2">
                  <a:lumMod val="75000"/>
                </a:schemeClr>
              </a:solidFill>
              <a:miter lim="800000"/>
              <a:headEnd/>
              <a:tailEnd type="triangle"/>
            </a:ln>
          </p:spPr>
        </p:cxnSp>
        <p:cxnSp>
          <p:nvCxnSpPr>
            <p:cNvPr id="278" name="Straight Arrow Connector 277"/>
            <p:cNvCxnSpPr/>
            <p:nvPr/>
          </p:nvCxnSpPr>
          <p:spPr bwMode="auto">
            <a:xfrm>
              <a:off x="5478935" y="3520456"/>
              <a:ext cx="0" cy="937447"/>
            </a:xfrm>
            <a:prstGeom prst="straightConnector1">
              <a:avLst/>
            </a:prstGeom>
            <a:noFill/>
            <a:ln w="50800" algn="ctr">
              <a:solidFill>
                <a:schemeClr val="tx2">
                  <a:lumMod val="75000"/>
                </a:schemeClr>
              </a:solidFill>
              <a:miter lim="800000"/>
              <a:headEnd/>
              <a:tailEnd type="triangle"/>
            </a:ln>
          </p:spPr>
        </p:cxnSp>
        <p:cxnSp>
          <p:nvCxnSpPr>
            <p:cNvPr id="333" name="Straight Arrow Connector 332"/>
            <p:cNvCxnSpPr/>
            <p:nvPr/>
          </p:nvCxnSpPr>
          <p:spPr bwMode="auto">
            <a:xfrm>
              <a:off x="4004069" y="3520456"/>
              <a:ext cx="0" cy="937447"/>
            </a:xfrm>
            <a:prstGeom prst="straightConnector1">
              <a:avLst/>
            </a:prstGeom>
            <a:noFill/>
            <a:ln w="50800" algn="ctr">
              <a:solidFill>
                <a:schemeClr val="tx2">
                  <a:lumMod val="75000"/>
                </a:schemeClr>
              </a:solidFill>
              <a:miter lim="800000"/>
              <a:headEnd/>
              <a:tailEnd type="triangle"/>
            </a:ln>
          </p:spPr>
        </p:cxnSp>
      </p:grpSp>
      <p:grpSp>
        <p:nvGrpSpPr>
          <p:cNvPr id="334" name="Group 333"/>
          <p:cNvGrpSpPr/>
          <p:nvPr/>
        </p:nvGrpSpPr>
        <p:grpSpPr>
          <a:xfrm>
            <a:off x="6456519" y="4287431"/>
            <a:ext cx="994574" cy="475244"/>
            <a:chOff x="3501681" y="3794773"/>
            <a:chExt cx="996698" cy="476260"/>
          </a:xfrm>
        </p:grpSpPr>
        <p:sp>
          <p:nvSpPr>
            <p:cNvPr id="335" name="Rounded Rectangle 334"/>
            <p:cNvSpPr/>
            <p:nvPr/>
          </p:nvSpPr>
          <p:spPr>
            <a:xfrm rot="5400000">
              <a:off x="3761900" y="3534554"/>
              <a:ext cx="476260" cy="996698"/>
            </a:xfrm>
            <a:prstGeom prst="roundRect">
              <a:avLst>
                <a:gd name="adj" fmla="val 6314"/>
              </a:avLst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</a:endParaRPr>
            </a:p>
          </p:txBody>
        </p:sp>
        <p:sp>
          <p:nvSpPr>
            <p:cNvPr id="336" name="Rectangle 335"/>
            <p:cNvSpPr/>
            <p:nvPr/>
          </p:nvSpPr>
          <p:spPr>
            <a:xfrm rot="5400000">
              <a:off x="4163938" y="3939959"/>
              <a:ext cx="365761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337" name="Rectangle 336"/>
            <p:cNvSpPr/>
            <p:nvPr/>
          </p:nvSpPr>
          <p:spPr>
            <a:xfrm rot="5400000">
              <a:off x="3932743" y="3939955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338" name="Rectangle 337"/>
            <p:cNvSpPr/>
            <p:nvPr/>
          </p:nvSpPr>
          <p:spPr>
            <a:xfrm rot="5400000">
              <a:off x="3701549" y="3939952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339" name="Rectangle 338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grpSp>
        <p:nvGrpSpPr>
          <p:cNvPr id="340" name="Group 339"/>
          <p:cNvGrpSpPr/>
          <p:nvPr/>
        </p:nvGrpSpPr>
        <p:grpSpPr>
          <a:xfrm>
            <a:off x="4981651" y="4287431"/>
            <a:ext cx="994574" cy="475244"/>
            <a:chOff x="3501681" y="3794773"/>
            <a:chExt cx="996698" cy="476260"/>
          </a:xfrm>
        </p:grpSpPr>
        <p:sp>
          <p:nvSpPr>
            <p:cNvPr id="341" name="Rounded Rectangle 340"/>
            <p:cNvSpPr/>
            <p:nvPr/>
          </p:nvSpPr>
          <p:spPr>
            <a:xfrm rot="5400000">
              <a:off x="3761900" y="3534554"/>
              <a:ext cx="476260" cy="996698"/>
            </a:xfrm>
            <a:prstGeom prst="roundRect">
              <a:avLst>
                <a:gd name="adj" fmla="val 6314"/>
              </a:avLst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</a:endParaRPr>
            </a:p>
          </p:txBody>
        </p:sp>
        <p:sp>
          <p:nvSpPr>
            <p:cNvPr id="342" name="Rectangle 341"/>
            <p:cNvSpPr/>
            <p:nvPr/>
          </p:nvSpPr>
          <p:spPr>
            <a:xfrm rot="5400000">
              <a:off x="4163938" y="3939959"/>
              <a:ext cx="365761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 rot="5400000">
              <a:off x="3932743" y="3939955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344" name="Rectangle 343"/>
            <p:cNvSpPr/>
            <p:nvPr/>
          </p:nvSpPr>
          <p:spPr>
            <a:xfrm rot="5400000">
              <a:off x="3701549" y="3939952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345" name="Rectangle 344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grpSp>
        <p:nvGrpSpPr>
          <p:cNvPr id="346" name="Group 345"/>
          <p:cNvGrpSpPr/>
          <p:nvPr/>
        </p:nvGrpSpPr>
        <p:grpSpPr>
          <a:xfrm>
            <a:off x="3506786" y="4287431"/>
            <a:ext cx="994574" cy="475244"/>
            <a:chOff x="3501681" y="3794773"/>
            <a:chExt cx="996698" cy="476260"/>
          </a:xfrm>
        </p:grpSpPr>
        <p:sp>
          <p:nvSpPr>
            <p:cNvPr id="347" name="Rounded Rectangle 346"/>
            <p:cNvSpPr/>
            <p:nvPr/>
          </p:nvSpPr>
          <p:spPr>
            <a:xfrm rot="5400000">
              <a:off x="3761900" y="3534554"/>
              <a:ext cx="476260" cy="996698"/>
            </a:xfrm>
            <a:prstGeom prst="roundRect">
              <a:avLst>
                <a:gd name="adj" fmla="val 6314"/>
              </a:avLst>
            </a:prstGeom>
            <a:noFill/>
            <a:ln w="50800"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black"/>
                </a:solidFill>
              </a:endParaRPr>
            </a:p>
          </p:txBody>
        </p:sp>
        <p:sp>
          <p:nvSpPr>
            <p:cNvPr id="348" name="Rectangle 347"/>
            <p:cNvSpPr/>
            <p:nvPr/>
          </p:nvSpPr>
          <p:spPr>
            <a:xfrm rot="5400000">
              <a:off x="4163938" y="3939959"/>
              <a:ext cx="365761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349" name="Rectangle 348"/>
            <p:cNvSpPr/>
            <p:nvPr/>
          </p:nvSpPr>
          <p:spPr>
            <a:xfrm rot="5400000">
              <a:off x="3932743" y="3939955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350" name="Rectangle 349"/>
            <p:cNvSpPr/>
            <p:nvPr/>
          </p:nvSpPr>
          <p:spPr>
            <a:xfrm rot="5400000">
              <a:off x="3701549" y="3939952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  <p:sp>
          <p:nvSpPr>
            <p:cNvPr id="351" name="Rectangle 350"/>
            <p:cNvSpPr/>
            <p:nvPr/>
          </p:nvSpPr>
          <p:spPr>
            <a:xfrm rot="5400000">
              <a:off x="3470350" y="3939950"/>
              <a:ext cx="365760" cy="18121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5400">
              <a:noFill/>
              <a:miter lim="800000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199609" y="3914953"/>
            <a:ext cx="3607960" cy="319228"/>
            <a:chOff x="4199609" y="3914952"/>
            <a:chExt cx="3607960" cy="319228"/>
          </a:xfrm>
        </p:grpSpPr>
        <p:sp>
          <p:nvSpPr>
            <p:cNvPr id="490" name="Rectangle 155"/>
            <p:cNvSpPr>
              <a:spLocks noChangeArrowheads="1"/>
            </p:cNvSpPr>
            <p:nvPr/>
          </p:nvSpPr>
          <p:spPr bwMode="auto">
            <a:xfrm>
              <a:off x="7165556" y="3914952"/>
              <a:ext cx="642013" cy="319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en-US" sz="1500">
                  <a:solidFill>
                    <a:srgbClr val="4D4F53">
                      <a:lumMod val="75000"/>
                    </a:srgbClr>
                  </a:solidFill>
                  <a:ea typeface="ヒラギノ角ゴ ProN W3"/>
                  <a:cs typeface="Arial" panose="020B0604020202020204" pitchFamily="34" charset="0"/>
                </a:rPr>
                <a:t>map</a:t>
              </a:r>
            </a:p>
          </p:txBody>
        </p:sp>
        <p:sp>
          <p:nvSpPr>
            <p:cNvPr id="488" name="Rectangle 155"/>
            <p:cNvSpPr>
              <a:spLocks noChangeArrowheads="1"/>
            </p:cNvSpPr>
            <p:nvPr/>
          </p:nvSpPr>
          <p:spPr bwMode="auto">
            <a:xfrm>
              <a:off x="4199609" y="3914952"/>
              <a:ext cx="642013" cy="319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en-US" sz="1500">
                  <a:solidFill>
                    <a:srgbClr val="4D4F53">
                      <a:lumMod val="75000"/>
                    </a:srgbClr>
                  </a:solidFill>
                  <a:ea typeface="ヒラギノ角ゴ ProN W3"/>
                  <a:cs typeface="Arial" panose="020B0604020202020204" pitchFamily="34" charset="0"/>
                </a:rPr>
                <a:t>map</a:t>
              </a:r>
            </a:p>
          </p:txBody>
        </p:sp>
        <p:sp>
          <p:nvSpPr>
            <p:cNvPr id="489" name="Rectangle 155"/>
            <p:cNvSpPr>
              <a:spLocks noChangeArrowheads="1"/>
            </p:cNvSpPr>
            <p:nvPr/>
          </p:nvSpPr>
          <p:spPr bwMode="auto">
            <a:xfrm>
              <a:off x="5690690" y="3914952"/>
              <a:ext cx="642013" cy="319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en-US" sz="1500">
                  <a:solidFill>
                    <a:srgbClr val="4D4F53">
                      <a:lumMod val="75000"/>
                    </a:srgbClr>
                  </a:solidFill>
                  <a:ea typeface="ヒラギノ角ゴ ProN W3"/>
                  <a:cs typeface="Arial" panose="020B0604020202020204" pitchFamily="34" charset="0"/>
                </a:rPr>
                <a:t>map</a:t>
              </a:r>
            </a:p>
          </p:txBody>
        </p:sp>
      </p:grpSp>
      <p:grpSp>
        <p:nvGrpSpPr>
          <p:cNvPr id="499" name="Group 498"/>
          <p:cNvGrpSpPr/>
          <p:nvPr/>
        </p:nvGrpSpPr>
        <p:grpSpPr>
          <a:xfrm>
            <a:off x="4004069" y="4762675"/>
            <a:ext cx="2949733" cy="609285"/>
            <a:chOff x="4004069" y="3520456"/>
            <a:chExt cx="2949733" cy="937447"/>
          </a:xfrm>
        </p:grpSpPr>
        <p:cxnSp>
          <p:nvCxnSpPr>
            <p:cNvPr id="500" name="Straight Arrow Connector 499"/>
            <p:cNvCxnSpPr/>
            <p:nvPr/>
          </p:nvCxnSpPr>
          <p:spPr bwMode="auto">
            <a:xfrm>
              <a:off x="6953802" y="3520456"/>
              <a:ext cx="0" cy="937447"/>
            </a:xfrm>
            <a:prstGeom prst="straightConnector1">
              <a:avLst/>
            </a:prstGeom>
            <a:noFill/>
            <a:ln w="50800" algn="ctr">
              <a:solidFill>
                <a:schemeClr val="tx2">
                  <a:lumMod val="75000"/>
                </a:schemeClr>
              </a:solidFill>
              <a:miter lim="800000"/>
              <a:headEnd/>
              <a:tailEnd type="triangle"/>
            </a:ln>
          </p:spPr>
        </p:cxnSp>
        <p:cxnSp>
          <p:nvCxnSpPr>
            <p:cNvPr id="501" name="Straight Arrow Connector 500"/>
            <p:cNvCxnSpPr/>
            <p:nvPr/>
          </p:nvCxnSpPr>
          <p:spPr bwMode="auto">
            <a:xfrm>
              <a:off x="5478935" y="3520456"/>
              <a:ext cx="0" cy="937447"/>
            </a:xfrm>
            <a:prstGeom prst="straightConnector1">
              <a:avLst/>
            </a:prstGeom>
            <a:noFill/>
            <a:ln w="50800" algn="ctr">
              <a:solidFill>
                <a:schemeClr val="tx2">
                  <a:lumMod val="75000"/>
                </a:schemeClr>
              </a:solidFill>
              <a:miter lim="800000"/>
              <a:headEnd/>
              <a:tailEnd type="triangle"/>
            </a:ln>
          </p:spPr>
        </p:cxnSp>
        <p:cxnSp>
          <p:nvCxnSpPr>
            <p:cNvPr id="502" name="Straight Arrow Connector 501"/>
            <p:cNvCxnSpPr/>
            <p:nvPr/>
          </p:nvCxnSpPr>
          <p:spPr bwMode="auto">
            <a:xfrm>
              <a:off x="4004069" y="3520456"/>
              <a:ext cx="0" cy="937447"/>
            </a:xfrm>
            <a:prstGeom prst="straightConnector1">
              <a:avLst/>
            </a:prstGeom>
            <a:noFill/>
            <a:ln w="50800" algn="ctr">
              <a:solidFill>
                <a:schemeClr val="tx2">
                  <a:lumMod val="75000"/>
                </a:schemeClr>
              </a:solidFill>
              <a:miter lim="800000"/>
              <a:headEnd/>
              <a:tailEnd type="triangle"/>
            </a:ln>
          </p:spPr>
        </p:cxnSp>
      </p:grpSp>
      <p:grpSp>
        <p:nvGrpSpPr>
          <p:cNvPr id="11" name="Group 10"/>
          <p:cNvGrpSpPr/>
          <p:nvPr/>
        </p:nvGrpSpPr>
        <p:grpSpPr>
          <a:xfrm>
            <a:off x="4199609" y="4860633"/>
            <a:ext cx="3607960" cy="319228"/>
            <a:chOff x="4199609" y="4860632"/>
            <a:chExt cx="3607960" cy="319228"/>
          </a:xfrm>
        </p:grpSpPr>
        <p:sp>
          <p:nvSpPr>
            <p:cNvPr id="503" name="Rectangle 155"/>
            <p:cNvSpPr>
              <a:spLocks noChangeArrowheads="1"/>
            </p:cNvSpPr>
            <p:nvPr/>
          </p:nvSpPr>
          <p:spPr bwMode="auto">
            <a:xfrm>
              <a:off x="7165556" y="4860632"/>
              <a:ext cx="642013" cy="319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en-US" sz="1500">
                  <a:solidFill>
                    <a:srgbClr val="4D4F53">
                      <a:lumMod val="75000"/>
                    </a:srgbClr>
                  </a:solidFill>
                  <a:ea typeface="ヒラギノ角ゴ ProN W3"/>
                  <a:cs typeface="Arial" panose="020B0604020202020204" pitchFamily="34" charset="0"/>
                </a:rPr>
                <a:t>save</a:t>
              </a:r>
            </a:p>
          </p:txBody>
        </p:sp>
        <p:sp>
          <p:nvSpPr>
            <p:cNvPr id="504" name="Rectangle 155"/>
            <p:cNvSpPr>
              <a:spLocks noChangeArrowheads="1"/>
            </p:cNvSpPr>
            <p:nvPr/>
          </p:nvSpPr>
          <p:spPr bwMode="auto">
            <a:xfrm>
              <a:off x="4199609" y="4860632"/>
              <a:ext cx="642013" cy="319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en-US" sz="1500">
                  <a:solidFill>
                    <a:srgbClr val="4D4F53">
                      <a:lumMod val="75000"/>
                    </a:srgbClr>
                  </a:solidFill>
                  <a:ea typeface="ヒラギノ角ゴ ProN W3"/>
                  <a:cs typeface="Arial" panose="020B0604020202020204" pitchFamily="34" charset="0"/>
                </a:rPr>
                <a:t>save</a:t>
              </a:r>
            </a:p>
          </p:txBody>
        </p:sp>
        <p:sp>
          <p:nvSpPr>
            <p:cNvPr id="505" name="Rectangle 155"/>
            <p:cNvSpPr>
              <a:spLocks noChangeArrowheads="1"/>
            </p:cNvSpPr>
            <p:nvPr/>
          </p:nvSpPr>
          <p:spPr bwMode="auto">
            <a:xfrm>
              <a:off x="5690690" y="4860632"/>
              <a:ext cx="642013" cy="319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 anchorCtr="0">
              <a:noAutofit/>
            </a:bodyPr>
            <a:lstStyle/>
            <a:p>
              <a:r>
                <a:rPr lang="en-US" sz="1500">
                  <a:solidFill>
                    <a:srgbClr val="4D4F53">
                      <a:lumMod val="75000"/>
                    </a:srgbClr>
                  </a:solidFill>
                  <a:ea typeface="ヒラギノ角ゴ ProN W3"/>
                  <a:cs typeface="Arial" panose="020B0604020202020204" pitchFamily="34" charset="0"/>
                </a:rPr>
                <a:t>save</a:t>
              </a: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693" y="5338763"/>
            <a:ext cx="1550488" cy="59041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440060" y="6400801"/>
            <a:ext cx="668304" cy="45719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 rtlCol="0" anchor="ctr"/>
          <a:lstStyle/>
          <a:p>
            <a:pPr algn="ctr" eaLnBrk="0" hangingPunct="0"/>
            <a:endParaRPr lang="en-US" dirty="0" smtClean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07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125" grpId="0" animBg="1"/>
      <p:bldP spid="48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Start Receiving Data</a:t>
            </a:r>
            <a:endParaRPr lang="en-US"/>
          </a:p>
        </p:txBody>
      </p:sp>
      <p:sp>
        <p:nvSpPr>
          <p:cNvPr id="5" name="Content Placeholder 4"/>
          <p:cNvSpPr txBox="1">
            <a:spLocks/>
          </p:cNvSpPr>
          <p:nvPr/>
        </p:nvSpPr>
        <p:spPr>
          <a:xfrm>
            <a:off x="440059" y="1523608"/>
            <a:ext cx="11466576" cy="3533203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lIns="91436" tIns="45719" rIns="91436" bIns="45719"/>
          <a:lstStyle>
            <a:lvl1pPr marL="0" indent="0" algn="l" defTabSz="609493" rtl="0" eaLnBrk="1" latinLnBrk="0" hangingPunct="1">
              <a:spcBef>
                <a:spcPct val="20000"/>
              </a:spcBef>
              <a:buFontTx/>
              <a:buNone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990427" indent="-380933" algn="l" defTabSz="609493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523733" indent="-304747" algn="l" defTabSz="609493" rtl="0" eaLnBrk="1" latinLnBrk="0" hangingPunct="1">
              <a:spcBef>
                <a:spcPct val="20000"/>
              </a:spcBef>
              <a:buClr>
                <a:schemeClr val="accent1"/>
              </a:buClr>
              <a:buFont typeface="Lucida Grande"/>
              <a:buChar char="-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2133227" indent="-304747" algn="l" defTabSz="609493" rtl="0" eaLnBrk="1" latinLnBrk="0" hangingPunct="1">
              <a:spcBef>
                <a:spcPct val="20000"/>
              </a:spcBef>
              <a:buClr>
                <a:schemeClr val="accent1"/>
              </a:buClr>
              <a:buFont typeface="Courier New"/>
              <a:buChar char="o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742720" indent="-304747" algn="l" defTabSz="609493" rtl="0" eaLnBrk="1" latinLnBrk="0" hangingPunct="1">
              <a:spcBef>
                <a:spcPct val="20000"/>
              </a:spcBef>
              <a:buFont typeface="Arial"/>
              <a:buChar char="»"/>
              <a:defRPr sz="1400" kern="1200">
                <a:solidFill>
                  <a:schemeClr val="tx2"/>
                </a:solidFill>
                <a:latin typeface="Arial"/>
                <a:ea typeface="+mn-ea"/>
                <a:cs typeface="Arial"/>
              </a:defRPr>
            </a:lvl5pPr>
            <a:lvl6pPr marL="335221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609493" rtl="0" eaLnBrk="1" latinLnBrk="0" hangingPunct="1">
              <a:spcBef>
                <a:spcPct val="20000"/>
              </a:spcBef>
              <a:buFont typeface="Arial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sensorDStream.foreachRDD</a:t>
            </a:r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{  </a:t>
            </a:r>
            <a:r>
              <a:rPr lang="en-US" sz="2000" err="1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rdd</a:t>
            </a:r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=&gt;      </a:t>
            </a:r>
          </a:p>
          <a:p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. . .</a:t>
            </a:r>
          </a:p>
          <a:p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Start the computation </a:t>
            </a:r>
          </a:p>
          <a:p>
            <a:r>
              <a:rPr lang="en-US" sz="2000" b="1" err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ssc.start</a:t>
            </a:r>
            <a:r>
              <a:rPr lang="en-US" sz="2000" b="1">
                <a:solidFill>
                  <a:srgbClr val="C60C3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</a:t>
            </a:r>
          </a:p>
          <a:p>
            <a:r>
              <a:rPr lang="en-US" sz="2000">
                <a:solidFill>
                  <a:prstClr val="black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Wait for the computation to terminate </a:t>
            </a:r>
          </a:p>
          <a:p>
            <a:r>
              <a:rPr lang="en-US" sz="2000" b="1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ssc.awaitTermination</a:t>
            </a:r>
            <a:r>
              <a:rPr lang="en-US" sz="2000" b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81462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Why Stream Processing?</a:t>
            </a:r>
            <a:endParaRPr lang="en-US"/>
          </a:p>
        </p:txBody>
      </p:sp>
      <p:sp>
        <p:nvSpPr>
          <p:cNvPr id="26" name="Rectangle 25"/>
          <p:cNvSpPr/>
          <p:nvPr/>
        </p:nvSpPr>
        <p:spPr bwMode="auto">
          <a:xfrm>
            <a:off x="1652986" y="3309014"/>
            <a:ext cx="1733247" cy="1032095"/>
          </a:xfrm>
          <a:prstGeom prst="rect">
            <a:avLst/>
          </a:prstGeom>
          <a:solidFill>
            <a:srgbClr val="4D4F53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27" name="Shape 186"/>
          <p:cNvSpPr txBox="1"/>
          <p:nvPr/>
        </p:nvSpPr>
        <p:spPr>
          <a:xfrm>
            <a:off x="1741092" y="3635707"/>
            <a:ext cx="1645139" cy="1959300"/>
          </a:xfrm>
          <a:prstGeom prst="rect">
            <a:avLst/>
          </a:prstGeom>
          <a:noFill/>
          <a:ln>
            <a:noFill/>
          </a:ln>
        </p:spPr>
        <p:txBody>
          <a:bodyPr lIns="91421" tIns="91421" rIns="91421" bIns="91421" anchor="t" anchorCtr="0">
            <a:noAutofit/>
          </a:bodyPr>
          <a:lstStyle/>
          <a:p>
            <a:pPr>
              <a:lnSpc>
                <a:spcPct val="120000"/>
              </a:lnSpc>
              <a:buClr>
                <a:prstClr val="black"/>
              </a:buClr>
              <a:buSzPct val="25000"/>
            </a:pPr>
            <a:r>
              <a:rPr lang="en-US" sz="1800">
                <a:solidFill>
                  <a:srgbClr val="FFFFFF"/>
                </a:solidFill>
                <a:ea typeface="Arial"/>
                <a:cs typeface="Arial"/>
                <a:sym typeface="Arial"/>
              </a:rPr>
              <a:t>6:05 P.M.: 90°</a:t>
            </a:r>
          </a:p>
        </p:txBody>
      </p:sp>
      <p:sp>
        <p:nvSpPr>
          <p:cNvPr id="34" name="Shape 310"/>
          <p:cNvSpPr txBox="1"/>
          <p:nvPr/>
        </p:nvSpPr>
        <p:spPr>
          <a:xfrm>
            <a:off x="5975608" y="4329062"/>
            <a:ext cx="372144" cy="126292"/>
          </a:xfrm>
          <a:prstGeom prst="rect">
            <a:avLst/>
          </a:prstGeom>
          <a:noFill/>
          <a:ln>
            <a:noFill/>
          </a:ln>
        </p:spPr>
        <p:txBody>
          <a:bodyPr lIns="91396" tIns="91396" rIns="91396" bIns="91396" anchor="ctr" anchorCtr="0">
            <a:noAutofit/>
          </a:bodyPr>
          <a:lstStyle/>
          <a:p>
            <a:pPr algn="ctr">
              <a:buSzPct val="25000"/>
            </a:pPr>
            <a:r>
              <a:rPr lang="en" sz="1200">
                <a:solidFill>
                  <a:srgbClr val="FFFFFF"/>
                </a:solidFill>
                <a:ea typeface="Arial"/>
                <a:cs typeface="Arial"/>
                <a:sym typeface="Arial"/>
              </a:rPr>
              <a:t>Topic</a:t>
            </a:r>
          </a:p>
        </p:txBody>
      </p:sp>
      <p:sp>
        <p:nvSpPr>
          <p:cNvPr id="35" name="Shape 311"/>
          <p:cNvSpPr txBox="1"/>
          <p:nvPr/>
        </p:nvSpPr>
        <p:spPr>
          <a:xfrm>
            <a:off x="5482652" y="4291870"/>
            <a:ext cx="1445935" cy="302775"/>
          </a:xfrm>
          <a:prstGeom prst="rect">
            <a:avLst/>
          </a:prstGeom>
          <a:noFill/>
          <a:ln>
            <a:noFill/>
          </a:ln>
        </p:spPr>
        <p:txBody>
          <a:bodyPr lIns="91396" tIns="91396" rIns="91396" bIns="91396" anchor="t" anchorCtr="0">
            <a:noAutofit/>
          </a:bodyPr>
          <a:lstStyle/>
          <a:p>
            <a:pPr algn="ctr"/>
            <a:endParaRPr sz="1500" i="1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pic>
        <p:nvPicPr>
          <p:cNvPr id="25" name="Picture 24" descr="DEV350_01_temp_gauge.png"/>
          <p:cNvPicPr>
            <a:picLocks noChangeAspect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74" y="2615101"/>
            <a:ext cx="1162471" cy="1126467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 bwMode="auto">
          <a:xfrm>
            <a:off x="3469865" y="3921755"/>
            <a:ext cx="549061" cy="0"/>
          </a:xfrm>
          <a:prstGeom prst="straightConnector1">
            <a:avLst/>
          </a:prstGeom>
          <a:noFill/>
          <a:ln w="38100" cmpd="sng" algn="ctr">
            <a:solidFill>
              <a:schemeClr val="tx1"/>
            </a:solidFill>
            <a:prstDash val="sysDash"/>
            <a:round/>
            <a:headEnd/>
            <a:tailEnd type="triangle" w="lg" len="lg"/>
          </a:ln>
        </p:spPr>
      </p:cxnSp>
      <p:sp>
        <p:nvSpPr>
          <p:cNvPr id="50" name="Shape 420"/>
          <p:cNvSpPr/>
          <p:nvPr/>
        </p:nvSpPr>
        <p:spPr>
          <a:xfrm>
            <a:off x="4098008" y="3489255"/>
            <a:ext cx="2201139" cy="879260"/>
          </a:xfrm>
          <a:prstGeom prst="roundRect">
            <a:avLst>
              <a:gd name="adj" fmla="val 0"/>
            </a:avLst>
          </a:prstGeom>
          <a:solidFill>
            <a:schemeClr val="bg1">
              <a:lumMod val="75000"/>
            </a:schemeClr>
          </a:solidFill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91396" tIns="91396" rIns="91396" bIns="91396" anchor="ctr" anchorCtr="0">
            <a:noAutofit/>
          </a:bodyPr>
          <a:lstStyle/>
          <a:p>
            <a:endParaRPr sz="1500">
              <a:solidFill>
                <a:srgbClr val="000000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51" name="Shape 420"/>
          <p:cNvSpPr/>
          <p:nvPr/>
        </p:nvSpPr>
        <p:spPr>
          <a:xfrm>
            <a:off x="4098777" y="3036231"/>
            <a:ext cx="2201139" cy="453024"/>
          </a:xfrm>
          <a:prstGeom prst="roundRect">
            <a:avLst>
              <a:gd name="adj" fmla="val 0"/>
            </a:avLst>
          </a:prstGeom>
          <a:solidFill>
            <a:schemeClr val="tx1"/>
          </a:solidFill>
          <a:ln w="38100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lIns="0" tIns="45719" rIns="0" bIns="0" anchor="ctr" anchorCtr="0">
            <a:noAutofit/>
          </a:bodyPr>
          <a:lstStyle/>
          <a:p>
            <a:pPr algn="ctr">
              <a:lnSpc>
                <a:spcPct val="70000"/>
              </a:lnSpc>
            </a:pPr>
            <a:r>
              <a:rPr lang="en-US" sz="2000" spc="-51">
                <a:solidFill>
                  <a:srgbClr val="FFFFFF"/>
                </a:solidFill>
                <a:ea typeface="Arial"/>
                <a:cs typeface="Arial"/>
                <a:sym typeface="Arial"/>
              </a:rPr>
              <a:t>Stream</a:t>
            </a:r>
            <a:endParaRPr sz="2000" spc="-51"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166989" y="3605715"/>
            <a:ext cx="2029054" cy="631647"/>
            <a:chOff x="1085848" y="4940817"/>
            <a:chExt cx="2336406" cy="727324"/>
          </a:xfrm>
        </p:grpSpPr>
        <p:sp>
          <p:nvSpPr>
            <p:cNvPr id="53" name="Direct Access Storage 52"/>
            <p:cNvSpPr/>
            <p:nvPr/>
          </p:nvSpPr>
          <p:spPr bwMode="auto">
            <a:xfrm>
              <a:off x="1085848" y="4940817"/>
              <a:ext cx="2336406" cy="727323"/>
            </a:xfrm>
            <a:prstGeom prst="flowChartMagneticDrum">
              <a:avLst/>
            </a:prstGeom>
            <a:solidFill>
              <a:srgbClr val="4D4F53"/>
            </a:solidFill>
            <a:ln w="9525" algn="ctr">
              <a:noFill/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 bwMode="auto">
            <a:xfrm>
              <a:off x="1085848" y="4940818"/>
              <a:ext cx="727323" cy="727323"/>
            </a:xfrm>
            <a:prstGeom prst="ellipse">
              <a:avLst/>
            </a:prstGeom>
            <a:solidFill>
              <a:srgbClr val="4D4F53"/>
            </a:solidFill>
            <a:ln w="38100" cmpd="sng" algn="ctr">
              <a:solidFill>
                <a:schemeClr val="bg1">
                  <a:lumMod val="75000"/>
                </a:schemeClr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smtClean="0">
                  <a:solidFill>
                    <a:srgbClr val="FFFFFF"/>
                  </a:solidFill>
                </a:rPr>
                <a:t>  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733809" y="3719649"/>
            <a:ext cx="1552489" cy="384719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lang="en-US" sz="1900">
                <a:solidFill>
                  <a:prstClr val="white"/>
                </a:solidFill>
                <a:ea typeface="Arial"/>
                <a:cs typeface="Arial"/>
                <a:sym typeface="Arial"/>
              </a:rPr>
              <a:t>Temperature</a:t>
            </a:r>
            <a:endParaRPr lang="en-US" sz="1900">
              <a:solidFill>
                <a:srgbClr val="4D4F53"/>
              </a:solidFill>
              <a:cs typeface="Arial"/>
            </a:endParaRPr>
          </a:p>
        </p:txBody>
      </p:sp>
      <p:sp>
        <p:nvSpPr>
          <p:cNvPr id="65" name="Rectangular Callout 64"/>
          <p:cNvSpPr/>
          <p:nvPr/>
        </p:nvSpPr>
        <p:spPr bwMode="auto">
          <a:xfrm>
            <a:off x="8821913" y="3296859"/>
            <a:ext cx="1663337" cy="940502"/>
          </a:xfrm>
          <a:prstGeom prst="wedgeRectCallout">
            <a:avLst>
              <a:gd name="adj1" fmla="val -65810"/>
              <a:gd name="adj2" fmla="val 44429"/>
            </a:avLst>
          </a:prstGeom>
          <a:solidFill>
            <a:srgbClr val="C60C30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r>
              <a:rPr lang="en-US" sz="1900">
                <a:solidFill>
                  <a:srgbClr val="FFFFFF"/>
                </a:solidFill>
              </a:rPr>
              <a:t>Turn on the air conditioning!</a:t>
            </a:r>
            <a:endParaRPr lang="en-US" sz="1900" b="1">
              <a:solidFill>
                <a:srgbClr val="C8102E"/>
              </a:solidFill>
            </a:endParaRPr>
          </a:p>
        </p:txBody>
      </p:sp>
      <p:pic>
        <p:nvPicPr>
          <p:cNvPr id="8" name="Picture 7" descr="DEV350_01_spark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976" y="3385678"/>
            <a:ext cx="1342045" cy="711781"/>
          </a:xfrm>
          <a:prstGeom prst="rect">
            <a:avLst/>
          </a:prstGeom>
        </p:spPr>
      </p:pic>
      <p:cxnSp>
        <p:nvCxnSpPr>
          <p:cNvPr id="69" name="Straight Arrow Connector 68"/>
          <p:cNvCxnSpPr/>
          <p:nvPr/>
        </p:nvCxnSpPr>
        <p:spPr bwMode="auto">
          <a:xfrm>
            <a:off x="6356890" y="3492697"/>
            <a:ext cx="549061" cy="0"/>
          </a:xfrm>
          <a:prstGeom prst="straightConnector1">
            <a:avLst/>
          </a:prstGeom>
          <a:noFill/>
          <a:ln w="38100" cmpd="sng" algn="ctr">
            <a:solidFill>
              <a:schemeClr val="accent1"/>
            </a:solidFill>
            <a:prstDash val="sysDash"/>
            <a:round/>
            <a:headEnd/>
            <a:tailEnd type="triangle" w="lg" len="lg"/>
          </a:ln>
        </p:spPr>
      </p:cxnSp>
      <p:cxnSp>
        <p:nvCxnSpPr>
          <p:cNvPr id="70" name="Straight Arrow Connector 69"/>
          <p:cNvCxnSpPr/>
          <p:nvPr/>
        </p:nvCxnSpPr>
        <p:spPr bwMode="auto">
          <a:xfrm>
            <a:off x="6356890" y="4083559"/>
            <a:ext cx="549061" cy="0"/>
          </a:xfrm>
          <a:prstGeom prst="straightConnector1">
            <a:avLst/>
          </a:prstGeom>
          <a:noFill/>
          <a:ln w="38100" cmpd="sng" algn="ctr">
            <a:solidFill>
              <a:schemeClr val="accent1"/>
            </a:solidFill>
            <a:prstDash val="sysDash"/>
            <a:round/>
            <a:headEnd/>
            <a:tailEnd type="triangle" w="lg" len="lg"/>
          </a:ln>
        </p:spPr>
      </p:cxnSp>
      <p:sp>
        <p:nvSpPr>
          <p:cNvPr id="20" name="TextBox 19"/>
          <p:cNvSpPr txBox="1"/>
          <p:nvPr/>
        </p:nvSpPr>
        <p:spPr>
          <a:xfrm>
            <a:off x="1618327" y="1472106"/>
            <a:ext cx="7728648" cy="830997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r>
              <a:rPr lang="en-US" smtClean="0">
                <a:solidFill>
                  <a:srgbClr val="4D4F53"/>
                </a:solidFill>
              </a:rPr>
              <a:t>It’s </a:t>
            </a:r>
            <a:r>
              <a:rPr lang="en-US">
                <a:solidFill>
                  <a:srgbClr val="4D4F53"/>
                </a:solidFill>
              </a:rPr>
              <a:t>becoming important to process events as they arrive </a:t>
            </a:r>
          </a:p>
          <a:p>
            <a:endParaRPr lang="en-US" smtClean="0">
              <a:solidFill>
                <a:srgbClr val="4D4F53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6377675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roup 66"/>
          <p:cNvGrpSpPr/>
          <p:nvPr/>
        </p:nvGrpSpPr>
        <p:grpSpPr>
          <a:xfrm>
            <a:off x="7752468" y="1436201"/>
            <a:ext cx="3276023" cy="2110840"/>
            <a:chOff x="7575602" y="1791207"/>
            <a:chExt cx="2166929" cy="2110840"/>
          </a:xfrm>
        </p:grpSpPr>
        <p:sp>
          <p:nvSpPr>
            <p:cNvPr id="68" name="Rectangle 67"/>
            <p:cNvSpPr/>
            <p:nvPr/>
          </p:nvSpPr>
          <p:spPr bwMode="auto">
            <a:xfrm>
              <a:off x="7575602" y="1924408"/>
              <a:ext cx="2166929" cy="1977639"/>
            </a:xfrm>
            <a:prstGeom prst="rect">
              <a:avLst/>
            </a:prstGeom>
            <a:noFill/>
            <a:ln w="38100" cmpd="sng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 bwMode="auto">
            <a:xfrm>
              <a:off x="7575602" y="1791207"/>
              <a:ext cx="2166929" cy="368069"/>
            </a:xfrm>
            <a:prstGeom prst="rect">
              <a:avLst/>
            </a:prstGeom>
            <a:solidFill>
              <a:schemeClr val="tx1"/>
            </a:solidFill>
            <a:ln w="38100" cmpd="sng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sz="1900">
                  <a:solidFill>
                    <a:srgbClr val="FFFFFF"/>
                  </a:solidFill>
                </a:rPr>
                <a:t>Stream Processing</a:t>
              </a:r>
            </a:p>
          </p:txBody>
        </p:sp>
      </p:grpSp>
      <p:pic>
        <p:nvPicPr>
          <p:cNvPr id="640" name="Shape 640"/>
          <p:cNvPicPr preferRelativeResize="0"/>
          <p:nvPr/>
        </p:nvPicPr>
        <p:blipFill rotWithShape="1">
          <a:blip r:embed="rId3">
            <a:alphaModFix/>
            <a:grayscl/>
          </a:blip>
          <a:srcRect/>
          <a:stretch/>
        </p:blipFill>
        <p:spPr>
          <a:xfrm>
            <a:off x="8634384" y="2012682"/>
            <a:ext cx="1662700" cy="602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3" name="Shape 643"/>
          <p:cNvPicPr preferRelativeResize="0"/>
          <p:nvPr/>
        </p:nvPicPr>
        <p:blipFill rotWithShape="1">
          <a:blip r:embed="rId4">
            <a:alphaModFix/>
            <a:grayscl/>
          </a:blip>
          <a:srcRect/>
          <a:stretch/>
        </p:blipFill>
        <p:spPr>
          <a:xfrm>
            <a:off x="4265450" y="1846279"/>
            <a:ext cx="1851118" cy="64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Shape 647"/>
          <p:cNvPicPr preferRelativeResize="0"/>
          <p:nvPr/>
        </p:nvPicPr>
        <p:blipFill rotWithShape="1">
          <a:blip r:embed="rId5">
            <a:alphaModFix/>
            <a:grayscl/>
          </a:blip>
          <a:srcRect/>
          <a:stretch/>
        </p:blipFill>
        <p:spPr>
          <a:xfrm>
            <a:off x="4580876" y="2602440"/>
            <a:ext cx="1534627" cy="7744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Shape 648"/>
          <p:cNvPicPr preferRelativeResize="0"/>
          <p:nvPr/>
        </p:nvPicPr>
        <p:blipFill rotWithShape="1">
          <a:blip r:embed="rId6">
            <a:alphaModFix/>
            <a:grayscl/>
          </a:blip>
          <a:srcRect/>
          <a:stretch/>
        </p:blipFill>
        <p:spPr>
          <a:xfrm>
            <a:off x="6169638" y="2602441"/>
            <a:ext cx="923080" cy="851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Building a Complete Data </a:t>
            </a:r>
            <a:r>
              <a:rPr lang="en-US" smtClean="0"/>
              <a:t>Architecture</a:t>
            </a:r>
            <a:endParaRPr lang="en-US"/>
          </a:p>
        </p:txBody>
      </p:sp>
      <p:grpSp>
        <p:nvGrpSpPr>
          <p:cNvPr id="42" name="Group 41"/>
          <p:cNvGrpSpPr/>
          <p:nvPr/>
        </p:nvGrpSpPr>
        <p:grpSpPr>
          <a:xfrm>
            <a:off x="820183" y="4702749"/>
            <a:ext cx="10261260" cy="1278713"/>
            <a:chOff x="1770024" y="2896478"/>
            <a:chExt cx="5899799" cy="1392166"/>
          </a:xfrm>
        </p:grpSpPr>
        <p:sp>
          <p:nvSpPr>
            <p:cNvPr id="43" name="Shape 513"/>
            <p:cNvSpPr/>
            <p:nvPr/>
          </p:nvSpPr>
          <p:spPr>
            <a:xfrm>
              <a:off x="1770025" y="2908385"/>
              <a:ext cx="1897199" cy="692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0" tIns="0" rIns="0" bIns="0" anchor="ctr" anchorCtr="0">
              <a:noAutofit/>
            </a:bodyPr>
            <a:lstStyle/>
            <a:p>
              <a:pPr algn="ctr">
                <a:lnSpc>
                  <a:spcPct val="95000"/>
                </a:lnSpc>
                <a:buSzPct val="25000"/>
              </a:pPr>
              <a:r>
                <a:rPr lang="en" sz="1900">
                  <a:solidFill>
                    <a:prstClr val="white"/>
                  </a:solidFill>
                  <a:ea typeface="Arial"/>
                  <a:cs typeface="Arial"/>
                  <a:sym typeface="Arial"/>
                </a:rPr>
                <a:t>MapR File System </a:t>
              </a:r>
              <a:br>
                <a:rPr lang="en" sz="1900">
                  <a:solidFill>
                    <a:prstClr val="white"/>
                  </a:solidFill>
                  <a:ea typeface="Arial"/>
                  <a:cs typeface="Arial"/>
                  <a:sym typeface="Arial"/>
                </a:rPr>
              </a:br>
              <a:r>
                <a:rPr lang="en" sz="1900">
                  <a:solidFill>
                    <a:prstClr val="white"/>
                  </a:solidFill>
                  <a:ea typeface="Arial"/>
                  <a:cs typeface="Arial"/>
                  <a:sym typeface="Arial"/>
                </a:rPr>
                <a:t>(MapR-FS)</a:t>
              </a: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1770024" y="2896478"/>
              <a:ext cx="5899799" cy="1392166"/>
              <a:chOff x="1770024" y="2896478"/>
              <a:chExt cx="5899799" cy="1392166"/>
            </a:xfrm>
          </p:grpSpPr>
          <p:sp>
            <p:nvSpPr>
              <p:cNvPr id="45" name="Shape 509"/>
              <p:cNvSpPr/>
              <p:nvPr/>
            </p:nvSpPr>
            <p:spPr>
              <a:xfrm>
                <a:off x="1770024" y="3654444"/>
                <a:ext cx="5899799" cy="6342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lnSpc>
                    <a:spcPct val="95000"/>
                  </a:lnSpc>
                </a:pPr>
                <a:endParaRPr sz="800">
                  <a:solidFill>
                    <a:srgbClr val="FFFFFF"/>
                  </a:solidFill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" name="Shape 510"/>
              <p:cNvSpPr/>
              <p:nvPr/>
            </p:nvSpPr>
            <p:spPr>
              <a:xfrm>
                <a:off x="2055143" y="3807859"/>
                <a:ext cx="5265900" cy="305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lnSpc>
                    <a:spcPct val="95000"/>
                  </a:lnSpc>
                  <a:buSzPct val="25000"/>
                </a:pPr>
                <a:r>
                  <a:rPr lang="en" sz="1900">
                    <a:solidFill>
                      <a:srgbClr val="FFFFFF"/>
                    </a:solidFill>
                    <a:ea typeface="Arial"/>
                    <a:cs typeface="Arial"/>
                    <a:sym typeface="Arial"/>
                  </a:rPr>
                  <a:t>MapR </a:t>
                </a:r>
                <a:r>
                  <a:rPr lang="en-US" sz="1900">
                    <a:solidFill>
                      <a:srgbClr val="FFFFFF"/>
                    </a:solidFill>
                    <a:ea typeface="Arial"/>
                    <a:cs typeface="Arial"/>
                    <a:sym typeface="Arial"/>
                  </a:rPr>
                  <a:t>Converged </a:t>
                </a:r>
                <a:r>
                  <a:rPr lang="en" sz="1900">
                    <a:solidFill>
                      <a:srgbClr val="FFFFFF"/>
                    </a:solidFill>
                    <a:ea typeface="Arial"/>
                    <a:cs typeface="Arial"/>
                    <a:sym typeface="Arial"/>
                  </a:rPr>
                  <a:t>Data Platform</a:t>
                </a:r>
              </a:p>
            </p:txBody>
          </p:sp>
          <p:sp>
            <p:nvSpPr>
              <p:cNvPr id="47" name="Shape 512"/>
              <p:cNvSpPr/>
              <p:nvPr/>
            </p:nvSpPr>
            <p:spPr>
              <a:xfrm>
                <a:off x="5712232" y="2896478"/>
                <a:ext cx="1952955" cy="69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lnSpc>
                    <a:spcPct val="95000"/>
                  </a:lnSpc>
                  <a:buSzPct val="25000"/>
                </a:pPr>
                <a:r>
                  <a:rPr lang="en" sz="1900">
                    <a:solidFill>
                      <a:srgbClr val="FFFFFF"/>
                    </a:solidFill>
                    <a:ea typeface="Arial"/>
                    <a:cs typeface="Arial"/>
                    <a:sym typeface="Arial"/>
                  </a:rPr>
                  <a:t>MapR Database</a:t>
                </a:r>
                <a:br>
                  <a:rPr lang="en" sz="1900">
                    <a:solidFill>
                      <a:srgbClr val="FFFFFF"/>
                    </a:solidFill>
                    <a:ea typeface="Arial"/>
                    <a:cs typeface="Arial"/>
                    <a:sym typeface="Arial"/>
                  </a:rPr>
                </a:br>
                <a:r>
                  <a:rPr lang="en" sz="1900">
                    <a:solidFill>
                      <a:srgbClr val="FFFFFF"/>
                    </a:solidFill>
                    <a:ea typeface="Arial"/>
                    <a:cs typeface="Arial"/>
                    <a:sym typeface="Arial"/>
                  </a:rPr>
                  <a:t> (MapR-DB)</a:t>
                </a:r>
              </a:p>
            </p:txBody>
          </p:sp>
          <p:sp>
            <p:nvSpPr>
              <p:cNvPr id="48" name="Shape 514"/>
              <p:cNvSpPr/>
              <p:nvPr/>
            </p:nvSpPr>
            <p:spPr>
              <a:xfrm>
                <a:off x="3750910" y="2896478"/>
                <a:ext cx="1892700" cy="6924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lIns="0" tIns="0" rIns="0" bIns="0" anchor="ctr" anchorCtr="0">
                <a:noAutofit/>
              </a:bodyPr>
              <a:lstStyle/>
              <a:p>
                <a:pPr algn="ctr">
                  <a:lnSpc>
                    <a:spcPct val="95000"/>
                  </a:lnSpc>
                  <a:buSzPct val="25000"/>
                </a:pPr>
                <a:r>
                  <a:rPr lang="en" sz="1900">
                    <a:solidFill>
                      <a:srgbClr val="FFFFFF"/>
                    </a:solidFill>
                  </a:rPr>
                  <a:t>MapR Streams</a:t>
                </a:r>
              </a:p>
            </p:txBody>
          </p:sp>
        </p:grpSp>
      </p:grpSp>
      <p:grpSp>
        <p:nvGrpSpPr>
          <p:cNvPr id="52" name="Group 51"/>
          <p:cNvGrpSpPr/>
          <p:nvPr/>
        </p:nvGrpSpPr>
        <p:grpSpPr>
          <a:xfrm>
            <a:off x="826522" y="1436201"/>
            <a:ext cx="3293377" cy="2110840"/>
            <a:chOff x="7575602" y="1791207"/>
            <a:chExt cx="2166929" cy="211084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7575602" y="1924408"/>
              <a:ext cx="2166929" cy="1977639"/>
            </a:xfrm>
            <a:prstGeom prst="rect">
              <a:avLst/>
            </a:prstGeom>
            <a:noFill/>
            <a:ln w="38100" cmpd="sng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7575602" y="1791207"/>
              <a:ext cx="2166929" cy="368069"/>
            </a:xfrm>
            <a:prstGeom prst="rect">
              <a:avLst/>
            </a:prstGeom>
            <a:solidFill>
              <a:schemeClr val="tx1"/>
            </a:solidFill>
            <a:ln w="38100" cmpd="sng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sz="1900">
                  <a:solidFill>
                    <a:srgbClr val="FFFFFF"/>
                  </a:solidFill>
                </a:rPr>
                <a:t>Sources/Apps</a:t>
              </a:r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4298172" y="1436201"/>
            <a:ext cx="3276023" cy="2110840"/>
            <a:chOff x="7575602" y="1791207"/>
            <a:chExt cx="2166929" cy="2110840"/>
          </a:xfrm>
        </p:grpSpPr>
        <p:sp>
          <p:nvSpPr>
            <p:cNvPr id="65" name="Rectangle 64"/>
            <p:cNvSpPr/>
            <p:nvPr/>
          </p:nvSpPr>
          <p:spPr bwMode="auto">
            <a:xfrm>
              <a:off x="7575602" y="1924408"/>
              <a:ext cx="2166929" cy="1977639"/>
            </a:xfrm>
            <a:prstGeom prst="rect">
              <a:avLst/>
            </a:prstGeom>
            <a:noFill/>
            <a:ln w="38100" cmpd="sng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endParaRPr lang="en-US" smtClean="0">
                <a:solidFill>
                  <a:srgbClr val="FFFFFF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 bwMode="auto">
            <a:xfrm>
              <a:off x="7575602" y="1791207"/>
              <a:ext cx="2166929" cy="368069"/>
            </a:xfrm>
            <a:prstGeom prst="rect">
              <a:avLst/>
            </a:prstGeom>
            <a:solidFill>
              <a:schemeClr val="tx1"/>
            </a:solidFill>
            <a:ln w="38100" cmpd="sng" algn="ctr">
              <a:solidFill>
                <a:schemeClr val="tx1"/>
              </a:solidFill>
              <a:round/>
              <a:headEnd/>
              <a:tailEnd/>
            </a:ln>
          </p:spPr>
          <p:txBody>
            <a:bodyPr rtlCol="0" anchor="ctr"/>
            <a:lstStyle/>
            <a:p>
              <a:pPr algn="ctr" eaLnBrk="0" hangingPunct="0"/>
              <a:r>
                <a:rPr lang="en-US" sz="1900">
                  <a:solidFill>
                    <a:srgbClr val="FFFFFF"/>
                  </a:solidFill>
                </a:rPr>
                <a:t>Bulk Processing</a:t>
              </a:r>
            </a:p>
          </p:txBody>
        </p:sp>
      </p:grpSp>
      <p:pic>
        <p:nvPicPr>
          <p:cNvPr id="71" name="Picture 70" descr="Icon_Data-Sources_Grey_Billing-Data_300x300px_wht-bk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846" y="2795435"/>
            <a:ext cx="586217" cy="586216"/>
          </a:xfrm>
          <a:prstGeom prst="rect">
            <a:avLst/>
          </a:prstGeom>
        </p:spPr>
      </p:pic>
      <p:pic>
        <p:nvPicPr>
          <p:cNvPr id="72" name="Picture 71" descr="Icon_Data-Sources_Grey_CSV_300x300px_wht-bk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539" y="2740697"/>
            <a:ext cx="654865" cy="654865"/>
          </a:xfrm>
          <a:prstGeom prst="rect">
            <a:avLst/>
          </a:prstGeom>
        </p:spPr>
      </p:pic>
      <p:pic>
        <p:nvPicPr>
          <p:cNvPr id="73" name="Picture 72" descr="Icon_Data-Sources_Grey_Microsoft-Office_300x300px_wht-bk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100" y="1966736"/>
            <a:ext cx="646564" cy="646563"/>
          </a:xfrm>
          <a:prstGeom prst="rect">
            <a:avLst/>
          </a:prstGeom>
        </p:spPr>
      </p:pic>
      <p:pic>
        <p:nvPicPr>
          <p:cNvPr id="74" name="Picture 73" descr="Icon_Data-Sources_Grey_Sensor-Data_300x300px_wht-bk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5720" y="2762879"/>
            <a:ext cx="579944" cy="579943"/>
          </a:xfrm>
          <a:prstGeom prst="rect">
            <a:avLst/>
          </a:prstGeom>
        </p:spPr>
      </p:pic>
      <p:pic>
        <p:nvPicPr>
          <p:cNvPr id="75" name="Picture 74" descr="Icon_Data-Sources_Grey_Social-Media_300x300px_wht-bk.pn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370" y="1940632"/>
            <a:ext cx="698771" cy="698771"/>
          </a:xfrm>
          <a:prstGeom prst="rect">
            <a:avLst/>
          </a:prstGeom>
        </p:spPr>
      </p:pic>
      <p:pic>
        <p:nvPicPr>
          <p:cNvPr id="76" name="Picture 75" descr="Icon_Data-Sources_Grey_Text-Messages_300x300px_wht-bk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79" y="1911255"/>
            <a:ext cx="757525" cy="757525"/>
          </a:xfrm>
          <a:prstGeom prst="rect">
            <a:avLst/>
          </a:prstGeom>
        </p:spPr>
      </p:pic>
      <p:grpSp>
        <p:nvGrpSpPr>
          <p:cNvPr id="14" name="Group 13"/>
          <p:cNvGrpSpPr/>
          <p:nvPr/>
        </p:nvGrpSpPr>
        <p:grpSpPr>
          <a:xfrm>
            <a:off x="2475467" y="3555768"/>
            <a:ext cx="7030134" cy="1280605"/>
            <a:chOff x="2475467" y="3495946"/>
            <a:chExt cx="7030134" cy="1280605"/>
          </a:xfrm>
        </p:grpSpPr>
        <p:cxnSp>
          <p:nvCxnSpPr>
            <p:cNvPr id="50" name="Straight Arrow Connector 49"/>
            <p:cNvCxnSpPr/>
            <p:nvPr/>
          </p:nvCxnSpPr>
          <p:spPr bwMode="auto">
            <a:xfrm>
              <a:off x="2492213" y="3524377"/>
              <a:ext cx="0" cy="1252174"/>
            </a:xfrm>
            <a:prstGeom prst="straightConnector1">
              <a:avLst/>
            </a:prstGeom>
            <a:noFill/>
            <a:ln w="38100" cmpd="sng" algn="ctr">
              <a:solidFill>
                <a:srgbClr val="C60C30"/>
              </a:solidFill>
              <a:prstDash val="sysDash"/>
              <a:round/>
              <a:headEnd type="none" w="lg" len="lg"/>
              <a:tailEnd type="none" w="lg" len="lg"/>
            </a:ln>
          </p:spPr>
        </p:cxnSp>
        <p:cxnSp>
          <p:nvCxnSpPr>
            <p:cNvPr id="77" name="Straight Arrow Connector 76"/>
            <p:cNvCxnSpPr/>
            <p:nvPr/>
          </p:nvCxnSpPr>
          <p:spPr bwMode="auto">
            <a:xfrm>
              <a:off x="2482736" y="3505423"/>
              <a:ext cx="3431019" cy="1223743"/>
            </a:xfrm>
            <a:prstGeom prst="straightConnector1">
              <a:avLst/>
            </a:prstGeom>
            <a:noFill/>
            <a:ln w="38100" cmpd="sng" algn="ctr">
              <a:solidFill>
                <a:srgbClr val="C60C30"/>
              </a:solidFill>
              <a:prstDash val="sysDash"/>
              <a:round/>
              <a:headEnd type="none" w="lg" len="lg"/>
              <a:tailEnd type="none" w="lg" len="lg"/>
            </a:ln>
          </p:spPr>
        </p:cxnSp>
        <p:cxnSp>
          <p:nvCxnSpPr>
            <p:cNvPr id="78" name="Straight Arrow Connector 77"/>
            <p:cNvCxnSpPr/>
            <p:nvPr/>
          </p:nvCxnSpPr>
          <p:spPr bwMode="auto">
            <a:xfrm>
              <a:off x="2475467" y="3495946"/>
              <a:ext cx="7030134" cy="1252174"/>
            </a:xfrm>
            <a:prstGeom prst="straightConnector1">
              <a:avLst/>
            </a:prstGeom>
            <a:noFill/>
            <a:ln w="38100" cmpd="sng" algn="ctr">
              <a:solidFill>
                <a:srgbClr val="C60C30"/>
              </a:solidFill>
              <a:prstDash val="sysDash"/>
              <a:round/>
              <a:headEnd type="none" w="lg" len="lg"/>
              <a:tailEnd type="none" w="lg" len="lg"/>
            </a:ln>
          </p:spPr>
        </p:cxnSp>
      </p:grpSp>
      <p:grpSp>
        <p:nvGrpSpPr>
          <p:cNvPr id="85" name="Group 84"/>
          <p:cNvGrpSpPr/>
          <p:nvPr/>
        </p:nvGrpSpPr>
        <p:grpSpPr>
          <a:xfrm flipH="1">
            <a:off x="2571005" y="3566014"/>
            <a:ext cx="7030134" cy="1280605"/>
            <a:chOff x="2475467" y="3495946"/>
            <a:chExt cx="7030134" cy="1280605"/>
          </a:xfrm>
        </p:grpSpPr>
        <p:cxnSp>
          <p:nvCxnSpPr>
            <p:cNvPr id="86" name="Straight Arrow Connector 85"/>
            <p:cNvCxnSpPr/>
            <p:nvPr/>
          </p:nvCxnSpPr>
          <p:spPr bwMode="auto">
            <a:xfrm>
              <a:off x="2492213" y="3524377"/>
              <a:ext cx="0" cy="1252174"/>
            </a:xfrm>
            <a:prstGeom prst="straightConnector1">
              <a:avLst/>
            </a:prstGeom>
            <a:noFill/>
            <a:ln w="38100" cmpd="sng" algn="ctr">
              <a:solidFill>
                <a:srgbClr val="C60C30"/>
              </a:solidFill>
              <a:prstDash val="sysDash"/>
              <a:round/>
              <a:headEnd type="none" w="lg" len="lg"/>
              <a:tailEnd type="none" w="lg" len="lg"/>
            </a:ln>
          </p:spPr>
        </p:cxnSp>
        <p:cxnSp>
          <p:nvCxnSpPr>
            <p:cNvPr id="87" name="Straight Arrow Connector 86"/>
            <p:cNvCxnSpPr/>
            <p:nvPr/>
          </p:nvCxnSpPr>
          <p:spPr bwMode="auto">
            <a:xfrm>
              <a:off x="2482736" y="3505423"/>
              <a:ext cx="3431019" cy="1223743"/>
            </a:xfrm>
            <a:prstGeom prst="straightConnector1">
              <a:avLst/>
            </a:prstGeom>
            <a:noFill/>
            <a:ln w="38100" cmpd="sng" algn="ctr">
              <a:solidFill>
                <a:srgbClr val="C60C30"/>
              </a:solidFill>
              <a:prstDash val="sysDash"/>
              <a:round/>
              <a:headEnd type="none" w="lg" len="lg"/>
              <a:tailEnd type="none" w="lg" len="lg"/>
            </a:ln>
          </p:spPr>
        </p:cxnSp>
        <p:cxnSp>
          <p:nvCxnSpPr>
            <p:cNvPr id="88" name="Straight Arrow Connector 87"/>
            <p:cNvCxnSpPr/>
            <p:nvPr/>
          </p:nvCxnSpPr>
          <p:spPr bwMode="auto">
            <a:xfrm>
              <a:off x="2475467" y="3495946"/>
              <a:ext cx="7030134" cy="1252174"/>
            </a:xfrm>
            <a:prstGeom prst="straightConnector1">
              <a:avLst/>
            </a:prstGeom>
            <a:noFill/>
            <a:ln w="38100" cmpd="sng" algn="ctr">
              <a:solidFill>
                <a:srgbClr val="C60C30"/>
              </a:solidFill>
              <a:prstDash val="sysDash"/>
              <a:round/>
              <a:headEnd type="none" w="lg" len="lg"/>
              <a:tailEnd type="none" w="lg" len="lg"/>
            </a:ln>
          </p:spPr>
        </p:cxnSp>
      </p:grpSp>
      <p:cxnSp>
        <p:nvCxnSpPr>
          <p:cNvPr id="89" name="Straight Arrow Connector 88"/>
          <p:cNvCxnSpPr/>
          <p:nvPr/>
        </p:nvCxnSpPr>
        <p:spPr bwMode="auto">
          <a:xfrm>
            <a:off x="6046917" y="3536814"/>
            <a:ext cx="0" cy="1252175"/>
          </a:xfrm>
          <a:prstGeom prst="straightConnector1">
            <a:avLst/>
          </a:prstGeom>
          <a:noFill/>
          <a:ln w="38100" cmpd="sng" algn="ctr">
            <a:solidFill>
              <a:srgbClr val="C60C30"/>
            </a:solidFill>
            <a:prstDash val="sysDash"/>
            <a:round/>
            <a:headEnd type="none" w="lg" len="lg"/>
            <a:tailEnd type="none" w="lg" len="lg"/>
          </a:ln>
        </p:spPr>
      </p:cxnSp>
      <p:cxnSp>
        <p:nvCxnSpPr>
          <p:cNvPr id="90" name="Straight Arrow Connector 89"/>
          <p:cNvCxnSpPr/>
          <p:nvPr/>
        </p:nvCxnSpPr>
        <p:spPr bwMode="auto">
          <a:xfrm flipH="1">
            <a:off x="2653610" y="3547061"/>
            <a:ext cx="3393309" cy="1166625"/>
          </a:xfrm>
          <a:prstGeom prst="straightConnector1">
            <a:avLst/>
          </a:prstGeom>
          <a:noFill/>
          <a:ln w="38100" cmpd="sng" algn="ctr">
            <a:solidFill>
              <a:srgbClr val="C60C30"/>
            </a:solidFill>
            <a:prstDash val="sysDash"/>
            <a:round/>
            <a:headEnd type="none" w="lg" len="lg"/>
            <a:tailEnd type="none" w="lg" len="lg"/>
          </a:ln>
        </p:spPr>
      </p:cxnSp>
      <p:cxnSp>
        <p:nvCxnSpPr>
          <p:cNvPr id="92" name="Straight Arrow Connector 91"/>
          <p:cNvCxnSpPr/>
          <p:nvPr/>
        </p:nvCxnSpPr>
        <p:spPr bwMode="auto">
          <a:xfrm>
            <a:off x="6055813" y="3555769"/>
            <a:ext cx="3393309" cy="1166625"/>
          </a:xfrm>
          <a:prstGeom prst="straightConnector1">
            <a:avLst/>
          </a:prstGeom>
          <a:noFill/>
          <a:ln w="38100" cmpd="sng" algn="ctr">
            <a:solidFill>
              <a:srgbClr val="C60C30"/>
            </a:solidFill>
            <a:prstDash val="sysDash"/>
            <a:round/>
            <a:headEnd type="none" w="lg" len="lg"/>
            <a:tailEnd type="none" w="lg" len="lg"/>
          </a:ln>
        </p:spPr>
      </p:cxnSp>
      <p:pic>
        <p:nvPicPr>
          <p:cNvPr id="49" name="Picture 48"/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701" y="2618374"/>
            <a:ext cx="1291800" cy="68626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656" y="1940633"/>
            <a:ext cx="887674" cy="471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33110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 Learn More: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342885" lvl="1" indent="-342885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FF0000"/>
                </a:solidFill>
              </a:rPr>
              <a:t>Read</a:t>
            </a:r>
            <a:r>
              <a:rPr lang="en-US" sz="3200" dirty="0"/>
              <a:t> explanation of </a:t>
            </a:r>
            <a:r>
              <a:rPr lang="en-US" sz="3200" dirty="0" smtClean="0"/>
              <a:t> and </a:t>
            </a:r>
            <a:r>
              <a:rPr lang="en-US" sz="3200" dirty="0" smtClean="0">
                <a:solidFill>
                  <a:schemeClr val="accent1"/>
                </a:solidFill>
              </a:rPr>
              <a:t>Download</a:t>
            </a:r>
            <a:r>
              <a:rPr lang="en-US" sz="3200" dirty="0" smtClean="0"/>
              <a:t> code</a:t>
            </a:r>
            <a:endParaRPr lang="en-US" sz="3200" dirty="0" smtClean="0"/>
          </a:p>
          <a:p>
            <a:pPr lvl="1"/>
            <a:r>
              <a:rPr lang="en-US" dirty="0">
                <a:hlinkClick r:id="rId3"/>
              </a:rPr>
              <a:t>https://www.mapr.com/blog/fast-scalable-streaming-applications-mapr-streams-spark-streaming-and-mapr-</a:t>
            </a:r>
            <a:r>
              <a:rPr lang="en-US" dirty="0" smtClean="0">
                <a:hlinkClick r:id="rId3"/>
              </a:rPr>
              <a:t>db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://www.mapr.com/blog/spark-streaming-</a:t>
            </a:r>
            <a:r>
              <a:rPr lang="en-US" dirty="0" smtClean="0">
                <a:hlinkClick r:id="rId4"/>
              </a:rPr>
              <a:t>hbase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7" name="Picture 6" descr="Screen Shot 2016-03-29 at 1.59.57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755" y="3210691"/>
            <a:ext cx="3633556" cy="326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1875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 Learn More: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http://</a:t>
            </a:r>
            <a:r>
              <a:rPr lang="en-US" err="1"/>
              <a:t>learn.mapr.com</a:t>
            </a:r>
            <a:r>
              <a:rPr lang="en-US"/>
              <a:t>/</a:t>
            </a:r>
          </a:p>
        </p:txBody>
      </p:sp>
      <p:pic>
        <p:nvPicPr>
          <p:cNvPr id="4" name="Picture 3" descr="Screen Shot 2016-03-29 at 1.54.3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2" y="4154179"/>
            <a:ext cx="7591660" cy="2326616"/>
          </a:xfrm>
          <a:prstGeom prst="rect">
            <a:avLst/>
          </a:prstGeom>
        </p:spPr>
      </p:pic>
      <p:pic>
        <p:nvPicPr>
          <p:cNvPr id="5" name="Picture 4" descr="Screen Shot 2016-03-29 at 1.54.1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614" y="1714502"/>
            <a:ext cx="5020947" cy="2439679"/>
          </a:xfrm>
          <a:prstGeom prst="rect">
            <a:avLst/>
          </a:prstGeom>
        </p:spPr>
      </p:pic>
      <p:pic>
        <p:nvPicPr>
          <p:cNvPr id="6" name="Picture 5" descr="Screen Shot 2016-03-29 at 1.57.1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559" y="1714502"/>
            <a:ext cx="2570714" cy="243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30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2980198" y="800102"/>
            <a:ext cx="5675422" cy="1152525"/>
          </a:xfrm>
          <a:prstGeom prst="rect">
            <a:avLst/>
          </a:prstGeom>
        </p:spPr>
        <p:txBody>
          <a:bodyPr vert="horz" lIns="91436" tIns="45719" rIns="91436" bIns="45719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8000" b="1" spc="-1100">
                <a:solidFill>
                  <a:srgbClr val="C8102E"/>
                </a:solidFill>
              </a:rPr>
              <a:t>Q &amp; A</a:t>
            </a:r>
            <a:endParaRPr lang="en-US" b="1" spc="-1100">
              <a:solidFill>
                <a:srgbClr val="C8102E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05631" y="3024227"/>
            <a:ext cx="491880" cy="492008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333705" y="3023400"/>
            <a:ext cx="491880" cy="49200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7281" y="3023400"/>
            <a:ext cx="3576272" cy="50708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0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/>
                <a:ea typeface="+mj-ea"/>
                <a:cs typeface="+mj-cs"/>
              </a:defRPr>
            </a:lvl1pPr>
          </a:lstStyle>
          <a:p>
            <a:pPr algn="r"/>
            <a:r>
              <a:rPr lang="en-US" sz="2400" b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@</a:t>
            </a:r>
            <a:r>
              <a:rPr lang="en-US" sz="2400" b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mapr</a:t>
            </a:r>
            <a:endParaRPr lang="en-US" sz="2400" b="0" dirty="0" smtClean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</a:endParaRPr>
          </a:p>
          <a:p>
            <a:pPr algn="r"/>
            <a:r>
              <a:rPr lang="en-US" sz="2400" b="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@</a:t>
            </a:r>
            <a:r>
              <a:rPr lang="en-US" sz="2400" b="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caroljmcdonald</a:t>
            </a:r>
            <a:endParaRPr lang="en-US" sz="2400" b="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2628272" y="4814196"/>
            <a:ext cx="6826447" cy="54868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0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/>
                <a:ea typeface="+mj-ea"/>
                <a:cs typeface="+mj-cs"/>
              </a:defRPr>
            </a:lvl1pPr>
          </a:lstStyle>
          <a:p>
            <a:pPr algn="r"/>
            <a:r>
              <a:rPr lang="en-US" sz="2400" b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https://</a:t>
            </a:r>
            <a:r>
              <a:rPr lang="en-US" sz="2400" b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www.mapr.com</a:t>
            </a:r>
            <a:r>
              <a:rPr lang="en-US" sz="2400" b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/blog/author/carol-</a:t>
            </a:r>
            <a:r>
              <a:rPr lang="en-US" sz="2400" b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mcdonald</a:t>
            </a:r>
            <a:endParaRPr lang="en-US" sz="2400" b="0">
              <a:solidFill>
                <a:prstClr val="black">
                  <a:lumMod val="65000"/>
                  <a:lumOff val="35000"/>
                </a:prstClr>
              </a:solidFill>
              <a:latin typeface="Arial"/>
              <a:cs typeface="Arial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3113548" y="1781722"/>
            <a:ext cx="5675422" cy="608508"/>
          </a:xfrm>
          <a:prstGeom prst="rect">
            <a:avLst/>
          </a:prstGeom>
        </p:spPr>
        <p:txBody>
          <a:bodyPr vert="horz" lIns="91436" tIns="45719" rIns="91436" bIns="45719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800" spc="-100">
                <a:solidFill>
                  <a:srgbClr val="3B6E8E"/>
                </a:solidFill>
              </a:rPr>
              <a:t>Engage with us!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7164693" y="2939425"/>
            <a:ext cx="3576272" cy="602331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45706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1"/>
                </a:solidFill>
                <a:latin typeface="Calibri"/>
                <a:ea typeface="+mj-ea"/>
                <a:cs typeface="+mj-cs"/>
              </a:defRPr>
            </a:lvl1pPr>
          </a:lstStyle>
          <a:p>
            <a:r>
              <a:rPr lang="en-US" sz="2400" b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mapr</a:t>
            </a:r>
            <a:r>
              <a:rPr lang="en-US" sz="2400" b="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cs typeface="Arial"/>
              </a:rPr>
              <a:t>-technologies</a:t>
            </a:r>
          </a:p>
        </p:txBody>
      </p:sp>
      <p:pic>
        <p:nvPicPr>
          <p:cNvPr id="16" name="Picture 3"/>
          <p:cNvPicPr>
            <a:picLocks noChangeAspect="1" noChangeArrowheads="1"/>
          </p:cNvPicPr>
          <p:nvPr/>
        </p:nvPicPr>
        <p:blipFill rotWithShape="1"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 contrast="-5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4893" t="84611" r="14893"/>
          <a:stretch/>
        </p:blipFill>
        <p:spPr bwMode="auto">
          <a:xfrm>
            <a:off x="601" y="2390229"/>
            <a:ext cx="12187629" cy="161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Straight Connector 19"/>
          <p:cNvCxnSpPr/>
          <p:nvPr/>
        </p:nvCxnSpPr>
        <p:spPr>
          <a:xfrm>
            <a:off x="2393951" y="3743325"/>
            <a:ext cx="7400926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46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393951" y="4667251"/>
            <a:ext cx="7400926" cy="0"/>
          </a:xfrm>
          <a:prstGeom prst="line">
            <a:avLst/>
          </a:prstGeom>
          <a:ln w="9525">
            <a:gradFill flip="none" rotWithShape="1"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46000"/>
                  </a:schemeClr>
                </a:gs>
                <a:gs pos="100000">
                  <a:schemeClr val="bg2"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505414" y="6437044"/>
            <a:ext cx="2235550" cy="3079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95000"/>
              </a:lnSpc>
            </a:pPr>
            <a:endParaRPr lang="en-US" sz="2000" b="1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577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Fotolia_81120655_M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51478"/>
            <a:ext cx="12188825" cy="90848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5728" y="196713"/>
            <a:ext cx="10766795" cy="923528"/>
          </a:xfrm>
        </p:spPr>
        <p:txBody>
          <a:bodyPr>
            <a:normAutofit/>
          </a:bodyPr>
          <a:lstStyle/>
          <a:p>
            <a:r>
              <a:rPr lang="en-US"/>
              <a:t>Key to </a:t>
            </a:r>
            <a:r>
              <a:rPr lang="en-US" smtClean="0"/>
              <a:t>Real Time:  </a:t>
            </a:r>
            <a:r>
              <a:rPr lang="en-US"/>
              <a:t>Event-based </a:t>
            </a:r>
            <a:r>
              <a:rPr lang="en-US" smtClean="0"/>
              <a:t>Data Flows</a:t>
            </a:r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1726751" y="2223603"/>
            <a:ext cx="2684491" cy="69762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3700">
                <a:solidFill>
                  <a:schemeClr val="bg2"/>
                </a:solidFill>
              </a:rPr>
              <a:t>web events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10778366" y="1956863"/>
            <a:ext cx="1054318" cy="538587"/>
          </a:xfrm>
          <a:prstGeom prst="rect">
            <a:avLst/>
          </a:prstGeom>
        </p:spPr>
        <p:txBody>
          <a:bodyPr wrap="none" lIns="121899" tIns="60949" rIns="121899" bIns="60949">
            <a:spAutoFit/>
          </a:bodyPr>
          <a:lstStyle/>
          <a:p>
            <a:r>
              <a:rPr lang="en-US" sz="2700">
                <a:solidFill>
                  <a:srgbClr val="00274C"/>
                </a:solidFill>
              </a:rPr>
              <a:t>etc…</a:t>
            </a:r>
          </a:p>
        </p:txBody>
      </p:sp>
      <p:sp>
        <p:nvSpPr>
          <p:cNvPr id="7" name="Rectangle 6"/>
          <p:cNvSpPr/>
          <p:nvPr/>
        </p:nvSpPr>
        <p:spPr>
          <a:xfrm>
            <a:off x="4174250" y="3835400"/>
            <a:ext cx="4157733" cy="697627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en-US" sz="3700">
                <a:solidFill>
                  <a:srgbClr val="00274C"/>
                </a:solidFill>
              </a:rPr>
              <a:t>machine sensors</a:t>
            </a:r>
          </a:p>
        </p:txBody>
      </p:sp>
      <p:sp>
        <p:nvSpPr>
          <p:cNvPr id="9" name="Rectangle 8"/>
          <p:cNvSpPr/>
          <p:nvPr/>
        </p:nvSpPr>
        <p:spPr>
          <a:xfrm>
            <a:off x="7414869" y="4601411"/>
            <a:ext cx="4157733" cy="533480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en-US" sz="2700"/>
              <a:t>Biometrics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493735" y="3726579"/>
            <a:ext cx="4157733" cy="533480"/>
          </a:xfrm>
          <a:prstGeom prst="rect">
            <a:avLst/>
          </a:prstGeom>
        </p:spPr>
        <p:txBody>
          <a:bodyPr wrap="square" lIns="121899" tIns="60949" rIns="121899" bIns="60949">
            <a:spAutoFit/>
          </a:bodyPr>
          <a:lstStyle/>
          <a:p>
            <a:r>
              <a:rPr lang="en-US" sz="2700">
                <a:solidFill>
                  <a:srgbClr val="00274C"/>
                </a:solidFill>
              </a:rPr>
              <a:t>Mobile events</a:t>
            </a:r>
          </a:p>
        </p:txBody>
      </p:sp>
      <p:cxnSp>
        <p:nvCxnSpPr>
          <p:cNvPr id="16" name="Straight Connector 15"/>
          <p:cNvCxnSpPr/>
          <p:nvPr/>
        </p:nvCxnSpPr>
        <p:spPr bwMode="auto">
          <a:xfrm flipV="1">
            <a:off x="0" y="1142897"/>
            <a:ext cx="10969943" cy="11211"/>
          </a:xfrm>
          <a:prstGeom prst="line">
            <a:avLst/>
          </a:prstGeom>
          <a:noFill/>
          <a:ln w="25400" algn="ctr">
            <a:solidFill>
              <a:schemeClr val="bg1">
                <a:lumMod val="50000"/>
              </a:schemeClr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0417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6" name="Shape 1006"/>
          <p:cNvPicPr preferRelativeResize="0"/>
          <p:nvPr/>
        </p:nvPicPr>
        <p:blipFill rotWithShape="1">
          <a:blip r:embed="rId3">
            <a:alphaModFix/>
          </a:blip>
          <a:srcRect t="22251" b="21763"/>
          <a:stretch/>
        </p:blipFill>
        <p:spPr>
          <a:xfrm>
            <a:off x="0" y="1290638"/>
            <a:ext cx="12214621" cy="4557711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Shape 1007"/>
          <p:cNvSpPr txBox="1">
            <a:spLocks noGrp="1"/>
          </p:cNvSpPr>
          <p:nvPr>
            <p:ph type="title"/>
          </p:nvPr>
        </p:nvSpPr>
        <p:spPr>
          <a:xfrm>
            <a:off x="609441" y="274639"/>
            <a:ext cx="10969943" cy="923528"/>
          </a:xfrm>
          <a:prstGeom prst="rect">
            <a:avLst/>
          </a:prstGeom>
          <a:noFill/>
          <a:ln>
            <a:noFill/>
          </a:ln>
        </p:spPr>
        <p:txBody>
          <a:bodyPr lIns="121869" tIns="60923" rIns="121869" bIns="60923" anchor="ctr" anchorCtr="0">
            <a:noAutofit/>
          </a:bodyPr>
          <a:lstStyle/>
          <a:p>
            <a:pPr>
              <a:spcBef>
                <a:spcPts val="0"/>
              </a:spcBef>
              <a:buClr>
                <a:schemeClr val="accent1"/>
              </a:buClr>
              <a:buSzPct val="25000"/>
            </a:pPr>
            <a:r>
              <a:rPr lang="en-US">
                <a:ea typeface="Arial"/>
                <a:sym typeface="Arial"/>
              </a:rPr>
              <a:t>What if BP had detected problems before the oil hit the water ?</a:t>
            </a:r>
          </a:p>
        </p:txBody>
      </p:sp>
      <p:sp>
        <p:nvSpPr>
          <p:cNvPr id="1008" name="Shape 1008"/>
          <p:cNvSpPr/>
          <p:nvPr/>
        </p:nvSpPr>
        <p:spPr>
          <a:xfrm flipH="1">
            <a:off x="-267250" y="5851361"/>
            <a:ext cx="12520876" cy="45719"/>
          </a:xfrm>
          <a:prstGeom prst="rect">
            <a:avLst/>
          </a:prstGeom>
          <a:gradFill>
            <a:gsLst>
              <a:gs pos="0">
                <a:schemeClr val="accent1"/>
              </a:gs>
              <a:gs pos="48000">
                <a:schemeClr val="accen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lIns="91421" tIns="45699" rIns="91421" bIns="45699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09" name="Shape 1009"/>
          <p:cNvSpPr/>
          <p:nvPr/>
        </p:nvSpPr>
        <p:spPr>
          <a:xfrm>
            <a:off x="7611940" y="2134035"/>
            <a:ext cx="4642604" cy="2674375"/>
          </a:xfrm>
          <a:prstGeom prst="rect">
            <a:avLst/>
          </a:prstGeom>
          <a:solidFill>
            <a:schemeClr val="dk1">
              <a:alpha val="44705"/>
            </a:schemeClr>
          </a:solidFill>
          <a:ln>
            <a:noFill/>
          </a:ln>
        </p:spPr>
        <p:txBody>
          <a:bodyPr lIns="91421" tIns="45699" rIns="91421" bIns="45699" anchor="ctr" anchorCtr="0">
            <a:noAutofit/>
          </a:bodyPr>
          <a:lstStyle/>
          <a:p>
            <a:pPr algn="ctr"/>
            <a:endParaRPr>
              <a:solidFill>
                <a:srgbClr val="FFFFFF"/>
              </a:solidFill>
              <a:ea typeface="Arial"/>
              <a:cs typeface="Arial"/>
              <a:sym typeface="Arial"/>
            </a:endParaRPr>
          </a:p>
        </p:txBody>
      </p:sp>
      <p:sp>
        <p:nvSpPr>
          <p:cNvPr id="1010" name="Shape 1010"/>
          <p:cNvSpPr/>
          <p:nvPr/>
        </p:nvSpPr>
        <p:spPr>
          <a:xfrm>
            <a:off x="7645804" y="1967698"/>
            <a:ext cx="4543021" cy="2901695"/>
          </a:xfrm>
          <a:prstGeom prst="rect">
            <a:avLst/>
          </a:prstGeom>
          <a:noFill/>
          <a:ln>
            <a:noFill/>
          </a:ln>
        </p:spPr>
        <p:txBody>
          <a:bodyPr lIns="91421" tIns="45699" rIns="91421" bIns="45699" anchor="ctr" anchorCtr="0">
            <a:noAutofit/>
          </a:bodyPr>
          <a:lstStyle/>
          <a:p>
            <a:pPr marL="342885" indent="-342885">
              <a:buClr>
                <a:prstClr val="white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prstClr val="white"/>
                </a:solidFill>
                <a:ea typeface="Arial"/>
                <a:cs typeface="Arial"/>
                <a:sym typeface="Arial"/>
              </a:rPr>
              <a:t>1M samples/sec</a:t>
            </a:r>
          </a:p>
          <a:p>
            <a:pPr marL="342885" indent="-342885">
              <a:buClr>
                <a:prstClr val="white"/>
              </a:buClr>
              <a:buSzPct val="100000"/>
              <a:buFont typeface="Arial"/>
              <a:buChar char="•"/>
            </a:pPr>
            <a:r>
              <a:rPr lang="en-US" sz="3200">
                <a:solidFill>
                  <a:prstClr val="white"/>
                </a:solidFill>
                <a:ea typeface="Arial"/>
                <a:cs typeface="Arial"/>
                <a:sym typeface="Arial"/>
              </a:rPr>
              <a:t>High performance at scale is necessary!</a:t>
            </a:r>
          </a:p>
        </p:txBody>
      </p:sp>
    </p:spTree>
    <p:extLst>
      <p:ext uri="{BB962C8B-B14F-4D97-AF65-F5344CB8AC3E}">
        <p14:creationId xmlns:p14="http://schemas.microsoft.com/office/powerpoint/2010/main" val="2383177389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123"/>
          <p:cNvGrpSpPr/>
          <p:nvPr/>
        </p:nvGrpSpPr>
        <p:grpSpPr>
          <a:xfrm>
            <a:off x="192761" y="2952341"/>
            <a:ext cx="1232992" cy="1663095"/>
            <a:chOff x="7097087" y="5009657"/>
            <a:chExt cx="1528550" cy="1594388"/>
          </a:xfrm>
          <a:solidFill>
            <a:srgbClr val="B2D8E5"/>
          </a:solidFill>
        </p:grpSpPr>
        <p:sp>
          <p:nvSpPr>
            <p:cNvPr id="122" name="Freeform 21"/>
            <p:cNvSpPr>
              <a:spLocks noEditPoints="1"/>
            </p:cNvSpPr>
            <p:nvPr/>
          </p:nvSpPr>
          <p:spPr bwMode="auto">
            <a:xfrm>
              <a:off x="7097087" y="5009657"/>
              <a:ext cx="1528550" cy="1594388"/>
            </a:xfrm>
            <a:custGeom>
              <a:avLst/>
              <a:gdLst>
                <a:gd name="T0" fmla="*/ 2356 w 2786"/>
                <a:gd name="T1" fmla="*/ 2214 h 2906"/>
                <a:gd name="T2" fmla="*/ 2556 w 2786"/>
                <a:gd name="T3" fmla="*/ 2214 h 2906"/>
                <a:gd name="T4" fmla="*/ 2648 w 2786"/>
                <a:gd name="T5" fmla="*/ 2232 h 2906"/>
                <a:gd name="T6" fmla="*/ 2720 w 2786"/>
                <a:gd name="T7" fmla="*/ 2282 h 2906"/>
                <a:gd name="T8" fmla="*/ 2768 w 2786"/>
                <a:gd name="T9" fmla="*/ 2354 h 2906"/>
                <a:gd name="T10" fmla="*/ 2786 w 2786"/>
                <a:gd name="T11" fmla="*/ 2444 h 2906"/>
                <a:gd name="T12" fmla="*/ 2786 w 2786"/>
                <a:gd name="T13" fmla="*/ 2906 h 2906"/>
                <a:gd name="T14" fmla="*/ 1730 w 2786"/>
                <a:gd name="T15" fmla="*/ 2906 h 2906"/>
                <a:gd name="T16" fmla="*/ 1706 w 2786"/>
                <a:gd name="T17" fmla="*/ 2894 h 2906"/>
                <a:gd name="T18" fmla="*/ 1434 w 2786"/>
                <a:gd name="T19" fmla="*/ 1984 h 2906"/>
                <a:gd name="T20" fmla="*/ 1420 w 2786"/>
                <a:gd name="T21" fmla="*/ 1986 h 2906"/>
                <a:gd name="T22" fmla="*/ 1142 w 2786"/>
                <a:gd name="T23" fmla="*/ 2902 h 2906"/>
                <a:gd name="T24" fmla="*/ 750 w 2786"/>
                <a:gd name="T25" fmla="*/ 2906 h 2906"/>
                <a:gd name="T26" fmla="*/ 1182 w 2786"/>
                <a:gd name="T27" fmla="*/ 1390 h 2906"/>
                <a:gd name="T28" fmla="*/ 1714 w 2786"/>
                <a:gd name="T29" fmla="*/ 1582 h 2906"/>
                <a:gd name="T30" fmla="*/ 1734 w 2786"/>
                <a:gd name="T31" fmla="*/ 1598 h 2906"/>
                <a:gd name="T32" fmla="*/ 1912 w 2786"/>
                <a:gd name="T33" fmla="*/ 2198 h 2906"/>
                <a:gd name="T34" fmla="*/ 1936 w 2786"/>
                <a:gd name="T35" fmla="*/ 2216 h 2906"/>
                <a:gd name="T36" fmla="*/ 2142 w 2786"/>
                <a:gd name="T37" fmla="*/ 2214 h 2906"/>
                <a:gd name="T38" fmla="*/ 2154 w 2786"/>
                <a:gd name="T39" fmla="*/ 2202 h 2906"/>
                <a:gd name="T40" fmla="*/ 2344 w 2786"/>
                <a:gd name="T41" fmla="*/ 1676 h 2906"/>
                <a:gd name="T42" fmla="*/ 498 w 2786"/>
                <a:gd name="T43" fmla="*/ 1080 h 2906"/>
                <a:gd name="T44" fmla="*/ 264 w 2786"/>
                <a:gd name="T45" fmla="*/ 1708 h 2906"/>
                <a:gd name="T46" fmla="*/ 214 w 2786"/>
                <a:gd name="T47" fmla="*/ 1736 h 2906"/>
                <a:gd name="T48" fmla="*/ 172 w 2786"/>
                <a:gd name="T49" fmla="*/ 1728 h 2906"/>
                <a:gd name="T50" fmla="*/ 144 w 2786"/>
                <a:gd name="T51" fmla="*/ 1700 h 2906"/>
                <a:gd name="T52" fmla="*/ 76 w 2786"/>
                <a:gd name="T53" fmla="*/ 1552 h 2906"/>
                <a:gd name="T54" fmla="*/ 32 w 2786"/>
                <a:gd name="T55" fmla="*/ 1396 h 2906"/>
                <a:gd name="T56" fmla="*/ 0 w 2786"/>
                <a:gd name="T57" fmla="*/ 1170 h 2906"/>
                <a:gd name="T58" fmla="*/ 2 w 2786"/>
                <a:gd name="T59" fmla="*/ 1000 h 2906"/>
                <a:gd name="T60" fmla="*/ 44 w 2786"/>
                <a:gd name="T61" fmla="*/ 638 h 2906"/>
                <a:gd name="T62" fmla="*/ 116 w 2786"/>
                <a:gd name="T63" fmla="*/ 372 h 2906"/>
                <a:gd name="T64" fmla="*/ 174 w 2786"/>
                <a:gd name="T65" fmla="*/ 240 h 2906"/>
                <a:gd name="T66" fmla="*/ 256 w 2786"/>
                <a:gd name="T67" fmla="*/ 122 h 2906"/>
                <a:gd name="T68" fmla="*/ 344 w 2786"/>
                <a:gd name="T69" fmla="*/ 50 h 2906"/>
                <a:gd name="T70" fmla="*/ 482 w 2786"/>
                <a:gd name="T71" fmla="*/ 2 h 2906"/>
                <a:gd name="T72" fmla="*/ 586 w 2786"/>
                <a:gd name="T73" fmla="*/ 10 h 2906"/>
                <a:gd name="T74" fmla="*/ 690 w 2786"/>
                <a:gd name="T75" fmla="*/ 68 h 2906"/>
                <a:gd name="T76" fmla="*/ 760 w 2786"/>
                <a:gd name="T77" fmla="*/ 166 h 2906"/>
                <a:gd name="T78" fmla="*/ 778 w 2786"/>
                <a:gd name="T79" fmla="*/ 284 h 2906"/>
                <a:gd name="T80" fmla="*/ 686 w 2786"/>
                <a:gd name="T81" fmla="*/ 560 h 2906"/>
                <a:gd name="T82" fmla="*/ 786 w 2786"/>
                <a:gd name="T83" fmla="*/ 624 h 2906"/>
                <a:gd name="T84" fmla="*/ 2650 w 2786"/>
                <a:gd name="T85" fmla="*/ 1304 h 2906"/>
                <a:gd name="T86" fmla="*/ 2712 w 2786"/>
                <a:gd name="T87" fmla="*/ 1344 h 2906"/>
                <a:gd name="T88" fmla="*/ 2756 w 2786"/>
                <a:gd name="T89" fmla="*/ 1398 h 2906"/>
                <a:gd name="T90" fmla="*/ 2782 w 2786"/>
                <a:gd name="T91" fmla="*/ 1464 h 2906"/>
                <a:gd name="T92" fmla="*/ 2786 w 2786"/>
                <a:gd name="T93" fmla="*/ 1518 h 2906"/>
                <a:gd name="T94" fmla="*/ 2770 w 2786"/>
                <a:gd name="T95" fmla="*/ 1594 h 2906"/>
                <a:gd name="T96" fmla="*/ 2734 w 2786"/>
                <a:gd name="T97" fmla="*/ 1658 h 2906"/>
                <a:gd name="T98" fmla="*/ 2680 w 2786"/>
                <a:gd name="T99" fmla="*/ 1706 h 2906"/>
                <a:gd name="T100" fmla="*/ 2608 w 2786"/>
                <a:gd name="T101" fmla="*/ 1734 h 2906"/>
                <a:gd name="T102" fmla="*/ 2528 w 2786"/>
                <a:gd name="T103" fmla="*/ 1742 h 2906"/>
                <a:gd name="T104" fmla="*/ 1414 w 2786"/>
                <a:gd name="T105" fmla="*/ 990 h 2906"/>
                <a:gd name="T106" fmla="*/ 1344 w 2786"/>
                <a:gd name="T107" fmla="*/ 1038 h 2906"/>
                <a:gd name="T108" fmla="*/ 1324 w 2786"/>
                <a:gd name="T109" fmla="*/ 1100 h 2906"/>
                <a:gd name="T110" fmla="*/ 1358 w 2786"/>
                <a:gd name="T111" fmla="*/ 1180 h 2906"/>
                <a:gd name="T112" fmla="*/ 1436 w 2786"/>
                <a:gd name="T113" fmla="*/ 1214 h 2906"/>
                <a:gd name="T114" fmla="*/ 1500 w 2786"/>
                <a:gd name="T115" fmla="*/ 1194 h 2906"/>
                <a:gd name="T116" fmla="*/ 1548 w 2786"/>
                <a:gd name="T117" fmla="*/ 1124 h 2906"/>
                <a:gd name="T118" fmla="*/ 1542 w 2786"/>
                <a:gd name="T119" fmla="*/ 1056 h 2906"/>
                <a:gd name="T120" fmla="*/ 1482 w 2786"/>
                <a:gd name="T121" fmla="*/ 996 h 2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86" h="2906">
                  <a:moveTo>
                    <a:pt x="2528" y="1742"/>
                  </a:moveTo>
                  <a:lnTo>
                    <a:pt x="2528" y="1742"/>
                  </a:lnTo>
                  <a:lnTo>
                    <a:pt x="2356" y="2214"/>
                  </a:lnTo>
                  <a:lnTo>
                    <a:pt x="2356" y="2214"/>
                  </a:lnTo>
                  <a:lnTo>
                    <a:pt x="2376" y="2214"/>
                  </a:lnTo>
                  <a:lnTo>
                    <a:pt x="2376" y="2214"/>
                  </a:lnTo>
                  <a:lnTo>
                    <a:pt x="2556" y="2214"/>
                  </a:lnTo>
                  <a:lnTo>
                    <a:pt x="2556" y="2214"/>
                  </a:lnTo>
                  <a:lnTo>
                    <a:pt x="2580" y="2216"/>
                  </a:lnTo>
                  <a:lnTo>
                    <a:pt x="2604" y="2220"/>
                  </a:lnTo>
                  <a:lnTo>
                    <a:pt x="2626" y="2226"/>
                  </a:lnTo>
                  <a:lnTo>
                    <a:pt x="2648" y="2232"/>
                  </a:lnTo>
                  <a:lnTo>
                    <a:pt x="2668" y="2242"/>
                  </a:lnTo>
                  <a:lnTo>
                    <a:pt x="2686" y="2254"/>
                  </a:lnTo>
                  <a:lnTo>
                    <a:pt x="2704" y="2266"/>
                  </a:lnTo>
                  <a:lnTo>
                    <a:pt x="2720" y="2282"/>
                  </a:lnTo>
                  <a:lnTo>
                    <a:pt x="2734" y="2298"/>
                  </a:lnTo>
                  <a:lnTo>
                    <a:pt x="2748" y="2316"/>
                  </a:lnTo>
                  <a:lnTo>
                    <a:pt x="2760" y="2334"/>
                  </a:lnTo>
                  <a:lnTo>
                    <a:pt x="2768" y="2354"/>
                  </a:lnTo>
                  <a:lnTo>
                    <a:pt x="2776" y="2376"/>
                  </a:lnTo>
                  <a:lnTo>
                    <a:pt x="2782" y="2398"/>
                  </a:lnTo>
                  <a:lnTo>
                    <a:pt x="2786" y="2420"/>
                  </a:lnTo>
                  <a:lnTo>
                    <a:pt x="2786" y="2444"/>
                  </a:lnTo>
                  <a:lnTo>
                    <a:pt x="2786" y="2444"/>
                  </a:lnTo>
                  <a:lnTo>
                    <a:pt x="2786" y="2886"/>
                  </a:lnTo>
                  <a:lnTo>
                    <a:pt x="2786" y="2886"/>
                  </a:lnTo>
                  <a:lnTo>
                    <a:pt x="2786" y="2906"/>
                  </a:lnTo>
                  <a:lnTo>
                    <a:pt x="2786" y="2906"/>
                  </a:lnTo>
                  <a:lnTo>
                    <a:pt x="2764" y="2906"/>
                  </a:lnTo>
                  <a:lnTo>
                    <a:pt x="2764" y="2906"/>
                  </a:lnTo>
                  <a:lnTo>
                    <a:pt x="1730" y="2906"/>
                  </a:lnTo>
                  <a:lnTo>
                    <a:pt x="1730" y="2906"/>
                  </a:lnTo>
                  <a:lnTo>
                    <a:pt x="1720" y="2904"/>
                  </a:lnTo>
                  <a:lnTo>
                    <a:pt x="1712" y="2902"/>
                  </a:lnTo>
                  <a:lnTo>
                    <a:pt x="1706" y="2894"/>
                  </a:lnTo>
                  <a:lnTo>
                    <a:pt x="1702" y="2886"/>
                  </a:lnTo>
                  <a:lnTo>
                    <a:pt x="1702" y="2886"/>
                  </a:lnTo>
                  <a:lnTo>
                    <a:pt x="1434" y="1984"/>
                  </a:lnTo>
                  <a:lnTo>
                    <a:pt x="1434" y="1984"/>
                  </a:lnTo>
                  <a:lnTo>
                    <a:pt x="1428" y="1962"/>
                  </a:lnTo>
                  <a:lnTo>
                    <a:pt x="1428" y="1962"/>
                  </a:lnTo>
                  <a:lnTo>
                    <a:pt x="1420" y="1986"/>
                  </a:lnTo>
                  <a:lnTo>
                    <a:pt x="1420" y="1986"/>
                  </a:lnTo>
                  <a:lnTo>
                    <a:pt x="1150" y="2888"/>
                  </a:lnTo>
                  <a:lnTo>
                    <a:pt x="1150" y="2888"/>
                  </a:lnTo>
                  <a:lnTo>
                    <a:pt x="1148" y="2896"/>
                  </a:lnTo>
                  <a:lnTo>
                    <a:pt x="1142" y="2902"/>
                  </a:lnTo>
                  <a:lnTo>
                    <a:pt x="1136" y="2904"/>
                  </a:lnTo>
                  <a:lnTo>
                    <a:pt x="1126" y="2906"/>
                  </a:lnTo>
                  <a:lnTo>
                    <a:pt x="1126" y="2906"/>
                  </a:lnTo>
                  <a:lnTo>
                    <a:pt x="750" y="2906"/>
                  </a:lnTo>
                  <a:lnTo>
                    <a:pt x="750" y="2906"/>
                  </a:lnTo>
                  <a:lnTo>
                    <a:pt x="730" y="2906"/>
                  </a:lnTo>
                  <a:lnTo>
                    <a:pt x="730" y="2906"/>
                  </a:lnTo>
                  <a:lnTo>
                    <a:pt x="1182" y="1390"/>
                  </a:lnTo>
                  <a:lnTo>
                    <a:pt x="1182" y="1390"/>
                  </a:lnTo>
                  <a:lnTo>
                    <a:pt x="1200" y="1396"/>
                  </a:lnTo>
                  <a:lnTo>
                    <a:pt x="1200" y="1396"/>
                  </a:lnTo>
                  <a:lnTo>
                    <a:pt x="1714" y="1582"/>
                  </a:lnTo>
                  <a:lnTo>
                    <a:pt x="1714" y="1582"/>
                  </a:lnTo>
                  <a:lnTo>
                    <a:pt x="1722" y="1586"/>
                  </a:lnTo>
                  <a:lnTo>
                    <a:pt x="1730" y="1592"/>
                  </a:lnTo>
                  <a:lnTo>
                    <a:pt x="1734" y="1598"/>
                  </a:lnTo>
                  <a:lnTo>
                    <a:pt x="1736" y="1608"/>
                  </a:lnTo>
                  <a:lnTo>
                    <a:pt x="1736" y="1608"/>
                  </a:lnTo>
                  <a:lnTo>
                    <a:pt x="1912" y="2198"/>
                  </a:lnTo>
                  <a:lnTo>
                    <a:pt x="1912" y="2198"/>
                  </a:lnTo>
                  <a:lnTo>
                    <a:pt x="1916" y="2206"/>
                  </a:lnTo>
                  <a:lnTo>
                    <a:pt x="1920" y="2212"/>
                  </a:lnTo>
                  <a:lnTo>
                    <a:pt x="1926" y="2214"/>
                  </a:lnTo>
                  <a:lnTo>
                    <a:pt x="1936" y="2216"/>
                  </a:lnTo>
                  <a:lnTo>
                    <a:pt x="1936" y="2216"/>
                  </a:lnTo>
                  <a:lnTo>
                    <a:pt x="2134" y="2216"/>
                  </a:lnTo>
                  <a:lnTo>
                    <a:pt x="2134" y="2216"/>
                  </a:lnTo>
                  <a:lnTo>
                    <a:pt x="2142" y="2214"/>
                  </a:lnTo>
                  <a:lnTo>
                    <a:pt x="2146" y="2212"/>
                  </a:lnTo>
                  <a:lnTo>
                    <a:pt x="2150" y="2208"/>
                  </a:lnTo>
                  <a:lnTo>
                    <a:pt x="2154" y="2202"/>
                  </a:lnTo>
                  <a:lnTo>
                    <a:pt x="2154" y="2202"/>
                  </a:lnTo>
                  <a:lnTo>
                    <a:pt x="2344" y="1682"/>
                  </a:lnTo>
                  <a:lnTo>
                    <a:pt x="2344" y="1682"/>
                  </a:lnTo>
                  <a:lnTo>
                    <a:pt x="2344" y="1676"/>
                  </a:lnTo>
                  <a:lnTo>
                    <a:pt x="2344" y="1676"/>
                  </a:lnTo>
                  <a:lnTo>
                    <a:pt x="522" y="1012"/>
                  </a:lnTo>
                  <a:lnTo>
                    <a:pt x="522" y="1012"/>
                  </a:lnTo>
                  <a:lnTo>
                    <a:pt x="498" y="1080"/>
                  </a:lnTo>
                  <a:lnTo>
                    <a:pt x="498" y="1080"/>
                  </a:lnTo>
                  <a:lnTo>
                    <a:pt x="280" y="1680"/>
                  </a:lnTo>
                  <a:lnTo>
                    <a:pt x="280" y="1680"/>
                  </a:lnTo>
                  <a:lnTo>
                    <a:pt x="272" y="1696"/>
                  </a:lnTo>
                  <a:lnTo>
                    <a:pt x="264" y="1708"/>
                  </a:lnTo>
                  <a:lnTo>
                    <a:pt x="254" y="1718"/>
                  </a:lnTo>
                  <a:lnTo>
                    <a:pt x="242" y="1726"/>
                  </a:lnTo>
                  <a:lnTo>
                    <a:pt x="228" y="1732"/>
                  </a:lnTo>
                  <a:lnTo>
                    <a:pt x="214" y="1736"/>
                  </a:lnTo>
                  <a:lnTo>
                    <a:pt x="200" y="1736"/>
                  </a:lnTo>
                  <a:lnTo>
                    <a:pt x="184" y="1732"/>
                  </a:lnTo>
                  <a:lnTo>
                    <a:pt x="184" y="1732"/>
                  </a:lnTo>
                  <a:lnTo>
                    <a:pt x="172" y="1728"/>
                  </a:lnTo>
                  <a:lnTo>
                    <a:pt x="162" y="1720"/>
                  </a:lnTo>
                  <a:lnTo>
                    <a:pt x="152" y="1712"/>
                  </a:lnTo>
                  <a:lnTo>
                    <a:pt x="144" y="1700"/>
                  </a:lnTo>
                  <a:lnTo>
                    <a:pt x="144" y="1700"/>
                  </a:lnTo>
                  <a:lnTo>
                    <a:pt x="126" y="1664"/>
                  </a:lnTo>
                  <a:lnTo>
                    <a:pt x="108" y="1628"/>
                  </a:lnTo>
                  <a:lnTo>
                    <a:pt x="92" y="1590"/>
                  </a:lnTo>
                  <a:lnTo>
                    <a:pt x="76" y="1552"/>
                  </a:lnTo>
                  <a:lnTo>
                    <a:pt x="64" y="1514"/>
                  </a:lnTo>
                  <a:lnTo>
                    <a:pt x="52" y="1476"/>
                  </a:lnTo>
                  <a:lnTo>
                    <a:pt x="42" y="1436"/>
                  </a:lnTo>
                  <a:lnTo>
                    <a:pt x="32" y="1396"/>
                  </a:lnTo>
                  <a:lnTo>
                    <a:pt x="32" y="1396"/>
                  </a:lnTo>
                  <a:lnTo>
                    <a:pt x="18" y="1320"/>
                  </a:lnTo>
                  <a:lnTo>
                    <a:pt x="6" y="1246"/>
                  </a:lnTo>
                  <a:lnTo>
                    <a:pt x="0" y="1170"/>
                  </a:lnTo>
                  <a:lnTo>
                    <a:pt x="0" y="1130"/>
                  </a:lnTo>
                  <a:lnTo>
                    <a:pt x="0" y="1092"/>
                  </a:lnTo>
                  <a:lnTo>
                    <a:pt x="0" y="1092"/>
                  </a:lnTo>
                  <a:lnTo>
                    <a:pt x="2" y="1000"/>
                  </a:lnTo>
                  <a:lnTo>
                    <a:pt x="8" y="910"/>
                  </a:lnTo>
                  <a:lnTo>
                    <a:pt x="18" y="818"/>
                  </a:lnTo>
                  <a:lnTo>
                    <a:pt x="30" y="728"/>
                  </a:lnTo>
                  <a:lnTo>
                    <a:pt x="44" y="638"/>
                  </a:lnTo>
                  <a:lnTo>
                    <a:pt x="64" y="548"/>
                  </a:lnTo>
                  <a:lnTo>
                    <a:pt x="88" y="460"/>
                  </a:lnTo>
                  <a:lnTo>
                    <a:pt x="116" y="372"/>
                  </a:lnTo>
                  <a:lnTo>
                    <a:pt x="116" y="372"/>
                  </a:lnTo>
                  <a:lnTo>
                    <a:pt x="130" y="338"/>
                  </a:lnTo>
                  <a:lnTo>
                    <a:pt x="142" y="304"/>
                  </a:lnTo>
                  <a:lnTo>
                    <a:pt x="158" y="272"/>
                  </a:lnTo>
                  <a:lnTo>
                    <a:pt x="174" y="240"/>
                  </a:lnTo>
                  <a:lnTo>
                    <a:pt x="192" y="210"/>
                  </a:lnTo>
                  <a:lnTo>
                    <a:pt x="212" y="180"/>
                  </a:lnTo>
                  <a:lnTo>
                    <a:pt x="232" y="150"/>
                  </a:lnTo>
                  <a:lnTo>
                    <a:pt x="256" y="122"/>
                  </a:lnTo>
                  <a:lnTo>
                    <a:pt x="256" y="122"/>
                  </a:lnTo>
                  <a:lnTo>
                    <a:pt x="284" y="94"/>
                  </a:lnTo>
                  <a:lnTo>
                    <a:pt x="312" y="70"/>
                  </a:lnTo>
                  <a:lnTo>
                    <a:pt x="344" y="50"/>
                  </a:lnTo>
                  <a:lnTo>
                    <a:pt x="376" y="32"/>
                  </a:lnTo>
                  <a:lnTo>
                    <a:pt x="410" y="18"/>
                  </a:lnTo>
                  <a:lnTo>
                    <a:pt x="446" y="8"/>
                  </a:lnTo>
                  <a:lnTo>
                    <a:pt x="482" y="2"/>
                  </a:lnTo>
                  <a:lnTo>
                    <a:pt x="522" y="0"/>
                  </a:lnTo>
                  <a:lnTo>
                    <a:pt x="522" y="0"/>
                  </a:lnTo>
                  <a:lnTo>
                    <a:pt x="554" y="4"/>
                  </a:lnTo>
                  <a:lnTo>
                    <a:pt x="586" y="10"/>
                  </a:lnTo>
                  <a:lnTo>
                    <a:pt x="614" y="20"/>
                  </a:lnTo>
                  <a:lnTo>
                    <a:pt x="642" y="32"/>
                  </a:lnTo>
                  <a:lnTo>
                    <a:pt x="668" y="48"/>
                  </a:lnTo>
                  <a:lnTo>
                    <a:pt x="690" y="68"/>
                  </a:lnTo>
                  <a:lnTo>
                    <a:pt x="712" y="90"/>
                  </a:lnTo>
                  <a:lnTo>
                    <a:pt x="730" y="112"/>
                  </a:lnTo>
                  <a:lnTo>
                    <a:pt x="746" y="138"/>
                  </a:lnTo>
                  <a:lnTo>
                    <a:pt x="760" y="166"/>
                  </a:lnTo>
                  <a:lnTo>
                    <a:pt x="770" y="194"/>
                  </a:lnTo>
                  <a:lnTo>
                    <a:pt x="776" y="224"/>
                  </a:lnTo>
                  <a:lnTo>
                    <a:pt x="778" y="254"/>
                  </a:lnTo>
                  <a:lnTo>
                    <a:pt x="778" y="284"/>
                  </a:lnTo>
                  <a:lnTo>
                    <a:pt x="772" y="316"/>
                  </a:lnTo>
                  <a:lnTo>
                    <a:pt x="764" y="346"/>
                  </a:lnTo>
                  <a:lnTo>
                    <a:pt x="764" y="346"/>
                  </a:lnTo>
                  <a:lnTo>
                    <a:pt x="686" y="560"/>
                  </a:lnTo>
                  <a:lnTo>
                    <a:pt x="686" y="560"/>
                  </a:lnTo>
                  <a:lnTo>
                    <a:pt x="678" y="584"/>
                  </a:lnTo>
                  <a:lnTo>
                    <a:pt x="678" y="584"/>
                  </a:lnTo>
                  <a:lnTo>
                    <a:pt x="786" y="624"/>
                  </a:lnTo>
                  <a:lnTo>
                    <a:pt x="786" y="624"/>
                  </a:lnTo>
                  <a:lnTo>
                    <a:pt x="2634" y="1298"/>
                  </a:lnTo>
                  <a:lnTo>
                    <a:pt x="2634" y="1298"/>
                  </a:lnTo>
                  <a:lnTo>
                    <a:pt x="2650" y="1304"/>
                  </a:lnTo>
                  <a:lnTo>
                    <a:pt x="2668" y="1312"/>
                  </a:lnTo>
                  <a:lnTo>
                    <a:pt x="2684" y="1322"/>
                  </a:lnTo>
                  <a:lnTo>
                    <a:pt x="2698" y="1332"/>
                  </a:lnTo>
                  <a:lnTo>
                    <a:pt x="2712" y="1344"/>
                  </a:lnTo>
                  <a:lnTo>
                    <a:pt x="2724" y="1356"/>
                  </a:lnTo>
                  <a:lnTo>
                    <a:pt x="2736" y="1370"/>
                  </a:lnTo>
                  <a:lnTo>
                    <a:pt x="2746" y="1384"/>
                  </a:lnTo>
                  <a:lnTo>
                    <a:pt x="2756" y="1398"/>
                  </a:lnTo>
                  <a:lnTo>
                    <a:pt x="2764" y="1414"/>
                  </a:lnTo>
                  <a:lnTo>
                    <a:pt x="2772" y="1430"/>
                  </a:lnTo>
                  <a:lnTo>
                    <a:pt x="2776" y="1448"/>
                  </a:lnTo>
                  <a:lnTo>
                    <a:pt x="2782" y="1464"/>
                  </a:lnTo>
                  <a:lnTo>
                    <a:pt x="2784" y="1482"/>
                  </a:lnTo>
                  <a:lnTo>
                    <a:pt x="2786" y="1500"/>
                  </a:lnTo>
                  <a:lnTo>
                    <a:pt x="2786" y="1518"/>
                  </a:lnTo>
                  <a:lnTo>
                    <a:pt x="2786" y="1518"/>
                  </a:lnTo>
                  <a:lnTo>
                    <a:pt x="2784" y="1538"/>
                  </a:lnTo>
                  <a:lnTo>
                    <a:pt x="2780" y="1558"/>
                  </a:lnTo>
                  <a:lnTo>
                    <a:pt x="2776" y="1576"/>
                  </a:lnTo>
                  <a:lnTo>
                    <a:pt x="2770" y="1594"/>
                  </a:lnTo>
                  <a:lnTo>
                    <a:pt x="2764" y="1612"/>
                  </a:lnTo>
                  <a:lnTo>
                    <a:pt x="2754" y="1628"/>
                  </a:lnTo>
                  <a:lnTo>
                    <a:pt x="2744" y="1644"/>
                  </a:lnTo>
                  <a:lnTo>
                    <a:pt x="2734" y="1658"/>
                  </a:lnTo>
                  <a:lnTo>
                    <a:pt x="2722" y="1672"/>
                  </a:lnTo>
                  <a:lnTo>
                    <a:pt x="2708" y="1684"/>
                  </a:lnTo>
                  <a:lnTo>
                    <a:pt x="2694" y="1696"/>
                  </a:lnTo>
                  <a:lnTo>
                    <a:pt x="2680" y="1706"/>
                  </a:lnTo>
                  <a:lnTo>
                    <a:pt x="2662" y="1714"/>
                  </a:lnTo>
                  <a:lnTo>
                    <a:pt x="2646" y="1722"/>
                  </a:lnTo>
                  <a:lnTo>
                    <a:pt x="2628" y="1728"/>
                  </a:lnTo>
                  <a:lnTo>
                    <a:pt x="2608" y="1734"/>
                  </a:lnTo>
                  <a:lnTo>
                    <a:pt x="2608" y="1734"/>
                  </a:lnTo>
                  <a:lnTo>
                    <a:pt x="2590" y="1736"/>
                  </a:lnTo>
                  <a:lnTo>
                    <a:pt x="2570" y="1738"/>
                  </a:lnTo>
                  <a:lnTo>
                    <a:pt x="2528" y="1742"/>
                  </a:lnTo>
                  <a:lnTo>
                    <a:pt x="2528" y="1742"/>
                  </a:lnTo>
                  <a:close/>
                  <a:moveTo>
                    <a:pt x="1438" y="988"/>
                  </a:moveTo>
                  <a:lnTo>
                    <a:pt x="1438" y="988"/>
                  </a:lnTo>
                  <a:lnTo>
                    <a:pt x="1414" y="990"/>
                  </a:lnTo>
                  <a:lnTo>
                    <a:pt x="1394" y="996"/>
                  </a:lnTo>
                  <a:lnTo>
                    <a:pt x="1374" y="1006"/>
                  </a:lnTo>
                  <a:lnTo>
                    <a:pt x="1358" y="1020"/>
                  </a:lnTo>
                  <a:lnTo>
                    <a:pt x="1344" y="1038"/>
                  </a:lnTo>
                  <a:lnTo>
                    <a:pt x="1334" y="1056"/>
                  </a:lnTo>
                  <a:lnTo>
                    <a:pt x="1326" y="1078"/>
                  </a:lnTo>
                  <a:lnTo>
                    <a:pt x="1324" y="1100"/>
                  </a:lnTo>
                  <a:lnTo>
                    <a:pt x="1324" y="1100"/>
                  </a:lnTo>
                  <a:lnTo>
                    <a:pt x="1326" y="1124"/>
                  </a:lnTo>
                  <a:lnTo>
                    <a:pt x="1334" y="1144"/>
                  </a:lnTo>
                  <a:lnTo>
                    <a:pt x="1344" y="1164"/>
                  </a:lnTo>
                  <a:lnTo>
                    <a:pt x="1358" y="1180"/>
                  </a:lnTo>
                  <a:lnTo>
                    <a:pt x="1374" y="1194"/>
                  </a:lnTo>
                  <a:lnTo>
                    <a:pt x="1394" y="1204"/>
                  </a:lnTo>
                  <a:lnTo>
                    <a:pt x="1414" y="1212"/>
                  </a:lnTo>
                  <a:lnTo>
                    <a:pt x="1436" y="1214"/>
                  </a:lnTo>
                  <a:lnTo>
                    <a:pt x="1436" y="1214"/>
                  </a:lnTo>
                  <a:lnTo>
                    <a:pt x="1460" y="1212"/>
                  </a:lnTo>
                  <a:lnTo>
                    <a:pt x="1480" y="1204"/>
                  </a:lnTo>
                  <a:lnTo>
                    <a:pt x="1500" y="1194"/>
                  </a:lnTo>
                  <a:lnTo>
                    <a:pt x="1516" y="1180"/>
                  </a:lnTo>
                  <a:lnTo>
                    <a:pt x="1530" y="1164"/>
                  </a:lnTo>
                  <a:lnTo>
                    <a:pt x="1540" y="1144"/>
                  </a:lnTo>
                  <a:lnTo>
                    <a:pt x="1548" y="1124"/>
                  </a:lnTo>
                  <a:lnTo>
                    <a:pt x="1550" y="1102"/>
                  </a:lnTo>
                  <a:lnTo>
                    <a:pt x="1550" y="1102"/>
                  </a:lnTo>
                  <a:lnTo>
                    <a:pt x="1548" y="1078"/>
                  </a:lnTo>
                  <a:lnTo>
                    <a:pt x="1542" y="1056"/>
                  </a:lnTo>
                  <a:lnTo>
                    <a:pt x="1532" y="1038"/>
                  </a:lnTo>
                  <a:lnTo>
                    <a:pt x="1518" y="1020"/>
                  </a:lnTo>
                  <a:lnTo>
                    <a:pt x="1500" y="1006"/>
                  </a:lnTo>
                  <a:lnTo>
                    <a:pt x="1482" y="996"/>
                  </a:lnTo>
                  <a:lnTo>
                    <a:pt x="1460" y="990"/>
                  </a:lnTo>
                  <a:lnTo>
                    <a:pt x="1438" y="988"/>
                  </a:lnTo>
                  <a:lnTo>
                    <a:pt x="1438" y="98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3" name="Freeform 22"/>
            <p:cNvSpPr>
              <a:spLocks/>
            </p:cNvSpPr>
            <p:nvPr/>
          </p:nvSpPr>
          <p:spPr bwMode="auto">
            <a:xfrm>
              <a:off x="7182677" y="6003818"/>
              <a:ext cx="57060" cy="599130"/>
            </a:xfrm>
            <a:custGeom>
              <a:avLst/>
              <a:gdLst>
                <a:gd name="T0" fmla="*/ 104 w 104"/>
                <a:gd name="T1" fmla="*/ 1092 h 1092"/>
                <a:gd name="T2" fmla="*/ 104 w 104"/>
                <a:gd name="T3" fmla="*/ 1092 h 1092"/>
                <a:gd name="T4" fmla="*/ 2 w 104"/>
                <a:gd name="T5" fmla="*/ 1092 h 1092"/>
                <a:gd name="T6" fmla="*/ 2 w 104"/>
                <a:gd name="T7" fmla="*/ 1092 h 1092"/>
                <a:gd name="T8" fmla="*/ 0 w 104"/>
                <a:gd name="T9" fmla="*/ 1074 h 1092"/>
                <a:gd name="T10" fmla="*/ 0 w 104"/>
                <a:gd name="T11" fmla="*/ 1074 h 1092"/>
                <a:gd name="T12" fmla="*/ 0 w 104"/>
                <a:gd name="T13" fmla="*/ 62 h 1092"/>
                <a:gd name="T14" fmla="*/ 0 w 104"/>
                <a:gd name="T15" fmla="*/ 62 h 1092"/>
                <a:gd name="T16" fmla="*/ 2 w 104"/>
                <a:gd name="T17" fmla="*/ 48 h 1092"/>
                <a:gd name="T18" fmla="*/ 4 w 104"/>
                <a:gd name="T19" fmla="*/ 36 h 1092"/>
                <a:gd name="T20" fmla="*/ 10 w 104"/>
                <a:gd name="T21" fmla="*/ 24 h 1092"/>
                <a:gd name="T22" fmla="*/ 16 w 104"/>
                <a:gd name="T23" fmla="*/ 16 h 1092"/>
                <a:gd name="T24" fmla="*/ 24 w 104"/>
                <a:gd name="T25" fmla="*/ 8 h 1092"/>
                <a:gd name="T26" fmla="*/ 32 w 104"/>
                <a:gd name="T27" fmla="*/ 4 h 1092"/>
                <a:gd name="T28" fmla="*/ 44 w 104"/>
                <a:gd name="T29" fmla="*/ 0 h 1092"/>
                <a:gd name="T30" fmla="*/ 56 w 104"/>
                <a:gd name="T31" fmla="*/ 0 h 1092"/>
                <a:gd name="T32" fmla="*/ 56 w 104"/>
                <a:gd name="T33" fmla="*/ 0 h 1092"/>
                <a:gd name="T34" fmla="*/ 64 w 104"/>
                <a:gd name="T35" fmla="*/ 2 h 1092"/>
                <a:gd name="T36" fmla="*/ 74 w 104"/>
                <a:gd name="T37" fmla="*/ 4 h 1092"/>
                <a:gd name="T38" fmla="*/ 80 w 104"/>
                <a:gd name="T39" fmla="*/ 8 h 1092"/>
                <a:gd name="T40" fmla="*/ 88 w 104"/>
                <a:gd name="T41" fmla="*/ 14 h 1092"/>
                <a:gd name="T42" fmla="*/ 94 w 104"/>
                <a:gd name="T43" fmla="*/ 22 h 1092"/>
                <a:gd name="T44" fmla="*/ 98 w 104"/>
                <a:gd name="T45" fmla="*/ 28 h 1092"/>
                <a:gd name="T46" fmla="*/ 102 w 104"/>
                <a:gd name="T47" fmla="*/ 38 h 1092"/>
                <a:gd name="T48" fmla="*/ 104 w 104"/>
                <a:gd name="T49" fmla="*/ 46 h 1092"/>
                <a:gd name="T50" fmla="*/ 104 w 104"/>
                <a:gd name="T51" fmla="*/ 46 h 1092"/>
                <a:gd name="T52" fmla="*/ 104 w 104"/>
                <a:gd name="T53" fmla="*/ 66 h 1092"/>
                <a:gd name="T54" fmla="*/ 104 w 104"/>
                <a:gd name="T55" fmla="*/ 66 h 1092"/>
                <a:gd name="T56" fmla="*/ 104 w 104"/>
                <a:gd name="T57" fmla="*/ 1072 h 1092"/>
                <a:gd name="T58" fmla="*/ 104 w 104"/>
                <a:gd name="T59" fmla="*/ 1072 h 1092"/>
                <a:gd name="T60" fmla="*/ 104 w 104"/>
                <a:gd name="T61" fmla="*/ 1092 h 1092"/>
                <a:gd name="T62" fmla="*/ 104 w 104"/>
                <a:gd name="T63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4" h="1092">
                  <a:moveTo>
                    <a:pt x="104" y="1092"/>
                  </a:moveTo>
                  <a:lnTo>
                    <a:pt x="104" y="1092"/>
                  </a:lnTo>
                  <a:lnTo>
                    <a:pt x="2" y="1092"/>
                  </a:lnTo>
                  <a:lnTo>
                    <a:pt x="2" y="109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0" y="62"/>
                  </a:lnTo>
                  <a:lnTo>
                    <a:pt x="0" y="62"/>
                  </a:lnTo>
                  <a:lnTo>
                    <a:pt x="2" y="48"/>
                  </a:lnTo>
                  <a:lnTo>
                    <a:pt x="4" y="36"/>
                  </a:lnTo>
                  <a:lnTo>
                    <a:pt x="10" y="24"/>
                  </a:lnTo>
                  <a:lnTo>
                    <a:pt x="16" y="16"/>
                  </a:lnTo>
                  <a:lnTo>
                    <a:pt x="24" y="8"/>
                  </a:lnTo>
                  <a:lnTo>
                    <a:pt x="32" y="4"/>
                  </a:lnTo>
                  <a:lnTo>
                    <a:pt x="44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4" y="2"/>
                  </a:lnTo>
                  <a:lnTo>
                    <a:pt x="74" y="4"/>
                  </a:lnTo>
                  <a:lnTo>
                    <a:pt x="80" y="8"/>
                  </a:lnTo>
                  <a:lnTo>
                    <a:pt x="88" y="14"/>
                  </a:lnTo>
                  <a:lnTo>
                    <a:pt x="94" y="22"/>
                  </a:lnTo>
                  <a:lnTo>
                    <a:pt x="98" y="28"/>
                  </a:lnTo>
                  <a:lnTo>
                    <a:pt x="102" y="38"/>
                  </a:lnTo>
                  <a:lnTo>
                    <a:pt x="104" y="46"/>
                  </a:lnTo>
                  <a:lnTo>
                    <a:pt x="104" y="4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1072"/>
                  </a:lnTo>
                  <a:lnTo>
                    <a:pt x="104" y="1072"/>
                  </a:lnTo>
                  <a:lnTo>
                    <a:pt x="104" y="1092"/>
                  </a:lnTo>
                  <a:lnTo>
                    <a:pt x="104" y="109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Use Case: Time Series Data</a:t>
            </a: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9571333" y="4892218"/>
            <a:ext cx="2540202" cy="677106"/>
          </a:xfrm>
          <a:prstGeom prst="rect">
            <a:avLst/>
          </a:prstGeom>
        </p:spPr>
        <p:txBody>
          <a:bodyPr wrap="none" lIns="91436" tIns="45719" rIns="91436" bIns="45719">
            <a:spAutoFit/>
          </a:bodyPr>
          <a:lstStyle/>
          <a:p>
            <a:pPr marL="0" lvl="1"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Data for </a:t>
            </a:r>
          </a:p>
          <a:p>
            <a:pPr marL="0" lvl="1"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real-time monitoring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9236957" y="3587592"/>
            <a:ext cx="519694" cy="338555"/>
          </a:xfrm>
          <a:prstGeom prst="rect">
            <a:avLst/>
          </a:prstGeom>
          <a:noFill/>
        </p:spPr>
        <p:txBody>
          <a:bodyPr wrap="square" lIns="91436" tIns="45719" rIns="91436" bIns="45719" rtlCol="0">
            <a:spAutoFit/>
          </a:bodyPr>
          <a:lstStyle/>
          <a:p>
            <a:pPr algn="ctr"/>
            <a:r>
              <a:rPr lang="en-US" sz="1600">
                <a:solidFill>
                  <a:srgbClr val="4D4F53">
                    <a:lumMod val="75000"/>
                  </a:srgbClr>
                </a:solidFill>
                <a:latin typeface="Arial Narrow" pitchFamily="34" charset="0"/>
                <a:cs typeface="Arial"/>
              </a:rPr>
              <a:t>read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227889" y="4937037"/>
            <a:ext cx="2339094" cy="677106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Sensor </a:t>
            </a:r>
          </a:p>
          <a:p>
            <a:pPr algn="ctr"/>
            <a:r>
              <a:rPr lang="en-US" sz="1900" b="1">
                <a:solidFill>
                  <a:srgbClr val="4D4F53"/>
                </a:solidFill>
                <a:cs typeface="Arial" panose="020B0604020202020204" pitchFamily="34" charset="0"/>
              </a:rPr>
              <a:t>time-stamped data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59966" y="5114399"/>
            <a:ext cx="2229445" cy="384719"/>
          </a:xfrm>
          <a:prstGeom prst="rect">
            <a:avLst/>
          </a:prstGeom>
          <a:noFill/>
        </p:spPr>
        <p:txBody>
          <a:bodyPr wrap="none" lIns="91436" tIns="45719" rIns="91436" bIns="45719" rtlCol="0">
            <a:spAutoFit/>
          </a:bodyPr>
          <a:lstStyle/>
          <a:p>
            <a:pPr algn="ctr"/>
            <a:r>
              <a:rPr lang="en-US" sz="1900" b="1">
                <a:solidFill>
                  <a:srgbClr val="4D4F53"/>
                </a:solidFill>
                <a:cs typeface="Arial"/>
              </a:rPr>
              <a:t>Spark processing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5337402" y="3346485"/>
            <a:ext cx="1492824" cy="1035688"/>
          </a:xfrm>
          <a:prstGeom prst="roundRect">
            <a:avLst/>
          </a:prstGeom>
          <a:noFill/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6" tIns="45719" rIns="91436" bIns="45719" rtlCol="0" anchor="ctr"/>
          <a:lstStyle/>
          <a:p>
            <a:pPr algn="ctr"/>
            <a:r>
              <a:rPr lang="en-US" sz="1600" b="1">
                <a:solidFill>
                  <a:prstClr val="black"/>
                </a:solidFill>
              </a:rPr>
              <a:t>Spark Streaming</a:t>
            </a:r>
          </a:p>
        </p:txBody>
      </p:sp>
      <p:sp>
        <p:nvSpPr>
          <p:cNvPr id="66" name="Rounded Rectangle 65"/>
          <p:cNvSpPr/>
          <p:nvPr/>
        </p:nvSpPr>
        <p:spPr>
          <a:xfrm>
            <a:off x="5279805" y="3274698"/>
            <a:ext cx="1569819" cy="1332660"/>
          </a:xfrm>
          <a:prstGeom prst="roundRect">
            <a:avLst/>
          </a:prstGeom>
          <a:solidFill>
            <a:schemeClr val="bg1"/>
          </a:solidFill>
          <a:ln w="635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36" tIns="45719" rIns="91436" bIns="45719" rtlCol="0" anchor="ctr"/>
          <a:lstStyle/>
          <a:p>
            <a:pPr algn="ctr"/>
            <a:endParaRPr lang="en-US" sz="1600" b="1">
              <a:solidFill>
                <a:prstClr val="black"/>
              </a:solidFill>
            </a:endParaRP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132" y="3495575"/>
            <a:ext cx="1372802" cy="890904"/>
          </a:xfrm>
          <a:prstGeom prst="rect">
            <a:avLst/>
          </a:prstGeom>
        </p:spPr>
      </p:pic>
      <p:sp>
        <p:nvSpPr>
          <p:cNvPr id="77" name="Arc 76"/>
          <p:cNvSpPr/>
          <p:nvPr/>
        </p:nvSpPr>
        <p:spPr bwMode="auto">
          <a:xfrm>
            <a:off x="7052709" y="3641307"/>
            <a:ext cx="1424950" cy="1231839"/>
          </a:xfrm>
          <a:prstGeom prst="arc">
            <a:avLst>
              <a:gd name="adj1" fmla="val 1353490"/>
              <a:gd name="adj2" fmla="val 11608042"/>
            </a:avLst>
          </a:prstGeom>
          <a:ln w="101600" cmpd="sng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91436" tIns="45719" rIns="91436" bIns="45719"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cxnSp>
        <p:nvCxnSpPr>
          <p:cNvPr id="104" name="Straight Arrow Connector 103"/>
          <p:cNvCxnSpPr/>
          <p:nvPr/>
        </p:nvCxnSpPr>
        <p:spPr>
          <a:xfrm>
            <a:off x="9123471" y="3941027"/>
            <a:ext cx="1081228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8" name="Group 67"/>
          <p:cNvGrpSpPr/>
          <p:nvPr/>
        </p:nvGrpSpPr>
        <p:grpSpPr>
          <a:xfrm>
            <a:off x="7834065" y="3367606"/>
            <a:ext cx="1147964" cy="1146844"/>
            <a:chOff x="6648415" y="4857078"/>
            <a:chExt cx="1147963" cy="1146844"/>
          </a:xfrm>
        </p:grpSpPr>
        <p:grpSp>
          <p:nvGrpSpPr>
            <p:cNvPr id="71" name="Group 70"/>
            <p:cNvGrpSpPr/>
            <p:nvPr/>
          </p:nvGrpSpPr>
          <p:grpSpPr>
            <a:xfrm>
              <a:off x="6648415" y="4857078"/>
              <a:ext cx="1147963" cy="1146844"/>
              <a:chOff x="4465638" y="1801813"/>
              <a:chExt cx="3257550" cy="3254375"/>
            </a:xfrm>
            <a:solidFill>
              <a:schemeClr val="tx2">
                <a:lumMod val="50000"/>
              </a:schemeClr>
            </a:solidFill>
          </p:grpSpPr>
          <p:sp>
            <p:nvSpPr>
              <p:cNvPr id="73" name="Freeform 15"/>
              <p:cNvSpPr>
                <a:spLocks/>
              </p:cNvSpPr>
              <p:nvPr/>
            </p:nvSpPr>
            <p:spPr bwMode="auto">
              <a:xfrm>
                <a:off x="4465638" y="1801813"/>
                <a:ext cx="3254375" cy="1425575"/>
              </a:xfrm>
              <a:custGeom>
                <a:avLst/>
                <a:gdLst>
                  <a:gd name="T0" fmla="*/ 1058 w 2050"/>
                  <a:gd name="T1" fmla="*/ 0 h 898"/>
                  <a:gd name="T2" fmla="*/ 1232 w 2050"/>
                  <a:gd name="T3" fmla="*/ 6 h 898"/>
                  <a:gd name="T4" fmla="*/ 1412 w 2050"/>
                  <a:gd name="T5" fmla="*/ 22 h 898"/>
                  <a:gd name="T6" fmla="*/ 1596 w 2050"/>
                  <a:gd name="T7" fmla="*/ 54 h 898"/>
                  <a:gd name="T8" fmla="*/ 1688 w 2050"/>
                  <a:gd name="T9" fmla="*/ 76 h 898"/>
                  <a:gd name="T10" fmla="*/ 1780 w 2050"/>
                  <a:gd name="T11" fmla="*/ 106 h 898"/>
                  <a:gd name="T12" fmla="*/ 1806 w 2050"/>
                  <a:gd name="T13" fmla="*/ 116 h 898"/>
                  <a:gd name="T14" fmla="*/ 1884 w 2050"/>
                  <a:gd name="T15" fmla="*/ 150 h 898"/>
                  <a:gd name="T16" fmla="*/ 1982 w 2050"/>
                  <a:gd name="T17" fmla="*/ 208 h 898"/>
                  <a:gd name="T18" fmla="*/ 2000 w 2050"/>
                  <a:gd name="T19" fmla="*/ 220 h 898"/>
                  <a:gd name="T20" fmla="*/ 2026 w 2050"/>
                  <a:gd name="T21" fmla="*/ 248 h 898"/>
                  <a:gd name="T22" fmla="*/ 2044 w 2050"/>
                  <a:gd name="T23" fmla="*/ 284 h 898"/>
                  <a:gd name="T24" fmla="*/ 2050 w 2050"/>
                  <a:gd name="T25" fmla="*/ 324 h 898"/>
                  <a:gd name="T26" fmla="*/ 2050 w 2050"/>
                  <a:gd name="T27" fmla="*/ 348 h 898"/>
                  <a:gd name="T28" fmla="*/ 2048 w 2050"/>
                  <a:gd name="T29" fmla="*/ 488 h 898"/>
                  <a:gd name="T30" fmla="*/ 2050 w 2050"/>
                  <a:gd name="T31" fmla="*/ 536 h 898"/>
                  <a:gd name="T32" fmla="*/ 2048 w 2050"/>
                  <a:gd name="T33" fmla="*/ 590 h 898"/>
                  <a:gd name="T34" fmla="*/ 2030 w 2050"/>
                  <a:gd name="T35" fmla="*/ 636 h 898"/>
                  <a:gd name="T36" fmla="*/ 2000 w 2050"/>
                  <a:gd name="T37" fmla="*/ 674 h 898"/>
                  <a:gd name="T38" fmla="*/ 1958 w 2050"/>
                  <a:gd name="T39" fmla="*/ 708 h 898"/>
                  <a:gd name="T40" fmla="*/ 1918 w 2050"/>
                  <a:gd name="T41" fmla="*/ 732 h 898"/>
                  <a:gd name="T42" fmla="*/ 1838 w 2050"/>
                  <a:gd name="T43" fmla="*/ 772 h 898"/>
                  <a:gd name="T44" fmla="*/ 1754 w 2050"/>
                  <a:gd name="T45" fmla="*/ 802 h 898"/>
                  <a:gd name="T46" fmla="*/ 1668 w 2050"/>
                  <a:gd name="T47" fmla="*/ 826 h 898"/>
                  <a:gd name="T48" fmla="*/ 1624 w 2050"/>
                  <a:gd name="T49" fmla="*/ 834 h 898"/>
                  <a:gd name="T50" fmla="*/ 1460 w 2050"/>
                  <a:gd name="T51" fmla="*/ 864 h 898"/>
                  <a:gd name="T52" fmla="*/ 1296 w 2050"/>
                  <a:gd name="T53" fmla="*/ 884 h 898"/>
                  <a:gd name="T54" fmla="*/ 1134 w 2050"/>
                  <a:gd name="T55" fmla="*/ 896 h 898"/>
                  <a:gd name="T56" fmla="*/ 970 w 2050"/>
                  <a:gd name="T57" fmla="*/ 898 h 898"/>
                  <a:gd name="T58" fmla="*/ 808 w 2050"/>
                  <a:gd name="T59" fmla="*/ 890 h 898"/>
                  <a:gd name="T60" fmla="*/ 646 w 2050"/>
                  <a:gd name="T61" fmla="*/ 872 h 898"/>
                  <a:gd name="T62" fmla="*/ 484 w 2050"/>
                  <a:gd name="T63" fmla="*/ 844 h 898"/>
                  <a:gd name="T64" fmla="*/ 322 w 2050"/>
                  <a:gd name="T65" fmla="*/ 806 h 898"/>
                  <a:gd name="T66" fmla="*/ 294 w 2050"/>
                  <a:gd name="T67" fmla="*/ 798 h 898"/>
                  <a:gd name="T68" fmla="*/ 212 w 2050"/>
                  <a:gd name="T69" fmla="*/ 766 h 898"/>
                  <a:gd name="T70" fmla="*/ 106 w 2050"/>
                  <a:gd name="T71" fmla="*/ 714 h 898"/>
                  <a:gd name="T72" fmla="*/ 80 w 2050"/>
                  <a:gd name="T73" fmla="*/ 700 h 898"/>
                  <a:gd name="T74" fmla="*/ 38 w 2050"/>
                  <a:gd name="T75" fmla="*/ 662 h 898"/>
                  <a:gd name="T76" fmla="*/ 12 w 2050"/>
                  <a:gd name="T77" fmla="*/ 616 h 898"/>
                  <a:gd name="T78" fmla="*/ 0 w 2050"/>
                  <a:gd name="T79" fmla="*/ 560 h 898"/>
                  <a:gd name="T80" fmla="*/ 2 w 2050"/>
                  <a:gd name="T81" fmla="*/ 528 h 898"/>
                  <a:gd name="T82" fmla="*/ 4 w 2050"/>
                  <a:gd name="T83" fmla="*/ 444 h 898"/>
                  <a:gd name="T84" fmla="*/ 2 w 2050"/>
                  <a:gd name="T85" fmla="*/ 360 h 898"/>
                  <a:gd name="T86" fmla="*/ 0 w 2050"/>
                  <a:gd name="T87" fmla="*/ 332 h 898"/>
                  <a:gd name="T88" fmla="*/ 12 w 2050"/>
                  <a:gd name="T89" fmla="*/ 282 h 898"/>
                  <a:gd name="T90" fmla="*/ 36 w 2050"/>
                  <a:gd name="T91" fmla="*/ 240 h 898"/>
                  <a:gd name="T92" fmla="*/ 72 w 2050"/>
                  <a:gd name="T93" fmla="*/ 204 h 898"/>
                  <a:gd name="T94" fmla="*/ 94 w 2050"/>
                  <a:gd name="T95" fmla="*/ 188 h 898"/>
                  <a:gd name="T96" fmla="*/ 178 w 2050"/>
                  <a:gd name="T97" fmla="*/ 140 h 898"/>
                  <a:gd name="T98" fmla="*/ 264 w 2050"/>
                  <a:gd name="T99" fmla="*/ 106 h 898"/>
                  <a:gd name="T100" fmla="*/ 356 w 2050"/>
                  <a:gd name="T101" fmla="*/ 78 h 898"/>
                  <a:gd name="T102" fmla="*/ 448 w 2050"/>
                  <a:gd name="T103" fmla="*/ 56 h 898"/>
                  <a:gd name="T104" fmla="*/ 592 w 2050"/>
                  <a:gd name="T105" fmla="*/ 30 h 898"/>
                  <a:gd name="T106" fmla="*/ 740 w 2050"/>
                  <a:gd name="T107" fmla="*/ 12 h 898"/>
                  <a:gd name="T108" fmla="*/ 894 w 2050"/>
                  <a:gd name="T109" fmla="*/ 4 h 898"/>
                  <a:gd name="T110" fmla="*/ 1058 w 2050"/>
                  <a:gd name="T111" fmla="*/ 0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2050" h="898">
                    <a:moveTo>
                      <a:pt x="1058" y="0"/>
                    </a:moveTo>
                    <a:lnTo>
                      <a:pt x="1058" y="0"/>
                    </a:lnTo>
                    <a:lnTo>
                      <a:pt x="1144" y="2"/>
                    </a:lnTo>
                    <a:lnTo>
                      <a:pt x="1232" y="6"/>
                    </a:lnTo>
                    <a:lnTo>
                      <a:pt x="1322" y="12"/>
                    </a:lnTo>
                    <a:lnTo>
                      <a:pt x="1412" y="22"/>
                    </a:lnTo>
                    <a:lnTo>
                      <a:pt x="1504" y="36"/>
                    </a:lnTo>
                    <a:lnTo>
                      <a:pt x="1596" y="54"/>
                    </a:lnTo>
                    <a:lnTo>
                      <a:pt x="1642" y="64"/>
                    </a:lnTo>
                    <a:lnTo>
                      <a:pt x="1688" y="76"/>
                    </a:lnTo>
                    <a:lnTo>
                      <a:pt x="1734" y="90"/>
                    </a:lnTo>
                    <a:lnTo>
                      <a:pt x="1780" y="106"/>
                    </a:lnTo>
                    <a:lnTo>
                      <a:pt x="1780" y="106"/>
                    </a:lnTo>
                    <a:lnTo>
                      <a:pt x="1806" y="116"/>
                    </a:lnTo>
                    <a:lnTo>
                      <a:pt x="1832" y="126"/>
                    </a:lnTo>
                    <a:lnTo>
                      <a:pt x="1884" y="150"/>
                    </a:lnTo>
                    <a:lnTo>
                      <a:pt x="1934" y="178"/>
                    </a:lnTo>
                    <a:lnTo>
                      <a:pt x="1982" y="208"/>
                    </a:lnTo>
                    <a:lnTo>
                      <a:pt x="1982" y="208"/>
                    </a:lnTo>
                    <a:lnTo>
                      <a:pt x="2000" y="220"/>
                    </a:lnTo>
                    <a:lnTo>
                      <a:pt x="2014" y="234"/>
                    </a:lnTo>
                    <a:lnTo>
                      <a:pt x="2026" y="248"/>
                    </a:lnTo>
                    <a:lnTo>
                      <a:pt x="2036" y="266"/>
                    </a:lnTo>
                    <a:lnTo>
                      <a:pt x="2044" y="284"/>
                    </a:lnTo>
                    <a:lnTo>
                      <a:pt x="2048" y="304"/>
                    </a:lnTo>
                    <a:lnTo>
                      <a:pt x="2050" y="324"/>
                    </a:lnTo>
                    <a:lnTo>
                      <a:pt x="2050" y="348"/>
                    </a:lnTo>
                    <a:lnTo>
                      <a:pt x="2050" y="348"/>
                    </a:lnTo>
                    <a:lnTo>
                      <a:pt x="2048" y="442"/>
                    </a:lnTo>
                    <a:lnTo>
                      <a:pt x="2048" y="488"/>
                    </a:lnTo>
                    <a:lnTo>
                      <a:pt x="2050" y="536"/>
                    </a:lnTo>
                    <a:lnTo>
                      <a:pt x="2050" y="536"/>
                    </a:lnTo>
                    <a:lnTo>
                      <a:pt x="2050" y="564"/>
                    </a:lnTo>
                    <a:lnTo>
                      <a:pt x="2048" y="590"/>
                    </a:lnTo>
                    <a:lnTo>
                      <a:pt x="2040" y="614"/>
                    </a:lnTo>
                    <a:lnTo>
                      <a:pt x="2030" y="636"/>
                    </a:lnTo>
                    <a:lnTo>
                      <a:pt x="2016" y="656"/>
                    </a:lnTo>
                    <a:lnTo>
                      <a:pt x="2000" y="674"/>
                    </a:lnTo>
                    <a:lnTo>
                      <a:pt x="1980" y="692"/>
                    </a:lnTo>
                    <a:lnTo>
                      <a:pt x="1958" y="708"/>
                    </a:lnTo>
                    <a:lnTo>
                      <a:pt x="1958" y="708"/>
                    </a:lnTo>
                    <a:lnTo>
                      <a:pt x="1918" y="732"/>
                    </a:lnTo>
                    <a:lnTo>
                      <a:pt x="1880" y="752"/>
                    </a:lnTo>
                    <a:lnTo>
                      <a:pt x="1838" y="772"/>
                    </a:lnTo>
                    <a:lnTo>
                      <a:pt x="1796" y="788"/>
                    </a:lnTo>
                    <a:lnTo>
                      <a:pt x="1754" y="802"/>
                    </a:lnTo>
                    <a:lnTo>
                      <a:pt x="1712" y="814"/>
                    </a:lnTo>
                    <a:lnTo>
                      <a:pt x="1668" y="826"/>
                    </a:lnTo>
                    <a:lnTo>
                      <a:pt x="1624" y="834"/>
                    </a:lnTo>
                    <a:lnTo>
                      <a:pt x="1624" y="834"/>
                    </a:lnTo>
                    <a:lnTo>
                      <a:pt x="1542" y="850"/>
                    </a:lnTo>
                    <a:lnTo>
                      <a:pt x="1460" y="864"/>
                    </a:lnTo>
                    <a:lnTo>
                      <a:pt x="1378" y="874"/>
                    </a:lnTo>
                    <a:lnTo>
                      <a:pt x="1296" y="884"/>
                    </a:lnTo>
                    <a:lnTo>
                      <a:pt x="1216" y="890"/>
                    </a:lnTo>
                    <a:lnTo>
                      <a:pt x="1134" y="896"/>
                    </a:lnTo>
                    <a:lnTo>
                      <a:pt x="1052" y="898"/>
                    </a:lnTo>
                    <a:lnTo>
                      <a:pt x="970" y="898"/>
                    </a:lnTo>
                    <a:lnTo>
                      <a:pt x="890" y="894"/>
                    </a:lnTo>
                    <a:lnTo>
                      <a:pt x="808" y="890"/>
                    </a:lnTo>
                    <a:lnTo>
                      <a:pt x="726" y="882"/>
                    </a:lnTo>
                    <a:lnTo>
                      <a:pt x="646" y="872"/>
                    </a:lnTo>
                    <a:lnTo>
                      <a:pt x="564" y="860"/>
                    </a:lnTo>
                    <a:lnTo>
                      <a:pt x="484" y="844"/>
                    </a:lnTo>
                    <a:lnTo>
                      <a:pt x="402" y="828"/>
                    </a:lnTo>
                    <a:lnTo>
                      <a:pt x="322" y="806"/>
                    </a:lnTo>
                    <a:lnTo>
                      <a:pt x="322" y="806"/>
                    </a:lnTo>
                    <a:lnTo>
                      <a:pt x="294" y="798"/>
                    </a:lnTo>
                    <a:lnTo>
                      <a:pt x="266" y="788"/>
                    </a:lnTo>
                    <a:lnTo>
                      <a:pt x="212" y="766"/>
                    </a:lnTo>
                    <a:lnTo>
                      <a:pt x="158" y="742"/>
                    </a:lnTo>
                    <a:lnTo>
                      <a:pt x="106" y="714"/>
                    </a:lnTo>
                    <a:lnTo>
                      <a:pt x="106" y="714"/>
                    </a:lnTo>
                    <a:lnTo>
                      <a:pt x="80" y="700"/>
                    </a:lnTo>
                    <a:lnTo>
                      <a:pt x="58" y="682"/>
                    </a:lnTo>
                    <a:lnTo>
                      <a:pt x="38" y="662"/>
                    </a:lnTo>
                    <a:lnTo>
                      <a:pt x="24" y="640"/>
                    </a:lnTo>
                    <a:lnTo>
                      <a:pt x="12" y="616"/>
                    </a:lnTo>
                    <a:lnTo>
                      <a:pt x="4" y="590"/>
                    </a:lnTo>
                    <a:lnTo>
                      <a:pt x="0" y="560"/>
                    </a:lnTo>
                    <a:lnTo>
                      <a:pt x="2" y="528"/>
                    </a:lnTo>
                    <a:lnTo>
                      <a:pt x="2" y="528"/>
                    </a:lnTo>
                    <a:lnTo>
                      <a:pt x="4" y="486"/>
                    </a:lnTo>
                    <a:lnTo>
                      <a:pt x="4" y="444"/>
                    </a:lnTo>
                    <a:lnTo>
                      <a:pt x="4" y="402"/>
                    </a:lnTo>
                    <a:lnTo>
                      <a:pt x="2" y="360"/>
                    </a:lnTo>
                    <a:lnTo>
                      <a:pt x="2" y="360"/>
                    </a:lnTo>
                    <a:lnTo>
                      <a:pt x="0" y="332"/>
                    </a:lnTo>
                    <a:lnTo>
                      <a:pt x="4" y="306"/>
                    </a:lnTo>
                    <a:lnTo>
                      <a:pt x="12" y="282"/>
                    </a:lnTo>
                    <a:lnTo>
                      <a:pt x="22" y="260"/>
                    </a:lnTo>
                    <a:lnTo>
                      <a:pt x="36" y="240"/>
                    </a:lnTo>
                    <a:lnTo>
                      <a:pt x="52" y="220"/>
                    </a:lnTo>
                    <a:lnTo>
                      <a:pt x="72" y="204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136" y="162"/>
                    </a:lnTo>
                    <a:lnTo>
                      <a:pt x="178" y="140"/>
                    </a:lnTo>
                    <a:lnTo>
                      <a:pt x="220" y="122"/>
                    </a:lnTo>
                    <a:lnTo>
                      <a:pt x="264" y="106"/>
                    </a:lnTo>
                    <a:lnTo>
                      <a:pt x="310" y="90"/>
                    </a:lnTo>
                    <a:lnTo>
                      <a:pt x="356" y="78"/>
                    </a:lnTo>
                    <a:lnTo>
                      <a:pt x="448" y="56"/>
                    </a:lnTo>
                    <a:lnTo>
                      <a:pt x="448" y="56"/>
                    </a:lnTo>
                    <a:lnTo>
                      <a:pt x="520" y="42"/>
                    </a:lnTo>
                    <a:lnTo>
                      <a:pt x="592" y="30"/>
                    </a:lnTo>
                    <a:lnTo>
                      <a:pt x="666" y="20"/>
                    </a:lnTo>
                    <a:lnTo>
                      <a:pt x="740" y="12"/>
                    </a:lnTo>
                    <a:lnTo>
                      <a:pt x="816" y="8"/>
                    </a:lnTo>
                    <a:lnTo>
                      <a:pt x="894" y="4"/>
                    </a:lnTo>
                    <a:lnTo>
                      <a:pt x="976" y="0"/>
                    </a:lnTo>
                    <a:lnTo>
                      <a:pt x="1058" y="0"/>
                    </a:lnTo>
                    <a:lnTo>
                      <a:pt x="1058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16"/>
              <p:cNvSpPr>
                <a:spLocks/>
              </p:cNvSpPr>
              <p:nvPr/>
            </p:nvSpPr>
            <p:spPr bwMode="auto">
              <a:xfrm>
                <a:off x="4465638" y="3992563"/>
                <a:ext cx="3257550" cy="1063625"/>
              </a:xfrm>
              <a:custGeom>
                <a:avLst/>
                <a:gdLst>
                  <a:gd name="T0" fmla="*/ 6 w 2052"/>
                  <a:gd name="T1" fmla="*/ 0 h 670"/>
                  <a:gd name="T2" fmla="*/ 28 w 2052"/>
                  <a:gd name="T3" fmla="*/ 34 h 670"/>
                  <a:gd name="T4" fmla="*/ 54 w 2052"/>
                  <a:gd name="T5" fmla="*/ 64 h 670"/>
                  <a:gd name="T6" fmla="*/ 82 w 2052"/>
                  <a:gd name="T7" fmla="*/ 88 h 670"/>
                  <a:gd name="T8" fmla="*/ 146 w 2052"/>
                  <a:gd name="T9" fmla="*/ 128 h 670"/>
                  <a:gd name="T10" fmla="*/ 216 w 2052"/>
                  <a:gd name="T11" fmla="*/ 158 h 670"/>
                  <a:gd name="T12" fmla="*/ 252 w 2052"/>
                  <a:gd name="T13" fmla="*/ 172 h 670"/>
                  <a:gd name="T14" fmla="*/ 376 w 2052"/>
                  <a:gd name="T15" fmla="*/ 212 h 670"/>
                  <a:gd name="T16" fmla="*/ 504 w 2052"/>
                  <a:gd name="T17" fmla="*/ 240 h 670"/>
                  <a:gd name="T18" fmla="*/ 634 w 2052"/>
                  <a:gd name="T19" fmla="*/ 260 h 670"/>
                  <a:gd name="T20" fmla="*/ 764 w 2052"/>
                  <a:gd name="T21" fmla="*/ 272 h 670"/>
                  <a:gd name="T22" fmla="*/ 878 w 2052"/>
                  <a:gd name="T23" fmla="*/ 280 h 670"/>
                  <a:gd name="T24" fmla="*/ 1106 w 2052"/>
                  <a:gd name="T25" fmla="*/ 284 h 670"/>
                  <a:gd name="T26" fmla="*/ 1278 w 2052"/>
                  <a:gd name="T27" fmla="*/ 276 h 670"/>
                  <a:gd name="T28" fmla="*/ 1390 w 2052"/>
                  <a:gd name="T29" fmla="*/ 264 h 670"/>
                  <a:gd name="T30" fmla="*/ 1504 w 2052"/>
                  <a:gd name="T31" fmla="*/ 246 h 670"/>
                  <a:gd name="T32" fmla="*/ 1616 w 2052"/>
                  <a:gd name="T33" fmla="*/ 224 h 670"/>
                  <a:gd name="T34" fmla="*/ 1672 w 2052"/>
                  <a:gd name="T35" fmla="*/ 210 h 670"/>
                  <a:gd name="T36" fmla="*/ 1740 w 2052"/>
                  <a:gd name="T37" fmla="*/ 190 h 670"/>
                  <a:gd name="T38" fmla="*/ 1874 w 2052"/>
                  <a:gd name="T39" fmla="*/ 136 h 670"/>
                  <a:gd name="T40" fmla="*/ 1938 w 2052"/>
                  <a:gd name="T41" fmla="*/ 106 h 670"/>
                  <a:gd name="T42" fmla="*/ 1970 w 2052"/>
                  <a:gd name="T43" fmla="*/ 86 h 670"/>
                  <a:gd name="T44" fmla="*/ 2024 w 2052"/>
                  <a:gd name="T45" fmla="*/ 36 h 670"/>
                  <a:gd name="T46" fmla="*/ 2050 w 2052"/>
                  <a:gd name="T47" fmla="*/ 10 h 670"/>
                  <a:gd name="T48" fmla="*/ 2050 w 2052"/>
                  <a:gd name="T49" fmla="*/ 106 h 670"/>
                  <a:gd name="T50" fmla="*/ 2048 w 2052"/>
                  <a:gd name="T51" fmla="*/ 256 h 670"/>
                  <a:gd name="T52" fmla="*/ 2050 w 2052"/>
                  <a:gd name="T53" fmla="*/ 306 h 670"/>
                  <a:gd name="T54" fmla="*/ 2048 w 2052"/>
                  <a:gd name="T55" fmla="*/ 362 h 670"/>
                  <a:gd name="T56" fmla="*/ 2030 w 2052"/>
                  <a:gd name="T57" fmla="*/ 408 h 670"/>
                  <a:gd name="T58" fmla="*/ 1998 w 2052"/>
                  <a:gd name="T59" fmla="*/ 448 h 670"/>
                  <a:gd name="T60" fmla="*/ 1956 w 2052"/>
                  <a:gd name="T61" fmla="*/ 482 h 670"/>
                  <a:gd name="T62" fmla="*/ 1916 w 2052"/>
                  <a:gd name="T63" fmla="*/ 504 h 670"/>
                  <a:gd name="T64" fmla="*/ 1836 w 2052"/>
                  <a:gd name="T65" fmla="*/ 544 h 670"/>
                  <a:gd name="T66" fmla="*/ 1752 w 2052"/>
                  <a:gd name="T67" fmla="*/ 574 h 670"/>
                  <a:gd name="T68" fmla="*/ 1666 w 2052"/>
                  <a:gd name="T69" fmla="*/ 598 h 670"/>
                  <a:gd name="T70" fmla="*/ 1622 w 2052"/>
                  <a:gd name="T71" fmla="*/ 608 h 670"/>
                  <a:gd name="T72" fmla="*/ 1458 w 2052"/>
                  <a:gd name="T73" fmla="*/ 636 h 670"/>
                  <a:gd name="T74" fmla="*/ 1294 w 2052"/>
                  <a:gd name="T75" fmla="*/ 656 h 670"/>
                  <a:gd name="T76" fmla="*/ 1132 w 2052"/>
                  <a:gd name="T77" fmla="*/ 668 h 670"/>
                  <a:gd name="T78" fmla="*/ 968 w 2052"/>
                  <a:gd name="T79" fmla="*/ 670 h 670"/>
                  <a:gd name="T80" fmla="*/ 806 w 2052"/>
                  <a:gd name="T81" fmla="*/ 662 h 670"/>
                  <a:gd name="T82" fmla="*/ 644 w 2052"/>
                  <a:gd name="T83" fmla="*/ 644 h 670"/>
                  <a:gd name="T84" fmla="*/ 482 w 2052"/>
                  <a:gd name="T85" fmla="*/ 616 h 670"/>
                  <a:gd name="T86" fmla="*/ 320 w 2052"/>
                  <a:gd name="T87" fmla="*/ 578 h 670"/>
                  <a:gd name="T88" fmla="*/ 290 w 2052"/>
                  <a:gd name="T89" fmla="*/ 568 h 670"/>
                  <a:gd name="T90" fmla="*/ 204 w 2052"/>
                  <a:gd name="T91" fmla="*/ 534 h 670"/>
                  <a:gd name="T92" fmla="*/ 94 w 2052"/>
                  <a:gd name="T93" fmla="*/ 478 h 670"/>
                  <a:gd name="T94" fmla="*/ 70 w 2052"/>
                  <a:gd name="T95" fmla="*/ 464 h 670"/>
                  <a:gd name="T96" fmla="*/ 34 w 2052"/>
                  <a:gd name="T97" fmla="*/ 430 h 670"/>
                  <a:gd name="T98" fmla="*/ 12 w 2052"/>
                  <a:gd name="T99" fmla="*/ 386 h 670"/>
                  <a:gd name="T100" fmla="*/ 0 w 2052"/>
                  <a:gd name="T101" fmla="*/ 336 h 670"/>
                  <a:gd name="T102" fmla="*/ 0 w 2052"/>
                  <a:gd name="T103" fmla="*/ 306 h 670"/>
                  <a:gd name="T104" fmla="*/ 4 w 2052"/>
                  <a:gd name="T105" fmla="*/ 156 h 670"/>
                  <a:gd name="T106" fmla="*/ 2 w 2052"/>
                  <a:gd name="T107" fmla="*/ 6 h 670"/>
                  <a:gd name="T108" fmla="*/ 6 w 2052"/>
                  <a:gd name="T109" fmla="*/ 0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052" h="670">
                    <a:moveTo>
                      <a:pt x="6" y="0"/>
                    </a:moveTo>
                    <a:lnTo>
                      <a:pt x="6" y="0"/>
                    </a:lnTo>
                    <a:lnTo>
                      <a:pt x="16" y="18"/>
                    </a:lnTo>
                    <a:lnTo>
                      <a:pt x="28" y="34"/>
                    </a:lnTo>
                    <a:lnTo>
                      <a:pt x="40" y="50"/>
                    </a:lnTo>
                    <a:lnTo>
                      <a:pt x="54" y="64"/>
                    </a:lnTo>
                    <a:lnTo>
                      <a:pt x="68" y="76"/>
                    </a:lnTo>
                    <a:lnTo>
                      <a:pt x="82" y="88"/>
                    </a:lnTo>
                    <a:lnTo>
                      <a:pt x="112" y="110"/>
                    </a:lnTo>
                    <a:lnTo>
                      <a:pt x="146" y="128"/>
                    </a:lnTo>
                    <a:lnTo>
                      <a:pt x="180" y="144"/>
                    </a:lnTo>
                    <a:lnTo>
                      <a:pt x="216" y="158"/>
                    </a:lnTo>
                    <a:lnTo>
                      <a:pt x="252" y="172"/>
                    </a:lnTo>
                    <a:lnTo>
                      <a:pt x="252" y="172"/>
                    </a:lnTo>
                    <a:lnTo>
                      <a:pt x="314" y="194"/>
                    </a:lnTo>
                    <a:lnTo>
                      <a:pt x="376" y="212"/>
                    </a:lnTo>
                    <a:lnTo>
                      <a:pt x="440" y="226"/>
                    </a:lnTo>
                    <a:lnTo>
                      <a:pt x="504" y="240"/>
                    </a:lnTo>
                    <a:lnTo>
                      <a:pt x="568" y="250"/>
                    </a:lnTo>
                    <a:lnTo>
                      <a:pt x="634" y="260"/>
                    </a:lnTo>
                    <a:lnTo>
                      <a:pt x="698" y="268"/>
                    </a:lnTo>
                    <a:lnTo>
                      <a:pt x="764" y="272"/>
                    </a:lnTo>
                    <a:lnTo>
                      <a:pt x="764" y="272"/>
                    </a:lnTo>
                    <a:lnTo>
                      <a:pt x="878" y="280"/>
                    </a:lnTo>
                    <a:lnTo>
                      <a:pt x="992" y="284"/>
                    </a:lnTo>
                    <a:lnTo>
                      <a:pt x="1106" y="284"/>
                    </a:lnTo>
                    <a:lnTo>
                      <a:pt x="1220" y="280"/>
                    </a:lnTo>
                    <a:lnTo>
                      <a:pt x="1278" y="276"/>
                    </a:lnTo>
                    <a:lnTo>
                      <a:pt x="1334" y="270"/>
                    </a:lnTo>
                    <a:lnTo>
                      <a:pt x="1390" y="264"/>
                    </a:lnTo>
                    <a:lnTo>
                      <a:pt x="1448" y="256"/>
                    </a:lnTo>
                    <a:lnTo>
                      <a:pt x="1504" y="246"/>
                    </a:lnTo>
                    <a:lnTo>
                      <a:pt x="1560" y="236"/>
                    </a:lnTo>
                    <a:lnTo>
                      <a:pt x="1616" y="224"/>
                    </a:lnTo>
                    <a:lnTo>
                      <a:pt x="1672" y="210"/>
                    </a:lnTo>
                    <a:lnTo>
                      <a:pt x="1672" y="210"/>
                    </a:lnTo>
                    <a:lnTo>
                      <a:pt x="1706" y="200"/>
                    </a:lnTo>
                    <a:lnTo>
                      <a:pt x="1740" y="190"/>
                    </a:lnTo>
                    <a:lnTo>
                      <a:pt x="1808" y="164"/>
                    </a:lnTo>
                    <a:lnTo>
                      <a:pt x="1874" y="136"/>
                    </a:lnTo>
                    <a:lnTo>
                      <a:pt x="1938" y="106"/>
                    </a:lnTo>
                    <a:lnTo>
                      <a:pt x="1938" y="106"/>
                    </a:lnTo>
                    <a:lnTo>
                      <a:pt x="1954" y="98"/>
                    </a:lnTo>
                    <a:lnTo>
                      <a:pt x="1970" y="86"/>
                    </a:lnTo>
                    <a:lnTo>
                      <a:pt x="1998" y="62"/>
                    </a:lnTo>
                    <a:lnTo>
                      <a:pt x="2024" y="36"/>
                    </a:lnTo>
                    <a:lnTo>
                      <a:pt x="2050" y="10"/>
                    </a:lnTo>
                    <a:lnTo>
                      <a:pt x="2050" y="10"/>
                    </a:lnTo>
                    <a:lnTo>
                      <a:pt x="2050" y="106"/>
                    </a:lnTo>
                    <a:lnTo>
                      <a:pt x="2050" y="106"/>
                    </a:lnTo>
                    <a:lnTo>
                      <a:pt x="2048" y="206"/>
                    </a:lnTo>
                    <a:lnTo>
                      <a:pt x="2048" y="256"/>
                    </a:lnTo>
                    <a:lnTo>
                      <a:pt x="2050" y="306"/>
                    </a:lnTo>
                    <a:lnTo>
                      <a:pt x="2050" y="306"/>
                    </a:lnTo>
                    <a:lnTo>
                      <a:pt x="2052" y="334"/>
                    </a:lnTo>
                    <a:lnTo>
                      <a:pt x="2048" y="362"/>
                    </a:lnTo>
                    <a:lnTo>
                      <a:pt x="2040" y="386"/>
                    </a:lnTo>
                    <a:lnTo>
                      <a:pt x="2030" y="408"/>
                    </a:lnTo>
                    <a:lnTo>
                      <a:pt x="2016" y="428"/>
                    </a:lnTo>
                    <a:lnTo>
                      <a:pt x="1998" y="448"/>
                    </a:lnTo>
                    <a:lnTo>
                      <a:pt x="1978" y="466"/>
                    </a:lnTo>
                    <a:lnTo>
                      <a:pt x="1956" y="482"/>
                    </a:lnTo>
                    <a:lnTo>
                      <a:pt x="1956" y="482"/>
                    </a:lnTo>
                    <a:lnTo>
                      <a:pt x="1916" y="504"/>
                    </a:lnTo>
                    <a:lnTo>
                      <a:pt x="1878" y="526"/>
                    </a:lnTo>
                    <a:lnTo>
                      <a:pt x="1836" y="544"/>
                    </a:lnTo>
                    <a:lnTo>
                      <a:pt x="1794" y="560"/>
                    </a:lnTo>
                    <a:lnTo>
                      <a:pt x="1752" y="574"/>
                    </a:lnTo>
                    <a:lnTo>
                      <a:pt x="1710" y="586"/>
                    </a:lnTo>
                    <a:lnTo>
                      <a:pt x="1666" y="598"/>
                    </a:lnTo>
                    <a:lnTo>
                      <a:pt x="1622" y="608"/>
                    </a:lnTo>
                    <a:lnTo>
                      <a:pt x="1622" y="608"/>
                    </a:lnTo>
                    <a:lnTo>
                      <a:pt x="1540" y="622"/>
                    </a:lnTo>
                    <a:lnTo>
                      <a:pt x="1458" y="636"/>
                    </a:lnTo>
                    <a:lnTo>
                      <a:pt x="1376" y="648"/>
                    </a:lnTo>
                    <a:lnTo>
                      <a:pt x="1294" y="656"/>
                    </a:lnTo>
                    <a:lnTo>
                      <a:pt x="1214" y="662"/>
                    </a:lnTo>
                    <a:lnTo>
                      <a:pt x="1132" y="668"/>
                    </a:lnTo>
                    <a:lnTo>
                      <a:pt x="1050" y="670"/>
                    </a:lnTo>
                    <a:lnTo>
                      <a:pt x="968" y="670"/>
                    </a:lnTo>
                    <a:lnTo>
                      <a:pt x="888" y="666"/>
                    </a:lnTo>
                    <a:lnTo>
                      <a:pt x="806" y="662"/>
                    </a:lnTo>
                    <a:lnTo>
                      <a:pt x="724" y="654"/>
                    </a:lnTo>
                    <a:lnTo>
                      <a:pt x="644" y="644"/>
                    </a:lnTo>
                    <a:lnTo>
                      <a:pt x="562" y="632"/>
                    </a:lnTo>
                    <a:lnTo>
                      <a:pt x="482" y="616"/>
                    </a:lnTo>
                    <a:lnTo>
                      <a:pt x="400" y="598"/>
                    </a:lnTo>
                    <a:lnTo>
                      <a:pt x="320" y="578"/>
                    </a:lnTo>
                    <a:lnTo>
                      <a:pt x="320" y="578"/>
                    </a:lnTo>
                    <a:lnTo>
                      <a:pt x="290" y="568"/>
                    </a:lnTo>
                    <a:lnTo>
                      <a:pt x="262" y="558"/>
                    </a:lnTo>
                    <a:lnTo>
                      <a:pt x="204" y="534"/>
                    </a:lnTo>
                    <a:lnTo>
                      <a:pt x="148" y="508"/>
                    </a:lnTo>
                    <a:lnTo>
                      <a:pt x="94" y="478"/>
                    </a:lnTo>
                    <a:lnTo>
                      <a:pt x="94" y="478"/>
                    </a:lnTo>
                    <a:lnTo>
                      <a:pt x="70" y="464"/>
                    </a:lnTo>
                    <a:lnTo>
                      <a:pt x="52" y="448"/>
                    </a:lnTo>
                    <a:lnTo>
                      <a:pt x="34" y="430"/>
                    </a:lnTo>
                    <a:lnTo>
                      <a:pt x="22" y="410"/>
                    </a:lnTo>
                    <a:lnTo>
                      <a:pt x="12" y="386"/>
                    </a:lnTo>
                    <a:lnTo>
                      <a:pt x="4" y="362"/>
                    </a:lnTo>
                    <a:lnTo>
                      <a:pt x="0" y="336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4" y="232"/>
                    </a:lnTo>
                    <a:lnTo>
                      <a:pt x="4" y="156"/>
                    </a:lnTo>
                    <a:lnTo>
                      <a:pt x="2" y="6"/>
                    </a:lnTo>
                    <a:lnTo>
                      <a:pt x="2" y="6"/>
                    </a:lnTo>
                    <a:lnTo>
                      <a:pt x="4" y="4"/>
                    </a:lnTo>
                    <a:lnTo>
                      <a:pt x="6" y="0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17"/>
              <p:cNvSpPr>
                <a:spLocks/>
              </p:cNvSpPr>
              <p:nvPr/>
            </p:nvSpPr>
            <p:spPr bwMode="auto">
              <a:xfrm>
                <a:off x="4465638" y="34242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18"/>
              <p:cNvSpPr>
                <a:spLocks/>
              </p:cNvSpPr>
              <p:nvPr/>
            </p:nvSpPr>
            <p:spPr bwMode="auto">
              <a:xfrm>
                <a:off x="4465638" y="2865438"/>
                <a:ext cx="3254375" cy="939800"/>
              </a:xfrm>
              <a:custGeom>
                <a:avLst/>
                <a:gdLst>
                  <a:gd name="T0" fmla="*/ 2 w 2050"/>
                  <a:gd name="T1" fmla="*/ 0 h 592"/>
                  <a:gd name="T2" fmla="*/ 24 w 2050"/>
                  <a:gd name="T3" fmla="*/ 36 h 592"/>
                  <a:gd name="T4" fmla="*/ 50 w 2050"/>
                  <a:gd name="T5" fmla="*/ 66 h 592"/>
                  <a:gd name="T6" fmla="*/ 78 w 2050"/>
                  <a:gd name="T7" fmla="*/ 92 h 592"/>
                  <a:gd name="T8" fmla="*/ 142 w 2050"/>
                  <a:gd name="T9" fmla="*/ 134 h 592"/>
                  <a:gd name="T10" fmla="*/ 210 w 2050"/>
                  <a:gd name="T11" fmla="*/ 164 h 592"/>
                  <a:gd name="T12" fmla="*/ 244 w 2050"/>
                  <a:gd name="T13" fmla="*/ 178 h 592"/>
                  <a:gd name="T14" fmla="*/ 386 w 2050"/>
                  <a:gd name="T15" fmla="*/ 222 h 592"/>
                  <a:gd name="T16" fmla="*/ 530 w 2050"/>
                  <a:gd name="T17" fmla="*/ 254 h 592"/>
                  <a:gd name="T18" fmla="*/ 676 w 2050"/>
                  <a:gd name="T19" fmla="*/ 274 h 592"/>
                  <a:gd name="T20" fmla="*/ 824 w 2050"/>
                  <a:gd name="T21" fmla="*/ 286 h 592"/>
                  <a:gd name="T22" fmla="*/ 940 w 2050"/>
                  <a:gd name="T23" fmla="*/ 290 h 592"/>
                  <a:gd name="T24" fmla="*/ 1170 w 2050"/>
                  <a:gd name="T25" fmla="*/ 290 h 592"/>
                  <a:gd name="T26" fmla="*/ 1342 w 2050"/>
                  <a:gd name="T27" fmla="*/ 278 h 592"/>
                  <a:gd name="T28" fmla="*/ 1456 w 2050"/>
                  <a:gd name="T29" fmla="*/ 264 h 592"/>
                  <a:gd name="T30" fmla="*/ 1570 w 2050"/>
                  <a:gd name="T31" fmla="*/ 244 h 592"/>
                  <a:gd name="T32" fmla="*/ 1682 w 2050"/>
                  <a:gd name="T33" fmla="*/ 218 h 592"/>
                  <a:gd name="T34" fmla="*/ 1738 w 2050"/>
                  <a:gd name="T35" fmla="*/ 202 h 592"/>
                  <a:gd name="T36" fmla="*/ 1814 w 2050"/>
                  <a:gd name="T37" fmla="*/ 176 h 592"/>
                  <a:gd name="T38" fmla="*/ 1888 w 2050"/>
                  <a:gd name="T39" fmla="*/ 144 h 592"/>
                  <a:gd name="T40" fmla="*/ 1914 w 2050"/>
                  <a:gd name="T41" fmla="*/ 132 h 592"/>
                  <a:gd name="T42" fmla="*/ 1960 w 2050"/>
                  <a:gd name="T43" fmla="*/ 104 h 592"/>
                  <a:gd name="T44" fmla="*/ 1996 w 2050"/>
                  <a:gd name="T45" fmla="*/ 72 h 592"/>
                  <a:gd name="T46" fmla="*/ 2030 w 2050"/>
                  <a:gd name="T47" fmla="*/ 34 h 592"/>
                  <a:gd name="T48" fmla="*/ 2048 w 2050"/>
                  <a:gd name="T49" fmla="*/ 8 h 592"/>
                  <a:gd name="T50" fmla="*/ 2050 w 2050"/>
                  <a:gd name="T51" fmla="*/ 214 h 592"/>
                  <a:gd name="T52" fmla="*/ 2048 w 2050"/>
                  <a:gd name="T53" fmla="*/ 282 h 592"/>
                  <a:gd name="T54" fmla="*/ 2038 w 2050"/>
                  <a:gd name="T55" fmla="*/ 320 h 592"/>
                  <a:gd name="T56" fmla="*/ 2018 w 2050"/>
                  <a:gd name="T57" fmla="*/ 350 h 592"/>
                  <a:gd name="T58" fmla="*/ 1992 w 2050"/>
                  <a:gd name="T59" fmla="*/ 378 h 592"/>
                  <a:gd name="T60" fmla="*/ 1960 w 2050"/>
                  <a:gd name="T61" fmla="*/ 400 h 592"/>
                  <a:gd name="T62" fmla="*/ 1884 w 2050"/>
                  <a:gd name="T63" fmla="*/ 444 h 592"/>
                  <a:gd name="T64" fmla="*/ 1806 w 2050"/>
                  <a:gd name="T65" fmla="*/ 478 h 592"/>
                  <a:gd name="T66" fmla="*/ 1722 w 2050"/>
                  <a:gd name="T67" fmla="*/ 504 h 592"/>
                  <a:gd name="T68" fmla="*/ 1638 w 2050"/>
                  <a:gd name="T69" fmla="*/ 526 h 592"/>
                  <a:gd name="T70" fmla="*/ 1554 w 2050"/>
                  <a:gd name="T71" fmla="*/ 542 h 592"/>
                  <a:gd name="T72" fmla="*/ 1388 w 2050"/>
                  <a:gd name="T73" fmla="*/ 568 h 592"/>
                  <a:gd name="T74" fmla="*/ 1222 w 2050"/>
                  <a:gd name="T75" fmla="*/ 584 h 592"/>
                  <a:gd name="T76" fmla="*/ 1054 w 2050"/>
                  <a:gd name="T77" fmla="*/ 592 h 592"/>
                  <a:gd name="T78" fmla="*/ 888 w 2050"/>
                  <a:gd name="T79" fmla="*/ 588 h 592"/>
                  <a:gd name="T80" fmla="*/ 722 w 2050"/>
                  <a:gd name="T81" fmla="*/ 576 h 592"/>
                  <a:gd name="T82" fmla="*/ 556 w 2050"/>
                  <a:gd name="T83" fmla="*/ 552 h 592"/>
                  <a:gd name="T84" fmla="*/ 392 w 2050"/>
                  <a:gd name="T85" fmla="*/ 518 h 592"/>
                  <a:gd name="T86" fmla="*/ 310 w 2050"/>
                  <a:gd name="T87" fmla="*/ 496 h 592"/>
                  <a:gd name="T88" fmla="*/ 252 w 2050"/>
                  <a:gd name="T89" fmla="*/ 476 h 592"/>
                  <a:gd name="T90" fmla="*/ 140 w 2050"/>
                  <a:gd name="T91" fmla="*/ 424 h 592"/>
                  <a:gd name="T92" fmla="*/ 86 w 2050"/>
                  <a:gd name="T93" fmla="*/ 394 h 592"/>
                  <a:gd name="T94" fmla="*/ 46 w 2050"/>
                  <a:gd name="T95" fmla="*/ 366 h 592"/>
                  <a:gd name="T96" fmla="*/ 20 w 2050"/>
                  <a:gd name="T97" fmla="*/ 328 h 592"/>
                  <a:gd name="T98" fmla="*/ 4 w 2050"/>
                  <a:gd name="T99" fmla="*/ 284 h 592"/>
                  <a:gd name="T100" fmla="*/ 2 w 2050"/>
                  <a:gd name="T101" fmla="*/ 234 h 592"/>
                  <a:gd name="T102" fmla="*/ 4 w 2050"/>
                  <a:gd name="T103" fmla="*/ 178 h 592"/>
                  <a:gd name="T104" fmla="*/ 2 w 2050"/>
                  <a:gd name="T105" fmla="*/ 0 h 5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50" h="592">
                    <a:moveTo>
                      <a:pt x="2" y="0"/>
                    </a:moveTo>
                    <a:lnTo>
                      <a:pt x="2" y="0"/>
                    </a:lnTo>
                    <a:lnTo>
                      <a:pt x="12" y="18"/>
                    </a:lnTo>
                    <a:lnTo>
                      <a:pt x="24" y="36"/>
                    </a:lnTo>
                    <a:lnTo>
                      <a:pt x="38" y="52"/>
                    </a:lnTo>
                    <a:lnTo>
                      <a:pt x="50" y="66"/>
                    </a:lnTo>
                    <a:lnTo>
                      <a:pt x="64" y="80"/>
                    </a:lnTo>
                    <a:lnTo>
                      <a:pt x="78" y="92"/>
                    </a:lnTo>
                    <a:lnTo>
                      <a:pt x="108" y="116"/>
                    </a:lnTo>
                    <a:lnTo>
                      <a:pt x="142" y="134"/>
                    </a:lnTo>
                    <a:lnTo>
                      <a:pt x="174" y="150"/>
                    </a:lnTo>
                    <a:lnTo>
                      <a:pt x="210" y="164"/>
                    </a:lnTo>
                    <a:lnTo>
                      <a:pt x="244" y="178"/>
                    </a:lnTo>
                    <a:lnTo>
                      <a:pt x="244" y="178"/>
                    </a:lnTo>
                    <a:lnTo>
                      <a:pt x="314" y="202"/>
                    </a:lnTo>
                    <a:lnTo>
                      <a:pt x="386" y="222"/>
                    </a:lnTo>
                    <a:lnTo>
                      <a:pt x="458" y="240"/>
                    </a:lnTo>
                    <a:lnTo>
                      <a:pt x="530" y="254"/>
                    </a:lnTo>
                    <a:lnTo>
                      <a:pt x="602" y="264"/>
                    </a:lnTo>
                    <a:lnTo>
                      <a:pt x="676" y="274"/>
                    </a:lnTo>
                    <a:lnTo>
                      <a:pt x="750" y="280"/>
                    </a:lnTo>
                    <a:lnTo>
                      <a:pt x="824" y="286"/>
                    </a:lnTo>
                    <a:lnTo>
                      <a:pt x="824" y="286"/>
                    </a:lnTo>
                    <a:lnTo>
                      <a:pt x="940" y="290"/>
                    </a:lnTo>
                    <a:lnTo>
                      <a:pt x="1054" y="292"/>
                    </a:lnTo>
                    <a:lnTo>
                      <a:pt x="1170" y="290"/>
                    </a:lnTo>
                    <a:lnTo>
                      <a:pt x="1284" y="282"/>
                    </a:lnTo>
                    <a:lnTo>
                      <a:pt x="1342" y="278"/>
                    </a:lnTo>
                    <a:lnTo>
                      <a:pt x="1398" y="272"/>
                    </a:lnTo>
                    <a:lnTo>
                      <a:pt x="1456" y="264"/>
                    </a:lnTo>
                    <a:lnTo>
                      <a:pt x="1512" y="254"/>
                    </a:lnTo>
                    <a:lnTo>
                      <a:pt x="1570" y="244"/>
                    </a:lnTo>
                    <a:lnTo>
                      <a:pt x="1626" y="230"/>
                    </a:lnTo>
                    <a:lnTo>
                      <a:pt x="1682" y="218"/>
                    </a:lnTo>
                    <a:lnTo>
                      <a:pt x="1738" y="202"/>
                    </a:lnTo>
                    <a:lnTo>
                      <a:pt x="1738" y="202"/>
                    </a:lnTo>
                    <a:lnTo>
                      <a:pt x="1776" y="190"/>
                    </a:lnTo>
                    <a:lnTo>
                      <a:pt x="1814" y="176"/>
                    </a:lnTo>
                    <a:lnTo>
                      <a:pt x="1850" y="160"/>
                    </a:lnTo>
                    <a:lnTo>
                      <a:pt x="1888" y="144"/>
                    </a:lnTo>
                    <a:lnTo>
                      <a:pt x="1888" y="144"/>
                    </a:lnTo>
                    <a:lnTo>
                      <a:pt x="1914" y="132"/>
                    </a:lnTo>
                    <a:lnTo>
                      <a:pt x="1938" y="118"/>
                    </a:lnTo>
                    <a:lnTo>
                      <a:pt x="1960" y="104"/>
                    </a:lnTo>
                    <a:lnTo>
                      <a:pt x="1978" y="90"/>
                    </a:lnTo>
                    <a:lnTo>
                      <a:pt x="1996" y="72"/>
                    </a:lnTo>
                    <a:lnTo>
                      <a:pt x="2014" y="54"/>
                    </a:lnTo>
                    <a:lnTo>
                      <a:pt x="2030" y="34"/>
                    </a:lnTo>
                    <a:lnTo>
                      <a:pt x="2048" y="8"/>
                    </a:lnTo>
                    <a:lnTo>
                      <a:pt x="2048" y="8"/>
                    </a:lnTo>
                    <a:lnTo>
                      <a:pt x="2050" y="146"/>
                    </a:lnTo>
                    <a:lnTo>
                      <a:pt x="2050" y="214"/>
                    </a:lnTo>
                    <a:lnTo>
                      <a:pt x="2048" y="282"/>
                    </a:lnTo>
                    <a:lnTo>
                      <a:pt x="2048" y="282"/>
                    </a:lnTo>
                    <a:lnTo>
                      <a:pt x="2044" y="302"/>
                    </a:lnTo>
                    <a:lnTo>
                      <a:pt x="2038" y="320"/>
                    </a:lnTo>
                    <a:lnTo>
                      <a:pt x="2030" y="336"/>
                    </a:lnTo>
                    <a:lnTo>
                      <a:pt x="2018" y="350"/>
                    </a:lnTo>
                    <a:lnTo>
                      <a:pt x="2006" y="364"/>
                    </a:lnTo>
                    <a:lnTo>
                      <a:pt x="1992" y="378"/>
                    </a:lnTo>
                    <a:lnTo>
                      <a:pt x="1960" y="400"/>
                    </a:lnTo>
                    <a:lnTo>
                      <a:pt x="1960" y="400"/>
                    </a:lnTo>
                    <a:lnTo>
                      <a:pt x="1922" y="424"/>
                    </a:lnTo>
                    <a:lnTo>
                      <a:pt x="1884" y="444"/>
                    </a:lnTo>
                    <a:lnTo>
                      <a:pt x="1846" y="462"/>
                    </a:lnTo>
                    <a:lnTo>
                      <a:pt x="1806" y="478"/>
                    </a:lnTo>
                    <a:lnTo>
                      <a:pt x="1764" y="492"/>
                    </a:lnTo>
                    <a:lnTo>
                      <a:pt x="1722" y="504"/>
                    </a:lnTo>
                    <a:lnTo>
                      <a:pt x="1680" y="516"/>
                    </a:lnTo>
                    <a:lnTo>
                      <a:pt x="1638" y="526"/>
                    </a:lnTo>
                    <a:lnTo>
                      <a:pt x="1638" y="526"/>
                    </a:lnTo>
                    <a:lnTo>
                      <a:pt x="1554" y="542"/>
                    </a:lnTo>
                    <a:lnTo>
                      <a:pt x="1472" y="556"/>
                    </a:lnTo>
                    <a:lnTo>
                      <a:pt x="1388" y="568"/>
                    </a:lnTo>
                    <a:lnTo>
                      <a:pt x="1304" y="576"/>
                    </a:lnTo>
                    <a:lnTo>
                      <a:pt x="1222" y="584"/>
                    </a:lnTo>
                    <a:lnTo>
                      <a:pt x="1138" y="588"/>
                    </a:lnTo>
                    <a:lnTo>
                      <a:pt x="1054" y="592"/>
                    </a:lnTo>
                    <a:lnTo>
                      <a:pt x="972" y="592"/>
                    </a:lnTo>
                    <a:lnTo>
                      <a:pt x="888" y="588"/>
                    </a:lnTo>
                    <a:lnTo>
                      <a:pt x="806" y="584"/>
                    </a:lnTo>
                    <a:lnTo>
                      <a:pt x="722" y="576"/>
                    </a:lnTo>
                    <a:lnTo>
                      <a:pt x="640" y="566"/>
                    </a:lnTo>
                    <a:lnTo>
                      <a:pt x="556" y="552"/>
                    </a:lnTo>
                    <a:lnTo>
                      <a:pt x="474" y="536"/>
                    </a:lnTo>
                    <a:lnTo>
                      <a:pt x="392" y="518"/>
                    </a:lnTo>
                    <a:lnTo>
                      <a:pt x="310" y="496"/>
                    </a:lnTo>
                    <a:lnTo>
                      <a:pt x="310" y="496"/>
                    </a:lnTo>
                    <a:lnTo>
                      <a:pt x="280" y="488"/>
                    </a:lnTo>
                    <a:lnTo>
                      <a:pt x="252" y="476"/>
                    </a:lnTo>
                    <a:lnTo>
                      <a:pt x="194" y="452"/>
                    </a:lnTo>
                    <a:lnTo>
                      <a:pt x="140" y="424"/>
                    </a:lnTo>
                    <a:lnTo>
                      <a:pt x="86" y="394"/>
                    </a:lnTo>
                    <a:lnTo>
                      <a:pt x="86" y="394"/>
                    </a:lnTo>
                    <a:lnTo>
                      <a:pt x="64" y="380"/>
                    </a:lnTo>
                    <a:lnTo>
                      <a:pt x="46" y="366"/>
                    </a:lnTo>
                    <a:lnTo>
                      <a:pt x="32" y="348"/>
                    </a:lnTo>
                    <a:lnTo>
                      <a:pt x="20" y="328"/>
                    </a:lnTo>
                    <a:lnTo>
                      <a:pt x="10" y="308"/>
                    </a:lnTo>
                    <a:lnTo>
                      <a:pt x="4" y="284"/>
                    </a:lnTo>
                    <a:lnTo>
                      <a:pt x="0" y="260"/>
                    </a:lnTo>
                    <a:lnTo>
                      <a:pt x="2" y="234"/>
                    </a:lnTo>
                    <a:lnTo>
                      <a:pt x="2" y="234"/>
                    </a:lnTo>
                    <a:lnTo>
                      <a:pt x="4" y="178"/>
                    </a:lnTo>
                    <a:lnTo>
                      <a:pt x="4" y="120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2000">
                  <a:solidFill>
                    <a:prstClr val="black"/>
                  </a:solidFill>
                </a:endParaRPr>
              </a:p>
            </p:txBody>
          </p:sp>
        </p:grpSp>
        <p:pic>
          <p:nvPicPr>
            <p:cNvPr id="70" name="Shape 60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40687" y="4905323"/>
              <a:ext cx="563418" cy="38129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5" name="Straight Arrow Connector 104"/>
          <p:cNvCxnSpPr/>
          <p:nvPr/>
        </p:nvCxnSpPr>
        <p:spPr>
          <a:xfrm>
            <a:off x="6686363" y="3941027"/>
            <a:ext cx="1081228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6" name="Straight Arrow Connector 105"/>
          <p:cNvCxnSpPr/>
          <p:nvPr/>
        </p:nvCxnSpPr>
        <p:spPr>
          <a:xfrm>
            <a:off x="4399494" y="4003189"/>
            <a:ext cx="936417" cy="0"/>
          </a:xfrm>
          <a:prstGeom prst="straightConnector1">
            <a:avLst/>
          </a:prstGeom>
          <a:ln w="101600" cmpd="sng">
            <a:solidFill>
              <a:schemeClr val="tx2">
                <a:lumMod val="75000"/>
              </a:schemeClr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307828" y="3747362"/>
            <a:ext cx="977473" cy="639119"/>
            <a:chOff x="3130550" y="5245100"/>
            <a:chExt cx="1981200" cy="1295400"/>
          </a:xfrm>
          <a:solidFill>
            <a:schemeClr val="tx2">
              <a:lumMod val="75000"/>
            </a:schemeClr>
          </a:solidFill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4648200" y="5245100"/>
              <a:ext cx="463550" cy="1295400"/>
            </a:xfrm>
            <a:custGeom>
              <a:avLst/>
              <a:gdLst>
                <a:gd name="T0" fmla="*/ 44 w 292"/>
                <a:gd name="T1" fmla="*/ 816 h 816"/>
                <a:gd name="T2" fmla="*/ 24 w 292"/>
                <a:gd name="T3" fmla="*/ 812 h 816"/>
                <a:gd name="T4" fmla="*/ 8 w 292"/>
                <a:gd name="T5" fmla="*/ 796 h 816"/>
                <a:gd name="T6" fmla="*/ 4 w 292"/>
                <a:gd name="T7" fmla="*/ 788 h 816"/>
                <a:gd name="T8" fmla="*/ 0 w 292"/>
                <a:gd name="T9" fmla="*/ 770 h 816"/>
                <a:gd name="T10" fmla="*/ 4 w 292"/>
                <a:gd name="T11" fmla="*/ 754 h 816"/>
                <a:gd name="T12" fmla="*/ 14 w 292"/>
                <a:gd name="T13" fmla="*/ 740 h 816"/>
                <a:gd name="T14" fmla="*/ 22 w 292"/>
                <a:gd name="T15" fmla="*/ 736 h 816"/>
                <a:gd name="T16" fmla="*/ 62 w 292"/>
                <a:gd name="T17" fmla="*/ 706 h 816"/>
                <a:gd name="T18" fmla="*/ 98 w 292"/>
                <a:gd name="T19" fmla="*/ 674 h 816"/>
                <a:gd name="T20" fmla="*/ 130 w 292"/>
                <a:gd name="T21" fmla="*/ 636 h 816"/>
                <a:gd name="T22" fmla="*/ 156 w 292"/>
                <a:gd name="T23" fmla="*/ 596 h 816"/>
                <a:gd name="T24" fmla="*/ 176 w 292"/>
                <a:gd name="T25" fmla="*/ 552 h 816"/>
                <a:gd name="T26" fmla="*/ 192 w 292"/>
                <a:gd name="T27" fmla="*/ 506 h 816"/>
                <a:gd name="T28" fmla="*/ 200 w 292"/>
                <a:gd name="T29" fmla="*/ 458 h 816"/>
                <a:gd name="T30" fmla="*/ 204 w 292"/>
                <a:gd name="T31" fmla="*/ 408 h 816"/>
                <a:gd name="T32" fmla="*/ 204 w 292"/>
                <a:gd name="T33" fmla="*/ 384 h 816"/>
                <a:gd name="T34" fmla="*/ 196 w 292"/>
                <a:gd name="T35" fmla="*/ 334 h 816"/>
                <a:gd name="T36" fmla="*/ 184 w 292"/>
                <a:gd name="T37" fmla="*/ 288 h 816"/>
                <a:gd name="T38" fmla="*/ 166 w 292"/>
                <a:gd name="T39" fmla="*/ 244 h 816"/>
                <a:gd name="T40" fmla="*/ 144 w 292"/>
                <a:gd name="T41" fmla="*/ 202 h 816"/>
                <a:gd name="T42" fmla="*/ 114 w 292"/>
                <a:gd name="T43" fmla="*/ 162 h 816"/>
                <a:gd name="T44" fmla="*/ 82 w 292"/>
                <a:gd name="T45" fmla="*/ 128 h 816"/>
                <a:gd name="T46" fmla="*/ 42 w 292"/>
                <a:gd name="T47" fmla="*/ 96 h 816"/>
                <a:gd name="T48" fmla="*/ 22 w 292"/>
                <a:gd name="T49" fmla="*/ 82 h 816"/>
                <a:gd name="T50" fmla="*/ 10 w 292"/>
                <a:gd name="T51" fmla="*/ 70 h 816"/>
                <a:gd name="T52" fmla="*/ 2 w 292"/>
                <a:gd name="T53" fmla="*/ 54 h 816"/>
                <a:gd name="T54" fmla="*/ 2 w 292"/>
                <a:gd name="T55" fmla="*/ 38 h 816"/>
                <a:gd name="T56" fmla="*/ 8 w 292"/>
                <a:gd name="T57" fmla="*/ 22 h 816"/>
                <a:gd name="T58" fmla="*/ 14 w 292"/>
                <a:gd name="T59" fmla="*/ 14 h 816"/>
                <a:gd name="T60" fmla="*/ 26 w 292"/>
                <a:gd name="T61" fmla="*/ 4 h 816"/>
                <a:gd name="T62" fmla="*/ 44 w 292"/>
                <a:gd name="T63" fmla="*/ 0 h 816"/>
                <a:gd name="T64" fmla="*/ 60 w 292"/>
                <a:gd name="T65" fmla="*/ 4 h 816"/>
                <a:gd name="T66" fmla="*/ 68 w 292"/>
                <a:gd name="T67" fmla="*/ 8 h 816"/>
                <a:gd name="T68" fmla="*/ 118 w 292"/>
                <a:gd name="T69" fmla="*/ 42 h 816"/>
                <a:gd name="T70" fmla="*/ 162 w 292"/>
                <a:gd name="T71" fmla="*/ 84 h 816"/>
                <a:gd name="T72" fmla="*/ 200 w 292"/>
                <a:gd name="T73" fmla="*/ 130 h 816"/>
                <a:gd name="T74" fmla="*/ 232 w 292"/>
                <a:gd name="T75" fmla="*/ 178 h 816"/>
                <a:gd name="T76" fmla="*/ 258 w 292"/>
                <a:gd name="T77" fmla="*/ 232 h 816"/>
                <a:gd name="T78" fmla="*/ 276 w 292"/>
                <a:gd name="T79" fmla="*/ 288 h 816"/>
                <a:gd name="T80" fmla="*/ 288 w 292"/>
                <a:gd name="T81" fmla="*/ 348 h 816"/>
                <a:gd name="T82" fmla="*/ 292 w 292"/>
                <a:gd name="T83" fmla="*/ 408 h 816"/>
                <a:gd name="T84" fmla="*/ 292 w 292"/>
                <a:gd name="T85" fmla="*/ 440 h 816"/>
                <a:gd name="T86" fmla="*/ 284 w 292"/>
                <a:gd name="T87" fmla="*/ 500 h 816"/>
                <a:gd name="T88" fmla="*/ 268 w 292"/>
                <a:gd name="T89" fmla="*/ 558 h 816"/>
                <a:gd name="T90" fmla="*/ 246 w 292"/>
                <a:gd name="T91" fmla="*/ 612 h 816"/>
                <a:gd name="T92" fmla="*/ 218 w 292"/>
                <a:gd name="T93" fmla="*/ 664 h 816"/>
                <a:gd name="T94" fmla="*/ 182 w 292"/>
                <a:gd name="T95" fmla="*/ 712 h 816"/>
                <a:gd name="T96" fmla="*/ 140 w 292"/>
                <a:gd name="T97" fmla="*/ 756 h 816"/>
                <a:gd name="T98" fmla="*/ 94 w 292"/>
                <a:gd name="T99" fmla="*/ 794 h 816"/>
                <a:gd name="T100" fmla="*/ 68 w 292"/>
                <a:gd name="T101" fmla="*/ 810 h 816"/>
                <a:gd name="T102" fmla="*/ 44 w 292"/>
                <a:gd name="T103" fmla="*/ 816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92" h="816">
                  <a:moveTo>
                    <a:pt x="44" y="816"/>
                  </a:moveTo>
                  <a:lnTo>
                    <a:pt x="44" y="816"/>
                  </a:lnTo>
                  <a:lnTo>
                    <a:pt x="34" y="816"/>
                  </a:lnTo>
                  <a:lnTo>
                    <a:pt x="24" y="812"/>
                  </a:lnTo>
                  <a:lnTo>
                    <a:pt x="14" y="804"/>
                  </a:lnTo>
                  <a:lnTo>
                    <a:pt x="8" y="796"/>
                  </a:lnTo>
                  <a:lnTo>
                    <a:pt x="8" y="796"/>
                  </a:lnTo>
                  <a:lnTo>
                    <a:pt x="4" y="788"/>
                  </a:lnTo>
                  <a:lnTo>
                    <a:pt x="0" y="780"/>
                  </a:lnTo>
                  <a:lnTo>
                    <a:pt x="0" y="770"/>
                  </a:lnTo>
                  <a:lnTo>
                    <a:pt x="2" y="762"/>
                  </a:lnTo>
                  <a:lnTo>
                    <a:pt x="4" y="754"/>
                  </a:lnTo>
                  <a:lnTo>
                    <a:pt x="8" y="748"/>
                  </a:lnTo>
                  <a:lnTo>
                    <a:pt x="14" y="740"/>
                  </a:lnTo>
                  <a:lnTo>
                    <a:pt x="22" y="736"/>
                  </a:lnTo>
                  <a:lnTo>
                    <a:pt x="22" y="736"/>
                  </a:lnTo>
                  <a:lnTo>
                    <a:pt x="42" y="722"/>
                  </a:lnTo>
                  <a:lnTo>
                    <a:pt x="62" y="706"/>
                  </a:lnTo>
                  <a:lnTo>
                    <a:pt x="80" y="690"/>
                  </a:lnTo>
                  <a:lnTo>
                    <a:pt x="98" y="674"/>
                  </a:lnTo>
                  <a:lnTo>
                    <a:pt x="114" y="656"/>
                  </a:lnTo>
                  <a:lnTo>
                    <a:pt x="130" y="636"/>
                  </a:lnTo>
                  <a:lnTo>
                    <a:pt x="144" y="616"/>
                  </a:lnTo>
                  <a:lnTo>
                    <a:pt x="156" y="596"/>
                  </a:lnTo>
                  <a:lnTo>
                    <a:pt x="166" y="574"/>
                  </a:lnTo>
                  <a:lnTo>
                    <a:pt x="176" y="552"/>
                  </a:lnTo>
                  <a:lnTo>
                    <a:pt x="184" y="530"/>
                  </a:lnTo>
                  <a:lnTo>
                    <a:pt x="192" y="506"/>
                  </a:lnTo>
                  <a:lnTo>
                    <a:pt x="196" y="482"/>
                  </a:lnTo>
                  <a:lnTo>
                    <a:pt x="200" y="458"/>
                  </a:lnTo>
                  <a:lnTo>
                    <a:pt x="204" y="434"/>
                  </a:lnTo>
                  <a:lnTo>
                    <a:pt x="204" y="408"/>
                  </a:lnTo>
                  <a:lnTo>
                    <a:pt x="204" y="408"/>
                  </a:lnTo>
                  <a:lnTo>
                    <a:pt x="204" y="384"/>
                  </a:lnTo>
                  <a:lnTo>
                    <a:pt x="200" y="360"/>
                  </a:lnTo>
                  <a:lnTo>
                    <a:pt x="196" y="334"/>
                  </a:lnTo>
                  <a:lnTo>
                    <a:pt x="192" y="312"/>
                  </a:lnTo>
                  <a:lnTo>
                    <a:pt x="184" y="288"/>
                  </a:lnTo>
                  <a:lnTo>
                    <a:pt x="176" y="266"/>
                  </a:lnTo>
                  <a:lnTo>
                    <a:pt x="166" y="244"/>
                  </a:lnTo>
                  <a:lnTo>
                    <a:pt x="156" y="222"/>
                  </a:lnTo>
                  <a:lnTo>
                    <a:pt x="144" y="202"/>
                  </a:lnTo>
                  <a:lnTo>
                    <a:pt x="130" y="182"/>
                  </a:lnTo>
                  <a:lnTo>
                    <a:pt x="114" y="162"/>
                  </a:lnTo>
                  <a:lnTo>
                    <a:pt x="98" y="144"/>
                  </a:lnTo>
                  <a:lnTo>
                    <a:pt x="82" y="128"/>
                  </a:lnTo>
                  <a:lnTo>
                    <a:pt x="62" y="112"/>
                  </a:lnTo>
                  <a:lnTo>
                    <a:pt x="42" y="96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14" y="76"/>
                  </a:lnTo>
                  <a:lnTo>
                    <a:pt x="10" y="70"/>
                  </a:lnTo>
                  <a:lnTo>
                    <a:pt x="4" y="62"/>
                  </a:lnTo>
                  <a:lnTo>
                    <a:pt x="2" y="54"/>
                  </a:lnTo>
                  <a:lnTo>
                    <a:pt x="2" y="46"/>
                  </a:lnTo>
                  <a:lnTo>
                    <a:pt x="2" y="38"/>
                  </a:lnTo>
                  <a:lnTo>
                    <a:pt x="4" y="30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14" y="14"/>
                  </a:lnTo>
                  <a:lnTo>
                    <a:pt x="20" y="8"/>
                  </a:lnTo>
                  <a:lnTo>
                    <a:pt x="26" y="4"/>
                  </a:lnTo>
                  <a:lnTo>
                    <a:pt x="34" y="2"/>
                  </a:lnTo>
                  <a:lnTo>
                    <a:pt x="44" y="0"/>
                  </a:lnTo>
                  <a:lnTo>
                    <a:pt x="52" y="2"/>
                  </a:lnTo>
                  <a:lnTo>
                    <a:pt x="60" y="4"/>
                  </a:lnTo>
                  <a:lnTo>
                    <a:pt x="68" y="8"/>
                  </a:lnTo>
                  <a:lnTo>
                    <a:pt x="68" y="8"/>
                  </a:lnTo>
                  <a:lnTo>
                    <a:pt x="94" y="24"/>
                  </a:lnTo>
                  <a:lnTo>
                    <a:pt x="118" y="42"/>
                  </a:lnTo>
                  <a:lnTo>
                    <a:pt x="140" y="62"/>
                  </a:lnTo>
                  <a:lnTo>
                    <a:pt x="162" y="84"/>
                  </a:lnTo>
                  <a:lnTo>
                    <a:pt x="182" y="106"/>
                  </a:lnTo>
                  <a:lnTo>
                    <a:pt x="200" y="130"/>
                  </a:lnTo>
                  <a:lnTo>
                    <a:pt x="218" y="154"/>
                  </a:lnTo>
                  <a:lnTo>
                    <a:pt x="232" y="178"/>
                  </a:lnTo>
                  <a:lnTo>
                    <a:pt x="246" y="206"/>
                  </a:lnTo>
                  <a:lnTo>
                    <a:pt x="258" y="232"/>
                  </a:lnTo>
                  <a:lnTo>
                    <a:pt x="268" y="260"/>
                  </a:lnTo>
                  <a:lnTo>
                    <a:pt x="276" y="288"/>
                  </a:lnTo>
                  <a:lnTo>
                    <a:pt x="284" y="318"/>
                  </a:lnTo>
                  <a:lnTo>
                    <a:pt x="288" y="348"/>
                  </a:lnTo>
                  <a:lnTo>
                    <a:pt x="292" y="378"/>
                  </a:lnTo>
                  <a:lnTo>
                    <a:pt x="292" y="408"/>
                  </a:lnTo>
                  <a:lnTo>
                    <a:pt x="292" y="408"/>
                  </a:lnTo>
                  <a:lnTo>
                    <a:pt x="292" y="440"/>
                  </a:lnTo>
                  <a:lnTo>
                    <a:pt x="288" y="470"/>
                  </a:lnTo>
                  <a:lnTo>
                    <a:pt x="284" y="500"/>
                  </a:lnTo>
                  <a:lnTo>
                    <a:pt x="276" y="528"/>
                  </a:lnTo>
                  <a:lnTo>
                    <a:pt x="268" y="558"/>
                  </a:lnTo>
                  <a:lnTo>
                    <a:pt x="258" y="586"/>
                  </a:lnTo>
                  <a:lnTo>
                    <a:pt x="246" y="612"/>
                  </a:lnTo>
                  <a:lnTo>
                    <a:pt x="232" y="638"/>
                  </a:lnTo>
                  <a:lnTo>
                    <a:pt x="218" y="664"/>
                  </a:lnTo>
                  <a:lnTo>
                    <a:pt x="200" y="688"/>
                  </a:lnTo>
                  <a:lnTo>
                    <a:pt x="182" y="712"/>
                  </a:lnTo>
                  <a:lnTo>
                    <a:pt x="162" y="734"/>
                  </a:lnTo>
                  <a:lnTo>
                    <a:pt x="140" y="756"/>
                  </a:lnTo>
                  <a:lnTo>
                    <a:pt x="118" y="774"/>
                  </a:lnTo>
                  <a:lnTo>
                    <a:pt x="94" y="794"/>
                  </a:lnTo>
                  <a:lnTo>
                    <a:pt x="68" y="810"/>
                  </a:lnTo>
                  <a:lnTo>
                    <a:pt x="68" y="810"/>
                  </a:lnTo>
                  <a:lnTo>
                    <a:pt x="56" y="816"/>
                  </a:lnTo>
                  <a:lnTo>
                    <a:pt x="44" y="816"/>
                  </a:lnTo>
                  <a:lnTo>
                    <a:pt x="44" y="8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" name="Freeform 6"/>
            <p:cNvSpPr>
              <a:spLocks/>
            </p:cNvSpPr>
            <p:nvPr/>
          </p:nvSpPr>
          <p:spPr bwMode="auto">
            <a:xfrm>
              <a:off x="4486275" y="5483225"/>
              <a:ext cx="339725" cy="822325"/>
            </a:xfrm>
            <a:custGeom>
              <a:avLst/>
              <a:gdLst>
                <a:gd name="T0" fmla="*/ 52 w 214"/>
                <a:gd name="T1" fmla="*/ 518 h 518"/>
                <a:gd name="T2" fmla="*/ 30 w 214"/>
                <a:gd name="T3" fmla="*/ 512 h 518"/>
                <a:gd name="T4" fmla="*/ 14 w 214"/>
                <a:gd name="T5" fmla="*/ 496 h 518"/>
                <a:gd name="T6" fmla="*/ 10 w 214"/>
                <a:gd name="T7" fmla="*/ 488 h 518"/>
                <a:gd name="T8" fmla="*/ 8 w 214"/>
                <a:gd name="T9" fmla="*/ 472 h 518"/>
                <a:gd name="T10" fmla="*/ 12 w 214"/>
                <a:gd name="T11" fmla="*/ 454 h 518"/>
                <a:gd name="T12" fmla="*/ 22 w 214"/>
                <a:gd name="T13" fmla="*/ 442 h 518"/>
                <a:gd name="T14" fmla="*/ 28 w 214"/>
                <a:gd name="T15" fmla="*/ 436 h 518"/>
                <a:gd name="T16" fmla="*/ 70 w 214"/>
                <a:gd name="T17" fmla="*/ 402 h 518"/>
                <a:gd name="T18" fmla="*/ 100 w 214"/>
                <a:gd name="T19" fmla="*/ 362 h 518"/>
                <a:gd name="T20" fmla="*/ 120 w 214"/>
                <a:gd name="T21" fmla="*/ 314 h 518"/>
                <a:gd name="T22" fmla="*/ 126 w 214"/>
                <a:gd name="T23" fmla="*/ 262 h 518"/>
                <a:gd name="T24" fmla="*/ 124 w 214"/>
                <a:gd name="T25" fmla="*/ 234 h 518"/>
                <a:gd name="T26" fmla="*/ 110 w 214"/>
                <a:gd name="T27" fmla="*/ 182 h 518"/>
                <a:gd name="T28" fmla="*/ 84 w 214"/>
                <a:gd name="T29" fmla="*/ 136 h 518"/>
                <a:gd name="T30" fmla="*/ 44 w 214"/>
                <a:gd name="T31" fmla="*/ 98 h 518"/>
                <a:gd name="T32" fmla="*/ 22 w 214"/>
                <a:gd name="T33" fmla="*/ 82 h 518"/>
                <a:gd name="T34" fmla="*/ 8 w 214"/>
                <a:gd name="T35" fmla="*/ 72 h 518"/>
                <a:gd name="T36" fmla="*/ 0 w 214"/>
                <a:gd name="T37" fmla="*/ 56 h 518"/>
                <a:gd name="T38" fmla="*/ 0 w 214"/>
                <a:gd name="T39" fmla="*/ 40 h 518"/>
                <a:gd name="T40" fmla="*/ 4 w 214"/>
                <a:gd name="T41" fmla="*/ 22 h 518"/>
                <a:gd name="T42" fmla="*/ 10 w 214"/>
                <a:gd name="T43" fmla="*/ 16 h 518"/>
                <a:gd name="T44" fmla="*/ 22 w 214"/>
                <a:gd name="T45" fmla="*/ 6 h 518"/>
                <a:gd name="T46" fmla="*/ 40 w 214"/>
                <a:gd name="T47" fmla="*/ 0 h 518"/>
                <a:gd name="T48" fmla="*/ 56 w 214"/>
                <a:gd name="T49" fmla="*/ 2 h 518"/>
                <a:gd name="T50" fmla="*/ 64 w 214"/>
                <a:gd name="T51" fmla="*/ 6 h 518"/>
                <a:gd name="T52" fmla="*/ 98 w 214"/>
                <a:gd name="T53" fmla="*/ 28 h 518"/>
                <a:gd name="T54" fmla="*/ 126 w 214"/>
                <a:gd name="T55" fmla="*/ 52 h 518"/>
                <a:gd name="T56" fmla="*/ 152 w 214"/>
                <a:gd name="T57" fmla="*/ 82 h 518"/>
                <a:gd name="T58" fmla="*/ 174 w 214"/>
                <a:gd name="T59" fmla="*/ 114 h 518"/>
                <a:gd name="T60" fmla="*/ 192 w 214"/>
                <a:gd name="T61" fmla="*/ 148 h 518"/>
                <a:gd name="T62" fmla="*/ 204 w 214"/>
                <a:gd name="T63" fmla="*/ 184 h 518"/>
                <a:gd name="T64" fmla="*/ 212 w 214"/>
                <a:gd name="T65" fmla="*/ 222 h 518"/>
                <a:gd name="T66" fmla="*/ 214 w 214"/>
                <a:gd name="T67" fmla="*/ 262 h 518"/>
                <a:gd name="T68" fmla="*/ 214 w 214"/>
                <a:gd name="T69" fmla="*/ 280 h 518"/>
                <a:gd name="T70" fmla="*/ 210 w 214"/>
                <a:gd name="T71" fmla="*/ 318 h 518"/>
                <a:gd name="T72" fmla="*/ 194 w 214"/>
                <a:gd name="T73" fmla="*/ 372 h 518"/>
                <a:gd name="T74" fmla="*/ 158 w 214"/>
                <a:gd name="T75" fmla="*/ 436 h 518"/>
                <a:gd name="T76" fmla="*/ 120 w 214"/>
                <a:gd name="T77" fmla="*/ 476 h 518"/>
                <a:gd name="T78" fmla="*/ 90 w 214"/>
                <a:gd name="T79" fmla="*/ 500 h 518"/>
                <a:gd name="T80" fmla="*/ 74 w 214"/>
                <a:gd name="T81" fmla="*/ 510 h 518"/>
                <a:gd name="T82" fmla="*/ 52 w 214"/>
                <a:gd name="T83" fmla="*/ 518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4" h="518">
                  <a:moveTo>
                    <a:pt x="52" y="518"/>
                  </a:moveTo>
                  <a:lnTo>
                    <a:pt x="52" y="518"/>
                  </a:lnTo>
                  <a:lnTo>
                    <a:pt x="40" y="516"/>
                  </a:lnTo>
                  <a:lnTo>
                    <a:pt x="30" y="512"/>
                  </a:lnTo>
                  <a:lnTo>
                    <a:pt x="20" y="506"/>
                  </a:lnTo>
                  <a:lnTo>
                    <a:pt x="14" y="496"/>
                  </a:lnTo>
                  <a:lnTo>
                    <a:pt x="14" y="496"/>
                  </a:lnTo>
                  <a:lnTo>
                    <a:pt x="10" y="488"/>
                  </a:lnTo>
                  <a:lnTo>
                    <a:pt x="8" y="480"/>
                  </a:lnTo>
                  <a:lnTo>
                    <a:pt x="8" y="472"/>
                  </a:lnTo>
                  <a:lnTo>
                    <a:pt x="8" y="462"/>
                  </a:lnTo>
                  <a:lnTo>
                    <a:pt x="12" y="454"/>
                  </a:lnTo>
                  <a:lnTo>
                    <a:pt x="16" y="448"/>
                  </a:lnTo>
                  <a:lnTo>
                    <a:pt x="22" y="442"/>
                  </a:lnTo>
                  <a:lnTo>
                    <a:pt x="28" y="436"/>
                  </a:lnTo>
                  <a:lnTo>
                    <a:pt x="28" y="436"/>
                  </a:lnTo>
                  <a:lnTo>
                    <a:pt x="50" y="420"/>
                  </a:lnTo>
                  <a:lnTo>
                    <a:pt x="70" y="402"/>
                  </a:lnTo>
                  <a:lnTo>
                    <a:pt x="86" y="384"/>
                  </a:lnTo>
                  <a:lnTo>
                    <a:pt x="100" y="362"/>
                  </a:lnTo>
                  <a:lnTo>
                    <a:pt x="112" y="338"/>
                  </a:lnTo>
                  <a:lnTo>
                    <a:pt x="120" y="314"/>
                  </a:lnTo>
                  <a:lnTo>
                    <a:pt x="124" y="288"/>
                  </a:lnTo>
                  <a:lnTo>
                    <a:pt x="126" y="262"/>
                  </a:lnTo>
                  <a:lnTo>
                    <a:pt x="126" y="262"/>
                  </a:lnTo>
                  <a:lnTo>
                    <a:pt x="124" y="234"/>
                  </a:lnTo>
                  <a:lnTo>
                    <a:pt x="120" y="208"/>
                  </a:lnTo>
                  <a:lnTo>
                    <a:pt x="110" y="182"/>
                  </a:lnTo>
                  <a:lnTo>
                    <a:pt x="98" y="158"/>
                  </a:lnTo>
                  <a:lnTo>
                    <a:pt x="84" y="136"/>
                  </a:lnTo>
                  <a:lnTo>
                    <a:pt x="66" y="116"/>
                  </a:lnTo>
                  <a:lnTo>
                    <a:pt x="44" y="98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14" y="78"/>
                  </a:lnTo>
                  <a:lnTo>
                    <a:pt x="8" y="72"/>
                  </a:lnTo>
                  <a:lnTo>
                    <a:pt x="4" y="64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0" y="40"/>
                  </a:lnTo>
                  <a:lnTo>
                    <a:pt x="0" y="32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10" y="16"/>
                  </a:lnTo>
                  <a:lnTo>
                    <a:pt x="16" y="10"/>
                  </a:lnTo>
                  <a:lnTo>
                    <a:pt x="22" y="6"/>
                  </a:lnTo>
                  <a:lnTo>
                    <a:pt x="30" y="2"/>
                  </a:lnTo>
                  <a:lnTo>
                    <a:pt x="40" y="0"/>
                  </a:lnTo>
                  <a:lnTo>
                    <a:pt x="48" y="0"/>
                  </a:lnTo>
                  <a:lnTo>
                    <a:pt x="56" y="2"/>
                  </a:lnTo>
                  <a:lnTo>
                    <a:pt x="64" y="6"/>
                  </a:lnTo>
                  <a:lnTo>
                    <a:pt x="64" y="6"/>
                  </a:lnTo>
                  <a:lnTo>
                    <a:pt x="82" y="16"/>
                  </a:lnTo>
                  <a:lnTo>
                    <a:pt x="98" y="28"/>
                  </a:lnTo>
                  <a:lnTo>
                    <a:pt x="112" y="40"/>
                  </a:lnTo>
                  <a:lnTo>
                    <a:pt x="126" y="52"/>
                  </a:lnTo>
                  <a:lnTo>
                    <a:pt x="140" y="66"/>
                  </a:lnTo>
                  <a:lnTo>
                    <a:pt x="152" y="82"/>
                  </a:lnTo>
                  <a:lnTo>
                    <a:pt x="164" y="96"/>
                  </a:lnTo>
                  <a:lnTo>
                    <a:pt x="174" y="114"/>
                  </a:lnTo>
                  <a:lnTo>
                    <a:pt x="184" y="130"/>
                  </a:lnTo>
                  <a:lnTo>
                    <a:pt x="192" y="148"/>
                  </a:lnTo>
                  <a:lnTo>
                    <a:pt x="198" y="166"/>
                  </a:lnTo>
                  <a:lnTo>
                    <a:pt x="204" y="184"/>
                  </a:lnTo>
                  <a:lnTo>
                    <a:pt x="208" y="202"/>
                  </a:lnTo>
                  <a:lnTo>
                    <a:pt x="212" y="222"/>
                  </a:lnTo>
                  <a:lnTo>
                    <a:pt x="214" y="242"/>
                  </a:lnTo>
                  <a:lnTo>
                    <a:pt x="214" y="262"/>
                  </a:lnTo>
                  <a:lnTo>
                    <a:pt x="214" y="262"/>
                  </a:lnTo>
                  <a:lnTo>
                    <a:pt x="214" y="280"/>
                  </a:lnTo>
                  <a:lnTo>
                    <a:pt x="212" y="300"/>
                  </a:lnTo>
                  <a:lnTo>
                    <a:pt x="210" y="318"/>
                  </a:lnTo>
                  <a:lnTo>
                    <a:pt x="206" y="336"/>
                  </a:lnTo>
                  <a:lnTo>
                    <a:pt x="194" y="372"/>
                  </a:lnTo>
                  <a:lnTo>
                    <a:pt x="178" y="404"/>
                  </a:lnTo>
                  <a:lnTo>
                    <a:pt x="158" y="436"/>
                  </a:lnTo>
                  <a:lnTo>
                    <a:pt x="134" y="464"/>
                  </a:lnTo>
                  <a:lnTo>
                    <a:pt x="120" y="476"/>
                  </a:lnTo>
                  <a:lnTo>
                    <a:pt x="106" y="490"/>
                  </a:lnTo>
                  <a:lnTo>
                    <a:pt x="90" y="500"/>
                  </a:lnTo>
                  <a:lnTo>
                    <a:pt x="74" y="510"/>
                  </a:lnTo>
                  <a:lnTo>
                    <a:pt x="74" y="510"/>
                  </a:lnTo>
                  <a:lnTo>
                    <a:pt x="62" y="516"/>
                  </a:lnTo>
                  <a:lnTo>
                    <a:pt x="52" y="518"/>
                  </a:lnTo>
                  <a:lnTo>
                    <a:pt x="52" y="5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>
              <a:off x="3130550" y="5311775"/>
              <a:ext cx="1409700" cy="1101725"/>
            </a:xfrm>
            <a:custGeom>
              <a:avLst/>
              <a:gdLst>
                <a:gd name="T0" fmla="*/ 776 w 888"/>
                <a:gd name="T1" fmla="*/ 270 h 694"/>
                <a:gd name="T2" fmla="*/ 738 w 888"/>
                <a:gd name="T3" fmla="*/ 284 h 694"/>
                <a:gd name="T4" fmla="*/ 710 w 888"/>
                <a:gd name="T5" fmla="*/ 312 h 694"/>
                <a:gd name="T6" fmla="*/ 496 w 888"/>
                <a:gd name="T7" fmla="*/ 38 h 694"/>
                <a:gd name="T8" fmla="*/ 490 w 888"/>
                <a:gd name="T9" fmla="*/ 26 h 694"/>
                <a:gd name="T10" fmla="*/ 460 w 888"/>
                <a:gd name="T11" fmla="*/ 8 h 694"/>
                <a:gd name="T12" fmla="*/ 446 w 888"/>
                <a:gd name="T13" fmla="*/ 8 h 694"/>
                <a:gd name="T14" fmla="*/ 416 w 888"/>
                <a:gd name="T15" fmla="*/ 28 h 694"/>
                <a:gd name="T16" fmla="*/ 324 w 888"/>
                <a:gd name="T17" fmla="*/ 422 h 694"/>
                <a:gd name="T18" fmla="*/ 260 w 888"/>
                <a:gd name="T19" fmla="*/ 30 h 694"/>
                <a:gd name="T20" fmla="*/ 248 w 888"/>
                <a:gd name="T21" fmla="*/ 12 h 694"/>
                <a:gd name="T22" fmla="*/ 228 w 888"/>
                <a:gd name="T23" fmla="*/ 2 h 694"/>
                <a:gd name="T24" fmla="*/ 212 w 888"/>
                <a:gd name="T25" fmla="*/ 2 h 694"/>
                <a:gd name="T26" fmla="*/ 192 w 888"/>
                <a:gd name="T27" fmla="*/ 10 h 694"/>
                <a:gd name="T28" fmla="*/ 178 w 888"/>
                <a:gd name="T29" fmla="*/ 26 h 694"/>
                <a:gd name="T30" fmla="*/ 44 w 888"/>
                <a:gd name="T31" fmla="*/ 328 h 694"/>
                <a:gd name="T32" fmla="*/ 26 w 888"/>
                <a:gd name="T33" fmla="*/ 332 h 694"/>
                <a:gd name="T34" fmla="*/ 8 w 888"/>
                <a:gd name="T35" fmla="*/ 348 h 694"/>
                <a:gd name="T36" fmla="*/ 0 w 888"/>
                <a:gd name="T37" fmla="*/ 372 h 694"/>
                <a:gd name="T38" fmla="*/ 4 w 888"/>
                <a:gd name="T39" fmla="*/ 390 h 694"/>
                <a:gd name="T40" fmla="*/ 20 w 888"/>
                <a:gd name="T41" fmla="*/ 410 h 694"/>
                <a:gd name="T42" fmla="*/ 44 w 888"/>
                <a:gd name="T43" fmla="*/ 416 h 694"/>
                <a:gd name="T44" fmla="*/ 134 w 888"/>
                <a:gd name="T45" fmla="*/ 416 h 694"/>
                <a:gd name="T46" fmla="*/ 162 w 888"/>
                <a:gd name="T47" fmla="*/ 398 h 694"/>
                <a:gd name="T48" fmla="*/ 206 w 888"/>
                <a:gd name="T49" fmla="*/ 248 h 694"/>
                <a:gd name="T50" fmla="*/ 276 w 888"/>
                <a:gd name="T51" fmla="*/ 666 h 694"/>
                <a:gd name="T52" fmla="*/ 290 w 888"/>
                <a:gd name="T53" fmla="*/ 684 h 694"/>
                <a:gd name="T54" fmla="*/ 308 w 888"/>
                <a:gd name="T55" fmla="*/ 694 h 694"/>
                <a:gd name="T56" fmla="*/ 318 w 888"/>
                <a:gd name="T57" fmla="*/ 694 h 694"/>
                <a:gd name="T58" fmla="*/ 332 w 888"/>
                <a:gd name="T59" fmla="*/ 692 h 694"/>
                <a:gd name="T60" fmla="*/ 350 w 888"/>
                <a:gd name="T61" fmla="*/ 680 h 694"/>
                <a:gd name="T62" fmla="*/ 360 w 888"/>
                <a:gd name="T63" fmla="*/ 660 h 694"/>
                <a:gd name="T64" fmla="*/ 506 w 888"/>
                <a:gd name="T65" fmla="*/ 380 h 694"/>
                <a:gd name="T66" fmla="*/ 534 w 888"/>
                <a:gd name="T67" fmla="*/ 408 h 694"/>
                <a:gd name="T68" fmla="*/ 702 w 888"/>
                <a:gd name="T69" fmla="*/ 410 h 694"/>
                <a:gd name="T70" fmla="*/ 728 w 888"/>
                <a:gd name="T71" fmla="*/ 442 h 694"/>
                <a:gd name="T72" fmla="*/ 762 w 888"/>
                <a:gd name="T73" fmla="*/ 460 h 694"/>
                <a:gd name="T74" fmla="*/ 790 w 888"/>
                <a:gd name="T75" fmla="*/ 464 h 694"/>
                <a:gd name="T76" fmla="*/ 844 w 888"/>
                <a:gd name="T77" fmla="*/ 448 h 694"/>
                <a:gd name="T78" fmla="*/ 880 w 888"/>
                <a:gd name="T79" fmla="*/ 404 h 694"/>
                <a:gd name="T80" fmla="*/ 888 w 888"/>
                <a:gd name="T81" fmla="*/ 366 h 694"/>
                <a:gd name="T82" fmla="*/ 872 w 888"/>
                <a:gd name="T83" fmla="*/ 312 h 694"/>
                <a:gd name="T84" fmla="*/ 828 w 888"/>
                <a:gd name="T85" fmla="*/ 276 h 694"/>
                <a:gd name="T86" fmla="*/ 790 w 888"/>
                <a:gd name="T87" fmla="*/ 268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8" h="694">
                  <a:moveTo>
                    <a:pt x="790" y="268"/>
                  </a:moveTo>
                  <a:lnTo>
                    <a:pt x="790" y="268"/>
                  </a:lnTo>
                  <a:lnTo>
                    <a:pt x="776" y="270"/>
                  </a:lnTo>
                  <a:lnTo>
                    <a:pt x="762" y="272"/>
                  </a:lnTo>
                  <a:lnTo>
                    <a:pt x="750" y="278"/>
                  </a:lnTo>
                  <a:lnTo>
                    <a:pt x="738" y="284"/>
                  </a:lnTo>
                  <a:lnTo>
                    <a:pt x="728" y="292"/>
                  </a:lnTo>
                  <a:lnTo>
                    <a:pt x="718" y="300"/>
                  </a:lnTo>
                  <a:lnTo>
                    <a:pt x="710" y="312"/>
                  </a:lnTo>
                  <a:lnTo>
                    <a:pt x="702" y="322"/>
                  </a:lnTo>
                  <a:lnTo>
                    <a:pt x="580" y="322"/>
                  </a:lnTo>
                  <a:lnTo>
                    <a:pt x="496" y="38"/>
                  </a:lnTo>
                  <a:lnTo>
                    <a:pt x="496" y="38"/>
                  </a:lnTo>
                  <a:lnTo>
                    <a:pt x="494" y="32"/>
                  </a:lnTo>
                  <a:lnTo>
                    <a:pt x="490" y="26"/>
                  </a:lnTo>
                  <a:lnTo>
                    <a:pt x="480" y="16"/>
                  </a:lnTo>
                  <a:lnTo>
                    <a:pt x="468" y="8"/>
                  </a:lnTo>
                  <a:lnTo>
                    <a:pt x="460" y="8"/>
                  </a:lnTo>
                  <a:lnTo>
                    <a:pt x="452" y="6"/>
                  </a:lnTo>
                  <a:lnTo>
                    <a:pt x="452" y="6"/>
                  </a:lnTo>
                  <a:lnTo>
                    <a:pt x="446" y="8"/>
                  </a:lnTo>
                  <a:lnTo>
                    <a:pt x="438" y="10"/>
                  </a:lnTo>
                  <a:lnTo>
                    <a:pt x="426" y="16"/>
                  </a:lnTo>
                  <a:lnTo>
                    <a:pt x="416" y="28"/>
                  </a:lnTo>
                  <a:lnTo>
                    <a:pt x="414" y="34"/>
                  </a:lnTo>
                  <a:lnTo>
                    <a:pt x="412" y="42"/>
                  </a:lnTo>
                  <a:lnTo>
                    <a:pt x="324" y="422"/>
                  </a:lnTo>
                  <a:lnTo>
                    <a:pt x="262" y="38"/>
                  </a:lnTo>
                  <a:lnTo>
                    <a:pt x="262" y="38"/>
                  </a:lnTo>
                  <a:lnTo>
                    <a:pt x="260" y="30"/>
                  </a:lnTo>
                  <a:lnTo>
                    <a:pt x="256" y="24"/>
                  </a:lnTo>
                  <a:lnTo>
                    <a:pt x="252" y="18"/>
                  </a:lnTo>
                  <a:lnTo>
                    <a:pt x="248" y="12"/>
                  </a:lnTo>
                  <a:lnTo>
                    <a:pt x="242" y="8"/>
                  </a:lnTo>
                  <a:lnTo>
                    <a:pt x="236" y="4"/>
                  </a:lnTo>
                  <a:lnTo>
                    <a:pt x="228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212" y="2"/>
                  </a:lnTo>
                  <a:lnTo>
                    <a:pt x="206" y="2"/>
                  </a:lnTo>
                  <a:lnTo>
                    <a:pt x="198" y="6"/>
                  </a:lnTo>
                  <a:lnTo>
                    <a:pt x="192" y="10"/>
                  </a:lnTo>
                  <a:lnTo>
                    <a:pt x="186" y="14"/>
                  </a:lnTo>
                  <a:lnTo>
                    <a:pt x="182" y="20"/>
                  </a:lnTo>
                  <a:lnTo>
                    <a:pt x="178" y="26"/>
                  </a:lnTo>
                  <a:lnTo>
                    <a:pt x="176" y="32"/>
                  </a:lnTo>
                  <a:lnTo>
                    <a:pt x="92" y="328"/>
                  </a:lnTo>
                  <a:lnTo>
                    <a:pt x="44" y="328"/>
                  </a:lnTo>
                  <a:lnTo>
                    <a:pt x="44" y="328"/>
                  </a:lnTo>
                  <a:lnTo>
                    <a:pt x="36" y="330"/>
                  </a:lnTo>
                  <a:lnTo>
                    <a:pt x="26" y="332"/>
                  </a:lnTo>
                  <a:lnTo>
                    <a:pt x="20" y="336"/>
                  </a:lnTo>
                  <a:lnTo>
                    <a:pt x="12" y="342"/>
                  </a:lnTo>
                  <a:lnTo>
                    <a:pt x="8" y="348"/>
                  </a:lnTo>
                  <a:lnTo>
                    <a:pt x="4" y="356"/>
                  </a:lnTo>
                  <a:lnTo>
                    <a:pt x="0" y="364"/>
                  </a:lnTo>
                  <a:lnTo>
                    <a:pt x="0" y="372"/>
                  </a:lnTo>
                  <a:lnTo>
                    <a:pt x="0" y="372"/>
                  </a:lnTo>
                  <a:lnTo>
                    <a:pt x="0" y="382"/>
                  </a:lnTo>
                  <a:lnTo>
                    <a:pt x="4" y="390"/>
                  </a:lnTo>
                  <a:lnTo>
                    <a:pt x="8" y="398"/>
                  </a:lnTo>
                  <a:lnTo>
                    <a:pt x="12" y="404"/>
                  </a:lnTo>
                  <a:lnTo>
                    <a:pt x="20" y="410"/>
                  </a:lnTo>
                  <a:lnTo>
                    <a:pt x="26" y="414"/>
                  </a:lnTo>
                  <a:lnTo>
                    <a:pt x="36" y="416"/>
                  </a:lnTo>
                  <a:lnTo>
                    <a:pt x="44" y="416"/>
                  </a:lnTo>
                  <a:lnTo>
                    <a:pt x="126" y="416"/>
                  </a:lnTo>
                  <a:lnTo>
                    <a:pt x="126" y="416"/>
                  </a:lnTo>
                  <a:lnTo>
                    <a:pt x="134" y="416"/>
                  </a:lnTo>
                  <a:lnTo>
                    <a:pt x="140" y="414"/>
                  </a:lnTo>
                  <a:lnTo>
                    <a:pt x="152" y="408"/>
                  </a:lnTo>
                  <a:lnTo>
                    <a:pt x="162" y="398"/>
                  </a:lnTo>
                  <a:lnTo>
                    <a:pt x="166" y="392"/>
                  </a:lnTo>
                  <a:lnTo>
                    <a:pt x="168" y="384"/>
                  </a:lnTo>
                  <a:lnTo>
                    <a:pt x="206" y="248"/>
                  </a:lnTo>
                  <a:lnTo>
                    <a:pt x="274" y="658"/>
                  </a:lnTo>
                  <a:lnTo>
                    <a:pt x="274" y="658"/>
                  </a:lnTo>
                  <a:lnTo>
                    <a:pt x="276" y="666"/>
                  </a:lnTo>
                  <a:lnTo>
                    <a:pt x="280" y="672"/>
                  </a:lnTo>
                  <a:lnTo>
                    <a:pt x="284" y="678"/>
                  </a:lnTo>
                  <a:lnTo>
                    <a:pt x="290" y="684"/>
                  </a:lnTo>
                  <a:lnTo>
                    <a:pt x="296" y="688"/>
                  </a:lnTo>
                  <a:lnTo>
                    <a:pt x="302" y="692"/>
                  </a:lnTo>
                  <a:lnTo>
                    <a:pt x="308" y="694"/>
                  </a:lnTo>
                  <a:lnTo>
                    <a:pt x="316" y="694"/>
                  </a:lnTo>
                  <a:lnTo>
                    <a:pt x="316" y="694"/>
                  </a:lnTo>
                  <a:lnTo>
                    <a:pt x="318" y="694"/>
                  </a:lnTo>
                  <a:lnTo>
                    <a:pt x="318" y="694"/>
                  </a:lnTo>
                  <a:lnTo>
                    <a:pt x="326" y="694"/>
                  </a:lnTo>
                  <a:lnTo>
                    <a:pt x="332" y="692"/>
                  </a:lnTo>
                  <a:lnTo>
                    <a:pt x="340" y="690"/>
                  </a:lnTo>
                  <a:lnTo>
                    <a:pt x="346" y="686"/>
                  </a:lnTo>
                  <a:lnTo>
                    <a:pt x="350" y="680"/>
                  </a:lnTo>
                  <a:lnTo>
                    <a:pt x="356" y="674"/>
                  </a:lnTo>
                  <a:lnTo>
                    <a:pt x="358" y="668"/>
                  </a:lnTo>
                  <a:lnTo>
                    <a:pt x="360" y="660"/>
                  </a:lnTo>
                  <a:lnTo>
                    <a:pt x="460" y="224"/>
                  </a:lnTo>
                  <a:lnTo>
                    <a:pt x="506" y="380"/>
                  </a:lnTo>
                  <a:lnTo>
                    <a:pt x="506" y="380"/>
                  </a:lnTo>
                  <a:lnTo>
                    <a:pt x="512" y="392"/>
                  </a:lnTo>
                  <a:lnTo>
                    <a:pt x="522" y="402"/>
                  </a:lnTo>
                  <a:lnTo>
                    <a:pt x="534" y="408"/>
                  </a:lnTo>
                  <a:lnTo>
                    <a:pt x="548" y="410"/>
                  </a:lnTo>
                  <a:lnTo>
                    <a:pt x="702" y="410"/>
                  </a:lnTo>
                  <a:lnTo>
                    <a:pt x="702" y="410"/>
                  </a:lnTo>
                  <a:lnTo>
                    <a:pt x="710" y="422"/>
                  </a:lnTo>
                  <a:lnTo>
                    <a:pt x="718" y="432"/>
                  </a:lnTo>
                  <a:lnTo>
                    <a:pt x="728" y="442"/>
                  </a:lnTo>
                  <a:lnTo>
                    <a:pt x="738" y="450"/>
                  </a:lnTo>
                  <a:lnTo>
                    <a:pt x="750" y="456"/>
                  </a:lnTo>
                  <a:lnTo>
                    <a:pt x="762" y="460"/>
                  </a:lnTo>
                  <a:lnTo>
                    <a:pt x="776" y="464"/>
                  </a:lnTo>
                  <a:lnTo>
                    <a:pt x="790" y="464"/>
                  </a:lnTo>
                  <a:lnTo>
                    <a:pt x="790" y="464"/>
                  </a:lnTo>
                  <a:lnTo>
                    <a:pt x="810" y="462"/>
                  </a:lnTo>
                  <a:lnTo>
                    <a:pt x="828" y="458"/>
                  </a:lnTo>
                  <a:lnTo>
                    <a:pt x="844" y="448"/>
                  </a:lnTo>
                  <a:lnTo>
                    <a:pt x="860" y="436"/>
                  </a:lnTo>
                  <a:lnTo>
                    <a:pt x="872" y="422"/>
                  </a:lnTo>
                  <a:lnTo>
                    <a:pt x="880" y="404"/>
                  </a:lnTo>
                  <a:lnTo>
                    <a:pt x="886" y="386"/>
                  </a:lnTo>
                  <a:lnTo>
                    <a:pt x="888" y="366"/>
                  </a:lnTo>
                  <a:lnTo>
                    <a:pt x="888" y="366"/>
                  </a:lnTo>
                  <a:lnTo>
                    <a:pt x="886" y="348"/>
                  </a:lnTo>
                  <a:lnTo>
                    <a:pt x="880" y="328"/>
                  </a:lnTo>
                  <a:lnTo>
                    <a:pt x="872" y="312"/>
                  </a:lnTo>
                  <a:lnTo>
                    <a:pt x="860" y="298"/>
                  </a:lnTo>
                  <a:lnTo>
                    <a:pt x="844" y="286"/>
                  </a:lnTo>
                  <a:lnTo>
                    <a:pt x="828" y="276"/>
                  </a:lnTo>
                  <a:lnTo>
                    <a:pt x="810" y="270"/>
                  </a:lnTo>
                  <a:lnTo>
                    <a:pt x="790" y="268"/>
                  </a:lnTo>
                  <a:lnTo>
                    <a:pt x="790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68" name="Group 167"/>
          <p:cNvGrpSpPr/>
          <p:nvPr/>
        </p:nvGrpSpPr>
        <p:grpSpPr>
          <a:xfrm>
            <a:off x="10184878" y="3163950"/>
            <a:ext cx="1376219" cy="1358925"/>
            <a:chOff x="11730769" y="3006396"/>
            <a:chExt cx="3600450" cy="3003550"/>
          </a:xfrm>
          <a:solidFill>
            <a:schemeClr val="tx2">
              <a:lumMod val="75000"/>
            </a:schemeClr>
          </a:solidFill>
        </p:grpSpPr>
        <p:sp>
          <p:nvSpPr>
            <p:cNvPr id="158" name="Freeform 55"/>
            <p:cNvSpPr>
              <a:spLocks noEditPoints="1"/>
            </p:cNvSpPr>
            <p:nvPr/>
          </p:nvSpPr>
          <p:spPr bwMode="auto">
            <a:xfrm>
              <a:off x="13026168" y="3006396"/>
              <a:ext cx="1012825" cy="1238250"/>
            </a:xfrm>
            <a:custGeom>
              <a:avLst/>
              <a:gdLst>
                <a:gd name="T0" fmla="*/ 570 w 638"/>
                <a:gd name="T1" fmla="*/ 240 h 780"/>
                <a:gd name="T2" fmla="*/ 592 w 638"/>
                <a:gd name="T3" fmla="*/ 242 h 780"/>
                <a:gd name="T4" fmla="*/ 592 w 638"/>
                <a:gd name="T5" fmla="*/ 210 h 780"/>
                <a:gd name="T6" fmla="*/ 578 w 638"/>
                <a:gd name="T7" fmla="*/ 192 h 780"/>
                <a:gd name="T8" fmla="*/ 548 w 638"/>
                <a:gd name="T9" fmla="*/ 186 h 780"/>
                <a:gd name="T10" fmla="*/ 540 w 638"/>
                <a:gd name="T11" fmla="*/ 212 h 780"/>
                <a:gd name="T12" fmla="*/ 528 w 638"/>
                <a:gd name="T13" fmla="*/ 222 h 780"/>
                <a:gd name="T14" fmla="*/ 454 w 638"/>
                <a:gd name="T15" fmla="*/ 174 h 780"/>
                <a:gd name="T16" fmla="*/ 368 w 638"/>
                <a:gd name="T17" fmla="*/ 146 h 780"/>
                <a:gd name="T18" fmla="*/ 398 w 638"/>
                <a:gd name="T19" fmla="*/ 100 h 780"/>
                <a:gd name="T20" fmla="*/ 394 w 638"/>
                <a:gd name="T21" fmla="*/ 50 h 780"/>
                <a:gd name="T22" fmla="*/ 352 w 638"/>
                <a:gd name="T23" fmla="*/ 6 h 780"/>
                <a:gd name="T24" fmla="*/ 304 w 638"/>
                <a:gd name="T25" fmla="*/ 2 h 780"/>
                <a:gd name="T26" fmla="*/ 252 w 638"/>
                <a:gd name="T27" fmla="*/ 36 h 780"/>
                <a:gd name="T28" fmla="*/ 238 w 638"/>
                <a:gd name="T29" fmla="*/ 82 h 780"/>
                <a:gd name="T30" fmla="*/ 270 w 638"/>
                <a:gd name="T31" fmla="*/ 146 h 780"/>
                <a:gd name="T32" fmla="*/ 190 w 638"/>
                <a:gd name="T33" fmla="*/ 170 h 780"/>
                <a:gd name="T34" fmla="*/ 98 w 638"/>
                <a:gd name="T35" fmla="*/ 232 h 780"/>
                <a:gd name="T36" fmla="*/ 32 w 638"/>
                <a:gd name="T37" fmla="*/ 322 h 780"/>
                <a:gd name="T38" fmla="*/ 2 w 638"/>
                <a:gd name="T39" fmla="*/ 432 h 780"/>
                <a:gd name="T40" fmla="*/ 8 w 638"/>
                <a:gd name="T41" fmla="*/ 526 h 780"/>
                <a:gd name="T42" fmla="*/ 56 w 638"/>
                <a:gd name="T43" fmla="*/ 640 h 780"/>
                <a:gd name="T44" fmla="*/ 142 w 638"/>
                <a:gd name="T45" fmla="*/ 726 h 780"/>
                <a:gd name="T46" fmla="*/ 254 w 638"/>
                <a:gd name="T47" fmla="*/ 774 h 780"/>
                <a:gd name="T48" fmla="*/ 352 w 638"/>
                <a:gd name="T49" fmla="*/ 778 h 780"/>
                <a:gd name="T50" fmla="*/ 470 w 638"/>
                <a:gd name="T51" fmla="*/ 742 h 780"/>
                <a:gd name="T52" fmla="*/ 564 w 638"/>
                <a:gd name="T53" fmla="*/ 664 h 780"/>
                <a:gd name="T54" fmla="*/ 622 w 638"/>
                <a:gd name="T55" fmla="*/ 556 h 780"/>
                <a:gd name="T56" fmla="*/ 638 w 638"/>
                <a:gd name="T57" fmla="*/ 462 h 780"/>
                <a:gd name="T58" fmla="*/ 616 w 638"/>
                <a:gd name="T59" fmla="*/ 348 h 780"/>
                <a:gd name="T60" fmla="*/ 560 w 638"/>
                <a:gd name="T61" fmla="*/ 254 h 780"/>
                <a:gd name="T62" fmla="*/ 334 w 638"/>
                <a:gd name="T63" fmla="*/ 48 h 780"/>
                <a:gd name="T64" fmla="*/ 354 w 638"/>
                <a:gd name="T65" fmla="*/ 66 h 780"/>
                <a:gd name="T66" fmla="*/ 356 w 638"/>
                <a:gd name="T67" fmla="*/ 90 h 780"/>
                <a:gd name="T68" fmla="*/ 340 w 638"/>
                <a:gd name="T69" fmla="*/ 112 h 780"/>
                <a:gd name="T70" fmla="*/ 320 w 638"/>
                <a:gd name="T71" fmla="*/ 118 h 780"/>
                <a:gd name="T72" fmla="*/ 294 w 638"/>
                <a:gd name="T73" fmla="*/ 108 h 780"/>
                <a:gd name="T74" fmla="*/ 282 w 638"/>
                <a:gd name="T75" fmla="*/ 82 h 780"/>
                <a:gd name="T76" fmla="*/ 288 w 638"/>
                <a:gd name="T77" fmla="*/ 60 h 780"/>
                <a:gd name="T78" fmla="*/ 312 w 638"/>
                <a:gd name="T79" fmla="*/ 44 h 780"/>
                <a:gd name="T80" fmla="*/ 294 w 638"/>
                <a:gd name="T81" fmla="*/ 712 h 780"/>
                <a:gd name="T82" fmla="*/ 198 w 638"/>
                <a:gd name="T83" fmla="*/ 682 h 780"/>
                <a:gd name="T84" fmla="*/ 124 w 638"/>
                <a:gd name="T85" fmla="*/ 622 h 780"/>
                <a:gd name="T86" fmla="*/ 78 w 638"/>
                <a:gd name="T87" fmla="*/ 536 h 780"/>
                <a:gd name="T88" fmla="*/ 66 w 638"/>
                <a:gd name="T89" fmla="*/ 462 h 780"/>
                <a:gd name="T90" fmla="*/ 86 w 638"/>
                <a:gd name="T91" fmla="*/ 364 h 780"/>
                <a:gd name="T92" fmla="*/ 140 w 638"/>
                <a:gd name="T93" fmla="*/ 284 h 780"/>
                <a:gd name="T94" fmla="*/ 220 w 638"/>
                <a:gd name="T95" fmla="*/ 230 h 780"/>
                <a:gd name="T96" fmla="*/ 318 w 638"/>
                <a:gd name="T97" fmla="*/ 210 h 780"/>
                <a:gd name="T98" fmla="*/ 394 w 638"/>
                <a:gd name="T99" fmla="*/ 220 h 780"/>
                <a:gd name="T100" fmla="*/ 480 w 638"/>
                <a:gd name="T101" fmla="*/ 266 h 780"/>
                <a:gd name="T102" fmla="*/ 540 w 638"/>
                <a:gd name="T103" fmla="*/ 342 h 780"/>
                <a:gd name="T104" fmla="*/ 570 w 638"/>
                <a:gd name="T105" fmla="*/ 436 h 780"/>
                <a:gd name="T106" fmla="*/ 566 w 638"/>
                <a:gd name="T107" fmla="*/ 512 h 780"/>
                <a:gd name="T108" fmla="*/ 528 w 638"/>
                <a:gd name="T109" fmla="*/ 602 h 780"/>
                <a:gd name="T110" fmla="*/ 460 w 638"/>
                <a:gd name="T111" fmla="*/ 670 h 780"/>
                <a:gd name="T112" fmla="*/ 370 w 638"/>
                <a:gd name="T113" fmla="*/ 708 h 7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38" h="780">
                  <a:moveTo>
                    <a:pt x="560" y="254"/>
                  </a:moveTo>
                  <a:lnTo>
                    <a:pt x="566" y="246"/>
                  </a:lnTo>
                  <a:lnTo>
                    <a:pt x="566" y="246"/>
                  </a:lnTo>
                  <a:lnTo>
                    <a:pt x="570" y="240"/>
                  </a:lnTo>
                  <a:lnTo>
                    <a:pt x="584" y="254"/>
                  </a:lnTo>
                  <a:lnTo>
                    <a:pt x="584" y="254"/>
                  </a:lnTo>
                  <a:lnTo>
                    <a:pt x="590" y="248"/>
                  </a:lnTo>
                  <a:lnTo>
                    <a:pt x="592" y="242"/>
                  </a:lnTo>
                  <a:lnTo>
                    <a:pt x="594" y="234"/>
                  </a:lnTo>
                  <a:lnTo>
                    <a:pt x="596" y="226"/>
                  </a:lnTo>
                  <a:lnTo>
                    <a:pt x="594" y="218"/>
                  </a:lnTo>
                  <a:lnTo>
                    <a:pt x="592" y="210"/>
                  </a:lnTo>
                  <a:lnTo>
                    <a:pt x="590" y="204"/>
                  </a:lnTo>
                  <a:lnTo>
                    <a:pt x="584" y="198"/>
                  </a:lnTo>
                  <a:lnTo>
                    <a:pt x="584" y="198"/>
                  </a:lnTo>
                  <a:lnTo>
                    <a:pt x="578" y="192"/>
                  </a:lnTo>
                  <a:lnTo>
                    <a:pt x="570" y="188"/>
                  </a:lnTo>
                  <a:lnTo>
                    <a:pt x="564" y="186"/>
                  </a:lnTo>
                  <a:lnTo>
                    <a:pt x="556" y="186"/>
                  </a:lnTo>
                  <a:lnTo>
                    <a:pt x="548" y="186"/>
                  </a:lnTo>
                  <a:lnTo>
                    <a:pt x="540" y="188"/>
                  </a:lnTo>
                  <a:lnTo>
                    <a:pt x="534" y="192"/>
                  </a:lnTo>
                  <a:lnTo>
                    <a:pt x="526" y="198"/>
                  </a:lnTo>
                  <a:lnTo>
                    <a:pt x="540" y="212"/>
                  </a:lnTo>
                  <a:lnTo>
                    <a:pt x="540" y="212"/>
                  </a:lnTo>
                  <a:lnTo>
                    <a:pt x="536" y="214"/>
                  </a:lnTo>
                  <a:lnTo>
                    <a:pt x="528" y="222"/>
                  </a:lnTo>
                  <a:lnTo>
                    <a:pt x="528" y="222"/>
                  </a:lnTo>
                  <a:lnTo>
                    <a:pt x="512" y="208"/>
                  </a:lnTo>
                  <a:lnTo>
                    <a:pt x="494" y="196"/>
                  </a:lnTo>
                  <a:lnTo>
                    <a:pt x="474" y="184"/>
                  </a:lnTo>
                  <a:lnTo>
                    <a:pt x="454" y="174"/>
                  </a:lnTo>
                  <a:lnTo>
                    <a:pt x="434" y="164"/>
                  </a:lnTo>
                  <a:lnTo>
                    <a:pt x="412" y="158"/>
                  </a:lnTo>
                  <a:lnTo>
                    <a:pt x="390" y="152"/>
                  </a:lnTo>
                  <a:lnTo>
                    <a:pt x="368" y="146"/>
                  </a:lnTo>
                  <a:lnTo>
                    <a:pt x="368" y="146"/>
                  </a:lnTo>
                  <a:lnTo>
                    <a:pt x="382" y="134"/>
                  </a:lnTo>
                  <a:lnTo>
                    <a:pt x="392" y="118"/>
                  </a:lnTo>
                  <a:lnTo>
                    <a:pt x="398" y="100"/>
                  </a:lnTo>
                  <a:lnTo>
                    <a:pt x="402" y="82"/>
                  </a:lnTo>
                  <a:lnTo>
                    <a:pt x="402" y="82"/>
                  </a:lnTo>
                  <a:lnTo>
                    <a:pt x="400" y="66"/>
                  </a:lnTo>
                  <a:lnTo>
                    <a:pt x="394" y="50"/>
                  </a:lnTo>
                  <a:lnTo>
                    <a:pt x="388" y="36"/>
                  </a:lnTo>
                  <a:lnTo>
                    <a:pt x="378" y="24"/>
                  </a:lnTo>
                  <a:lnTo>
                    <a:pt x="366" y="14"/>
                  </a:lnTo>
                  <a:lnTo>
                    <a:pt x="352" y="6"/>
                  </a:lnTo>
                  <a:lnTo>
                    <a:pt x="336" y="2"/>
                  </a:lnTo>
                  <a:lnTo>
                    <a:pt x="320" y="0"/>
                  </a:lnTo>
                  <a:lnTo>
                    <a:pt x="320" y="0"/>
                  </a:lnTo>
                  <a:lnTo>
                    <a:pt x="304" y="2"/>
                  </a:lnTo>
                  <a:lnTo>
                    <a:pt x="288" y="6"/>
                  </a:lnTo>
                  <a:lnTo>
                    <a:pt x="274" y="14"/>
                  </a:lnTo>
                  <a:lnTo>
                    <a:pt x="262" y="24"/>
                  </a:lnTo>
                  <a:lnTo>
                    <a:pt x="252" y="36"/>
                  </a:lnTo>
                  <a:lnTo>
                    <a:pt x="244" y="50"/>
                  </a:lnTo>
                  <a:lnTo>
                    <a:pt x="240" y="66"/>
                  </a:lnTo>
                  <a:lnTo>
                    <a:pt x="238" y="82"/>
                  </a:lnTo>
                  <a:lnTo>
                    <a:pt x="238" y="82"/>
                  </a:lnTo>
                  <a:lnTo>
                    <a:pt x="240" y="100"/>
                  </a:lnTo>
                  <a:lnTo>
                    <a:pt x="246" y="118"/>
                  </a:lnTo>
                  <a:lnTo>
                    <a:pt x="258" y="134"/>
                  </a:lnTo>
                  <a:lnTo>
                    <a:pt x="270" y="146"/>
                  </a:lnTo>
                  <a:lnTo>
                    <a:pt x="270" y="146"/>
                  </a:lnTo>
                  <a:lnTo>
                    <a:pt x="242" y="152"/>
                  </a:lnTo>
                  <a:lnTo>
                    <a:pt x="216" y="160"/>
                  </a:lnTo>
                  <a:lnTo>
                    <a:pt x="190" y="170"/>
                  </a:lnTo>
                  <a:lnTo>
                    <a:pt x="164" y="184"/>
                  </a:lnTo>
                  <a:lnTo>
                    <a:pt x="140" y="198"/>
                  </a:lnTo>
                  <a:lnTo>
                    <a:pt x="118" y="214"/>
                  </a:lnTo>
                  <a:lnTo>
                    <a:pt x="98" y="232"/>
                  </a:lnTo>
                  <a:lnTo>
                    <a:pt x="78" y="254"/>
                  </a:lnTo>
                  <a:lnTo>
                    <a:pt x="62" y="274"/>
                  </a:lnTo>
                  <a:lnTo>
                    <a:pt x="46" y="298"/>
                  </a:lnTo>
                  <a:lnTo>
                    <a:pt x="32" y="322"/>
                  </a:lnTo>
                  <a:lnTo>
                    <a:pt x="22" y="348"/>
                  </a:lnTo>
                  <a:lnTo>
                    <a:pt x="12" y="376"/>
                  </a:lnTo>
                  <a:lnTo>
                    <a:pt x="6" y="404"/>
                  </a:lnTo>
                  <a:lnTo>
                    <a:pt x="2" y="432"/>
                  </a:lnTo>
                  <a:lnTo>
                    <a:pt x="0" y="462"/>
                  </a:lnTo>
                  <a:lnTo>
                    <a:pt x="0" y="462"/>
                  </a:lnTo>
                  <a:lnTo>
                    <a:pt x="2" y="494"/>
                  </a:lnTo>
                  <a:lnTo>
                    <a:pt x="8" y="526"/>
                  </a:lnTo>
                  <a:lnTo>
                    <a:pt x="16" y="556"/>
                  </a:lnTo>
                  <a:lnTo>
                    <a:pt x="26" y="586"/>
                  </a:lnTo>
                  <a:lnTo>
                    <a:pt x="40" y="612"/>
                  </a:lnTo>
                  <a:lnTo>
                    <a:pt x="56" y="640"/>
                  </a:lnTo>
                  <a:lnTo>
                    <a:pt x="74" y="664"/>
                  </a:lnTo>
                  <a:lnTo>
                    <a:pt x="94" y="686"/>
                  </a:lnTo>
                  <a:lnTo>
                    <a:pt x="116" y="706"/>
                  </a:lnTo>
                  <a:lnTo>
                    <a:pt x="142" y="726"/>
                  </a:lnTo>
                  <a:lnTo>
                    <a:pt x="168" y="742"/>
                  </a:lnTo>
                  <a:lnTo>
                    <a:pt x="196" y="754"/>
                  </a:lnTo>
                  <a:lnTo>
                    <a:pt x="224" y="766"/>
                  </a:lnTo>
                  <a:lnTo>
                    <a:pt x="254" y="774"/>
                  </a:lnTo>
                  <a:lnTo>
                    <a:pt x="286" y="778"/>
                  </a:lnTo>
                  <a:lnTo>
                    <a:pt x="318" y="780"/>
                  </a:lnTo>
                  <a:lnTo>
                    <a:pt x="318" y="780"/>
                  </a:lnTo>
                  <a:lnTo>
                    <a:pt x="352" y="778"/>
                  </a:lnTo>
                  <a:lnTo>
                    <a:pt x="384" y="774"/>
                  </a:lnTo>
                  <a:lnTo>
                    <a:pt x="414" y="766"/>
                  </a:lnTo>
                  <a:lnTo>
                    <a:pt x="442" y="754"/>
                  </a:lnTo>
                  <a:lnTo>
                    <a:pt x="470" y="742"/>
                  </a:lnTo>
                  <a:lnTo>
                    <a:pt x="496" y="726"/>
                  </a:lnTo>
                  <a:lnTo>
                    <a:pt x="522" y="706"/>
                  </a:lnTo>
                  <a:lnTo>
                    <a:pt x="544" y="686"/>
                  </a:lnTo>
                  <a:lnTo>
                    <a:pt x="564" y="664"/>
                  </a:lnTo>
                  <a:lnTo>
                    <a:pt x="582" y="640"/>
                  </a:lnTo>
                  <a:lnTo>
                    <a:pt x="598" y="612"/>
                  </a:lnTo>
                  <a:lnTo>
                    <a:pt x="612" y="586"/>
                  </a:lnTo>
                  <a:lnTo>
                    <a:pt x="622" y="556"/>
                  </a:lnTo>
                  <a:lnTo>
                    <a:pt x="630" y="526"/>
                  </a:lnTo>
                  <a:lnTo>
                    <a:pt x="636" y="494"/>
                  </a:lnTo>
                  <a:lnTo>
                    <a:pt x="638" y="462"/>
                  </a:lnTo>
                  <a:lnTo>
                    <a:pt x="638" y="462"/>
                  </a:lnTo>
                  <a:lnTo>
                    <a:pt x="636" y="432"/>
                  </a:lnTo>
                  <a:lnTo>
                    <a:pt x="632" y="404"/>
                  </a:lnTo>
                  <a:lnTo>
                    <a:pt x="626" y="376"/>
                  </a:lnTo>
                  <a:lnTo>
                    <a:pt x="616" y="348"/>
                  </a:lnTo>
                  <a:lnTo>
                    <a:pt x="606" y="322"/>
                  </a:lnTo>
                  <a:lnTo>
                    <a:pt x="592" y="298"/>
                  </a:lnTo>
                  <a:lnTo>
                    <a:pt x="576" y="274"/>
                  </a:lnTo>
                  <a:lnTo>
                    <a:pt x="560" y="254"/>
                  </a:lnTo>
                  <a:close/>
                  <a:moveTo>
                    <a:pt x="320" y="44"/>
                  </a:moveTo>
                  <a:lnTo>
                    <a:pt x="320" y="44"/>
                  </a:lnTo>
                  <a:lnTo>
                    <a:pt x="328" y="44"/>
                  </a:lnTo>
                  <a:lnTo>
                    <a:pt x="334" y="48"/>
                  </a:lnTo>
                  <a:lnTo>
                    <a:pt x="340" y="50"/>
                  </a:lnTo>
                  <a:lnTo>
                    <a:pt x="346" y="56"/>
                  </a:lnTo>
                  <a:lnTo>
                    <a:pt x="350" y="60"/>
                  </a:lnTo>
                  <a:lnTo>
                    <a:pt x="354" y="66"/>
                  </a:lnTo>
                  <a:lnTo>
                    <a:pt x="356" y="74"/>
                  </a:lnTo>
                  <a:lnTo>
                    <a:pt x="358" y="82"/>
                  </a:lnTo>
                  <a:lnTo>
                    <a:pt x="358" y="82"/>
                  </a:lnTo>
                  <a:lnTo>
                    <a:pt x="356" y="90"/>
                  </a:lnTo>
                  <a:lnTo>
                    <a:pt x="354" y="96"/>
                  </a:lnTo>
                  <a:lnTo>
                    <a:pt x="350" y="102"/>
                  </a:lnTo>
                  <a:lnTo>
                    <a:pt x="346" y="108"/>
                  </a:lnTo>
                  <a:lnTo>
                    <a:pt x="340" y="112"/>
                  </a:lnTo>
                  <a:lnTo>
                    <a:pt x="334" y="116"/>
                  </a:lnTo>
                  <a:lnTo>
                    <a:pt x="328" y="118"/>
                  </a:lnTo>
                  <a:lnTo>
                    <a:pt x="320" y="118"/>
                  </a:lnTo>
                  <a:lnTo>
                    <a:pt x="320" y="118"/>
                  </a:lnTo>
                  <a:lnTo>
                    <a:pt x="312" y="118"/>
                  </a:lnTo>
                  <a:lnTo>
                    <a:pt x="306" y="116"/>
                  </a:lnTo>
                  <a:lnTo>
                    <a:pt x="298" y="112"/>
                  </a:lnTo>
                  <a:lnTo>
                    <a:pt x="294" y="108"/>
                  </a:lnTo>
                  <a:lnTo>
                    <a:pt x="288" y="102"/>
                  </a:lnTo>
                  <a:lnTo>
                    <a:pt x="286" y="96"/>
                  </a:lnTo>
                  <a:lnTo>
                    <a:pt x="282" y="90"/>
                  </a:lnTo>
                  <a:lnTo>
                    <a:pt x="282" y="82"/>
                  </a:lnTo>
                  <a:lnTo>
                    <a:pt x="282" y="82"/>
                  </a:lnTo>
                  <a:lnTo>
                    <a:pt x="282" y="74"/>
                  </a:lnTo>
                  <a:lnTo>
                    <a:pt x="286" y="66"/>
                  </a:lnTo>
                  <a:lnTo>
                    <a:pt x="288" y="60"/>
                  </a:lnTo>
                  <a:lnTo>
                    <a:pt x="294" y="56"/>
                  </a:lnTo>
                  <a:lnTo>
                    <a:pt x="298" y="50"/>
                  </a:lnTo>
                  <a:lnTo>
                    <a:pt x="306" y="48"/>
                  </a:lnTo>
                  <a:lnTo>
                    <a:pt x="312" y="44"/>
                  </a:lnTo>
                  <a:lnTo>
                    <a:pt x="320" y="44"/>
                  </a:lnTo>
                  <a:close/>
                  <a:moveTo>
                    <a:pt x="318" y="714"/>
                  </a:moveTo>
                  <a:lnTo>
                    <a:pt x="318" y="714"/>
                  </a:lnTo>
                  <a:lnTo>
                    <a:pt x="294" y="712"/>
                  </a:lnTo>
                  <a:lnTo>
                    <a:pt x="268" y="708"/>
                  </a:lnTo>
                  <a:lnTo>
                    <a:pt x="244" y="702"/>
                  </a:lnTo>
                  <a:lnTo>
                    <a:pt x="220" y="694"/>
                  </a:lnTo>
                  <a:lnTo>
                    <a:pt x="198" y="682"/>
                  </a:lnTo>
                  <a:lnTo>
                    <a:pt x="178" y="670"/>
                  </a:lnTo>
                  <a:lnTo>
                    <a:pt x="158" y="656"/>
                  </a:lnTo>
                  <a:lnTo>
                    <a:pt x="140" y="640"/>
                  </a:lnTo>
                  <a:lnTo>
                    <a:pt x="124" y="622"/>
                  </a:lnTo>
                  <a:lnTo>
                    <a:pt x="110" y="602"/>
                  </a:lnTo>
                  <a:lnTo>
                    <a:pt x="98" y="582"/>
                  </a:lnTo>
                  <a:lnTo>
                    <a:pt x="86" y="560"/>
                  </a:lnTo>
                  <a:lnTo>
                    <a:pt x="78" y="536"/>
                  </a:lnTo>
                  <a:lnTo>
                    <a:pt x="72" y="512"/>
                  </a:lnTo>
                  <a:lnTo>
                    <a:pt x="68" y="486"/>
                  </a:lnTo>
                  <a:lnTo>
                    <a:pt x="66" y="462"/>
                  </a:lnTo>
                  <a:lnTo>
                    <a:pt x="66" y="462"/>
                  </a:lnTo>
                  <a:lnTo>
                    <a:pt x="68" y="436"/>
                  </a:lnTo>
                  <a:lnTo>
                    <a:pt x="72" y="410"/>
                  </a:lnTo>
                  <a:lnTo>
                    <a:pt x="78" y="386"/>
                  </a:lnTo>
                  <a:lnTo>
                    <a:pt x="86" y="364"/>
                  </a:lnTo>
                  <a:lnTo>
                    <a:pt x="98" y="342"/>
                  </a:lnTo>
                  <a:lnTo>
                    <a:pt x="110" y="320"/>
                  </a:lnTo>
                  <a:lnTo>
                    <a:pt x="124" y="302"/>
                  </a:lnTo>
                  <a:lnTo>
                    <a:pt x="140" y="284"/>
                  </a:lnTo>
                  <a:lnTo>
                    <a:pt x="158" y="266"/>
                  </a:lnTo>
                  <a:lnTo>
                    <a:pt x="178" y="252"/>
                  </a:lnTo>
                  <a:lnTo>
                    <a:pt x="198" y="240"/>
                  </a:lnTo>
                  <a:lnTo>
                    <a:pt x="220" y="230"/>
                  </a:lnTo>
                  <a:lnTo>
                    <a:pt x="244" y="220"/>
                  </a:lnTo>
                  <a:lnTo>
                    <a:pt x="268" y="214"/>
                  </a:lnTo>
                  <a:lnTo>
                    <a:pt x="294" y="210"/>
                  </a:lnTo>
                  <a:lnTo>
                    <a:pt x="318" y="210"/>
                  </a:lnTo>
                  <a:lnTo>
                    <a:pt x="318" y="210"/>
                  </a:lnTo>
                  <a:lnTo>
                    <a:pt x="344" y="210"/>
                  </a:lnTo>
                  <a:lnTo>
                    <a:pt x="370" y="214"/>
                  </a:lnTo>
                  <a:lnTo>
                    <a:pt x="394" y="220"/>
                  </a:lnTo>
                  <a:lnTo>
                    <a:pt x="416" y="230"/>
                  </a:lnTo>
                  <a:lnTo>
                    <a:pt x="440" y="240"/>
                  </a:lnTo>
                  <a:lnTo>
                    <a:pt x="460" y="252"/>
                  </a:lnTo>
                  <a:lnTo>
                    <a:pt x="480" y="266"/>
                  </a:lnTo>
                  <a:lnTo>
                    <a:pt x="498" y="284"/>
                  </a:lnTo>
                  <a:lnTo>
                    <a:pt x="514" y="302"/>
                  </a:lnTo>
                  <a:lnTo>
                    <a:pt x="528" y="320"/>
                  </a:lnTo>
                  <a:lnTo>
                    <a:pt x="540" y="342"/>
                  </a:lnTo>
                  <a:lnTo>
                    <a:pt x="552" y="364"/>
                  </a:lnTo>
                  <a:lnTo>
                    <a:pt x="560" y="386"/>
                  </a:lnTo>
                  <a:lnTo>
                    <a:pt x="566" y="410"/>
                  </a:lnTo>
                  <a:lnTo>
                    <a:pt x="570" y="436"/>
                  </a:lnTo>
                  <a:lnTo>
                    <a:pt x="572" y="462"/>
                  </a:lnTo>
                  <a:lnTo>
                    <a:pt x="572" y="462"/>
                  </a:lnTo>
                  <a:lnTo>
                    <a:pt x="570" y="486"/>
                  </a:lnTo>
                  <a:lnTo>
                    <a:pt x="566" y="512"/>
                  </a:lnTo>
                  <a:lnTo>
                    <a:pt x="560" y="536"/>
                  </a:lnTo>
                  <a:lnTo>
                    <a:pt x="552" y="560"/>
                  </a:lnTo>
                  <a:lnTo>
                    <a:pt x="540" y="582"/>
                  </a:lnTo>
                  <a:lnTo>
                    <a:pt x="528" y="602"/>
                  </a:lnTo>
                  <a:lnTo>
                    <a:pt x="514" y="622"/>
                  </a:lnTo>
                  <a:lnTo>
                    <a:pt x="498" y="640"/>
                  </a:lnTo>
                  <a:lnTo>
                    <a:pt x="480" y="656"/>
                  </a:lnTo>
                  <a:lnTo>
                    <a:pt x="460" y="670"/>
                  </a:lnTo>
                  <a:lnTo>
                    <a:pt x="440" y="682"/>
                  </a:lnTo>
                  <a:lnTo>
                    <a:pt x="416" y="694"/>
                  </a:lnTo>
                  <a:lnTo>
                    <a:pt x="394" y="702"/>
                  </a:lnTo>
                  <a:lnTo>
                    <a:pt x="370" y="708"/>
                  </a:lnTo>
                  <a:lnTo>
                    <a:pt x="344" y="712"/>
                  </a:lnTo>
                  <a:lnTo>
                    <a:pt x="318" y="7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29" name="Freeform 26"/>
            <p:cNvSpPr>
              <a:spLocks noEditPoints="1"/>
            </p:cNvSpPr>
            <p:nvPr/>
          </p:nvSpPr>
          <p:spPr bwMode="auto">
            <a:xfrm>
              <a:off x="11730769" y="3866821"/>
              <a:ext cx="3600450" cy="2143125"/>
            </a:xfrm>
            <a:custGeom>
              <a:avLst/>
              <a:gdLst>
                <a:gd name="T0" fmla="*/ 2006 w 2268"/>
                <a:gd name="T1" fmla="*/ 456 h 1350"/>
                <a:gd name="T2" fmla="*/ 2106 w 2268"/>
                <a:gd name="T3" fmla="*/ 448 h 1350"/>
                <a:gd name="T4" fmla="*/ 2200 w 2268"/>
                <a:gd name="T5" fmla="*/ 392 h 1350"/>
                <a:gd name="T6" fmla="*/ 2258 w 2268"/>
                <a:gd name="T7" fmla="*/ 296 h 1350"/>
                <a:gd name="T8" fmla="*/ 2266 w 2268"/>
                <a:gd name="T9" fmla="*/ 206 h 1350"/>
                <a:gd name="T10" fmla="*/ 2228 w 2268"/>
                <a:gd name="T11" fmla="*/ 100 h 1350"/>
                <a:gd name="T12" fmla="*/ 2148 w 2268"/>
                <a:gd name="T13" fmla="*/ 26 h 1350"/>
                <a:gd name="T14" fmla="*/ 2038 w 2268"/>
                <a:gd name="T15" fmla="*/ 0 h 1350"/>
                <a:gd name="T16" fmla="*/ 1948 w 2268"/>
                <a:gd name="T17" fmla="*/ 18 h 1350"/>
                <a:gd name="T18" fmla="*/ 1860 w 2268"/>
                <a:gd name="T19" fmla="*/ 82 h 1350"/>
                <a:gd name="T20" fmla="*/ 1812 w 2268"/>
                <a:gd name="T21" fmla="*/ 182 h 1350"/>
                <a:gd name="T22" fmla="*/ 1814 w 2268"/>
                <a:gd name="T23" fmla="*/ 282 h 1350"/>
                <a:gd name="T24" fmla="*/ 1220 w 2268"/>
                <a:gd name="T25" fmla="*/ 908 h 1350"/>
                <a:gd name="T26" fmla="*/ 1104 w 2268"/>
                <a:gd name="T27" fmla="*/ 892 h 1350"/>
                <a:gd name="T28" fmla="*/ 436 w 2268"/>
                <a:gd name="T29" fmla="*/ 332 h 1350"/>
                <a:gd name="T30" fmla="*/ 460 w 2268"/>
                <a:gd name="T31" fmla="*/ 228 h 1350"/>
                <a:gd name="T32" fmla="*/ 432 w 2268"/>
                <a:gd name="T33" fmla="*/ 120 h 1350"/>
                <a:gd name="T34" fmla="*/ 358 w 2268"/>
                <a:gd name="T35" fmla="*/ 38 h 1350"/>
                <a:gd name="T36" fmla="*/ 254 w 2268"/>
                <a:gd name="T37" fmla="*/ 0 h 1350"/>
                <a:gd name="T38" fmla="*/ 162 w 2268"/>
                <a:gd name="T39" fmla="*/ 10 h 1350"/>
                <a:gd name="T40" fmla="*/ 68 w 2268"/>
                <a:gd name="T41" fmla="*/ 66 h 1350"/>
                <a:gd name="T42" fmla="*/ 10 w 2268"/>
                <a:gd name="T43" fmla="*/ 160 h 1350"/>
                <a:gd name="T44" fmla="*/ 2 w 2268"/>
                <a:gd name="T45" fmla="*/ 252 h 1350"/>
                <a:gd name="T46" fmla="*/ 40 w 2268"/>
                <a:gd name="T47" fmla="*/ 358 h 1350"/>
                <a:gd name="T48" fmla="*/ 120 w 2268"/>
                <a:gd name="T49" fmla="*/ 430 h 1350"/>
                <a:gd name="T50" fmla="*/ 230 w 2268"/>
                <a:gd name="T51" fmla="*/ 458 h 1350"/>
                <a:gd name="T52" fmla="*/ 350 w 2268"/>
                <a:gd name="T53" fmla="*/ 424 h 1350"/>
                <a:gd name="T54" fmla="*/ 906 w 2268"/>
                <a:gd name="T55" fmla="*/ 1090 h 1350"/>
                <a:gd name="T56" fmla="*/ 914 w 2268"/>
                <a:gd name="T57" fmla="*/ 1188 h 1350"/>
                <a:gd name="T58" fmla="*/ 972 w 2268"/>
                <a:gd name="T59" fmla="*/ 1282 h 1350"/>
                <a:gd name="T60" fmla="*/ 1066 w 2268"/>
                <a:gd name="T61" fmla="*/ 1340 h 1350"/>
                <a:gd name="T62" fmla="*/ 1158 w 2268"/>
                <a:gd name="T63" fmla="*/ 1348 h 1350"/>
                <a:gd name="T64" fmla="*/ 1262 w 2268"/>
                <a:gd name="T65" fmla="*/ 1310 h 1350"/>
                <a:gd name="T66" fmla="*/ 1336 w 2268"/>
                <a:gd name="T67" fmla="*/ 1230 h 1350"/>
                <a:gd name="T68" fmla="*/ 1364 w 2268"/>
                <a:gd name="T69" fmla="*/ 1120 h 1350"/>
                <a:gd name="T70" fmla="*/ 1334 w 2268"/>
                <a:gd name="T71" fmla="*/ 1008 h 1350"/>
                <a:gd name="T72" fmla="*/ 1942 w 2268"/>
                <a:gd name="T73" fmla="*/ 188 h 1350"/>
                <a:gd name="T74" fmla="*/ 2016 w 2268"/>
                <a:gd name="T75" fmla="*/ 128 h 1350"/>
                <a:gd name="T76" fmla="*/ 2096 w 2268"/>
                <a:gd name="T77" fmla="*/ 144 h 1350"/>
                <a:gd name="T78" fmla="*/ 2140 w 2268"/>
                <a:gd name="T79" fmla="*/ 228 h 1350"/>
                <a:gd name="T80" fmla="*/ 2110 w 2268"/>
                <a:gd name="T81" fmla="*/ 302 h 1350"/>
                <a:gd name="T82" fmla="*/ 2038 w 2268"/>
                <a:gd name="T83" fmla="*/ 332 h 1350"/>
                <a:gd name="T84" fmla="*/ 1982 w 2268"/>
                <a:gd name="T85" fmla="*/ 316 h 1350"/>
                <a:gd name="T86" fmla="*/ 1936 w 2268"/>
                <a:gd name="T87" fmla="*/ 248 h 1350"/>
                <a:gd name="T88" fmla="*/ 230 w 2268"/>
                <a:gd name="T89" fmla="*/ 332 h 1350"/>
                <a:gd name="T90" fmla="*/ 144 w 2268"/>
                <a:gd name="T91" fmla="*/ 286 h 1350"/>
                <a:gd name="T92" fmla="*/ 130 w 2268"/>
                <a:gd name="T93" fmla="*/ 208 h 1350"/>
                <a:gd name="T94" fmla="*/ 190 w 2268"/>
                <a:gd name="T95" fmla="*/ 134 h 1350"/>
                <a:gd name="T96" fmla="*/ 270 w 2268"/>
                <a:gd name="T97" fmla="*/ 134 h 1350"/>
                <a:gd name="T98" fmla="*/ 332 w 2268"/>
                <a:gd name="T99" fmla="*/ 208 h 1350"/>
                <a:gd name="T100" fmla="*/ 332 w 2268"/>
                <a:gd name="T101" fmla="*/ 248 h 1350"/>
                <a:gd name="T102" fmla="*/ 286 w 2268"/>
                <a:gd name="T103" fmla="*/ 316 h 1350"/>
                <a:gd name="T104" fmla="*/ 230 w 2268"/>
                <a:gd name="T105" fmla="*/ 332 h 1350"/>
                <a:gd name="T106" fmla="*/ 1220 w 2268"/>
                <a:gd name="T107" fmla="*/ 1178 h 1350"/>
                <a:gd name="T108" fmla="*/ 1134 w 2268"/>
                <a:gd name="T109" fmla="*/ 1224 h 1350"/>
                <a:gd name="T110" fmla="*/ 1062 w 2268"/>
                <a:gd name="T111" fmla="*/ 1192 h 1350"/>
                <a:gd name="T112" fmla="*/ 1030 w 2268"/>
                <a:gd name="T113" fmla="*/ 1120 h 1350"/>
                <a:gd name="T114" fmla="*/ 1050 w 2268"/>
                <a:gd name="T115" fmla="*/ 1060 h 1350"/>
                <a:gd name="T116" fmla="*/ 1122 w 2268"/>
                <a:gd name="T117" fmla="*/ 1018 h 1350"/>
                <a:gd name="T118" fmla="*/ 1146 w 2268"/>
                <a:gd name="T119" fmla="*/ 1018 h 1350"/>
                <a:gd name="T120" fmla="*/ 1218 w 2268"/>
                <a:gd name="T121" fmla="*/ 1060 h 1350"/>
                <a:gd name="T122" fmla="*/ 1238 w 2268"/>
                <a:gd name="T123" fmla="*/ 112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68" h="1350">
                  <a:moveTo>
                    <a:pt x="1918" y="424"/>
                  </a:moveTo>
                  <a:lnTo>
                    <a:pt x="1918" y="424"/>
                  </a:lnTo>
                  <a:lnTo>
                    <a:pt x="1946" y="440"/>
                  </a:lnTo>
                  <a:lnTo>
                    <a:pt x="1974" y="450"/>
                  </a:lnTo>
                  <a:lnTo>
                    <a:pt x="2006" y="456"/>
                  </a:lnTo>
                  <a:lnTo>
                    <a:pt x="2038" y="458"/>
                  </a:lnTo>
                  <a:lnTo>
                    <a:pt x="2038" y="458"/>
                  </a:lnTo>
                  <a:lnTo>
                    <a:pt x="2062" y="458"/>
                  </a:lnTo>
                  <a:lnTo>
                    <a:pt x="2084" y="454"/>
                  </a:lnTo>
                  <a:lnTo>
                    <a:pt x="2106" y="448"/>
                  </a:lnTo>
                  <a:lnTo>
                    <a:pt x="2128" y="440"/>
                  </a:lnTo>
                  <a:lnTo>
                    <a:pt x="2148" y="430"/>
                  </a:lnTo>
                  <a:lnTo>
                    <a:pt x="2166" y="420"/>
                  </a:lnTo>
                  <a:lnTo>
                    <a:pt x="2184" y="406"/>
                  </a:lnTo>
                  <a:lnTo>
                    <a:pt x="2200" y="392"/>
                  </a:lnTo>
                  <a:lnTo>
                    <a:pt x="2214" y="374"/>
                  </a:lnTo>
                  <a:lnTo>
                    <a:pt x="2228" y="358"/>
                  </a:lnTo>
                  <a:lnTo>
                    <a:pt x="2240" y="338"/>
                  </a:lnTo>
                  <a:lnTo>
                    <a:pt x="2250" y="318"/>
                  </a:lnTo>
                  <a:lnTo>
                    <a:pt x="2258" y="296"/>
                  </a:lnTo>
                  <a:lnTo>
                    <a:pt x="2262" y="274"/>
                  </a:lnTo>
                  <a:lnTo>
                    <a:pt x="2266" y="252"/>
                  </a:lnTo>
                  <a:lnTo>
                    <a:pt x="2268" y="228"/>
                  </a:lnTo>
                  <a:lnTo>
                    <a:pt x="2268" y="228"/>
                  </a:lnTo>
                  <a:lnTo>
                    <a:pt x="2266" y="206"/>
                  </a:lnTo>
                  <a:lnTo>
                    <a:pt x="2262" y="182"/>
                  </a:lnTo>
                  <a:lnTo>
                    <a:pt x="2258" y="160"/>
                  </a:lnTo>
                  <a:lnTo>
                    <a:pt x="2250" y="140"/>
                  </a:lnTo>
                  <a:lnTo>
                    <a:pt x="2240" y="120"/>
                  </a:lnTo>
                  <a:lnTo>
                    <a:pt x="2228" y="100"/>
                  </a:lnTo>
                  <a:lnTo>
                    <a:pt x="2214" y="82"/>
                  </a:lnTo>
                  <a:lnTo>
                    <a:pt x="2200" y="66"/>
                  </a:lnTo>
                  <a:lnTo>
                    <a:pt x="2184" y="52"/>
                  </a:lnTo>
                  <a:lnTo>
                    <a:pt x="2166" y="38"/>
                  </a:lnTo>
                  <a:lnTo>
                    <a:pt x="2148" y="26"/>
                  </a:lnTo>
                  <a:lnTo>
                    <a:pt x="2128" y="18"/>
                  </a:lnTo>
                  <a:lnTo>
                    <a:pt x="2106" y="10"/>
                  </a:lnTo>
                  <a:lnTo>
                    <a:pt x="2084" y="4"/>
                  </a:lnTo>
                  <a:lnTo>
                    <a:pt x="2062" y="0"/>
                  </a:lnTo>
                  <a:lnTo>
                    <a:pt x="2038" y="0"/>
                  </a:lnTo>
                  <a:lnTo>
                    <a:pt x="2038" y="0"/>
                  </a:lnTo>
                  <a:lnTo>
                    <a:pt x="2014" y="0"/>
                  </a:lnTo>
                  <a:lnTo>
                    <a:pt x="1992" y="4"/>
                  </a:lnTo>
                  <a:lnTo>
                    <a:pt x="1970" y="10"/>
                  </a:lnTo>
                  <a:lnTo>
                    <a:pt x="1948" y="18"/>
                  </a:lnTo>
                  <a:lnTo>
                    <a:pt x="1928" y="26"/>
                  </a:lnTo>
                  <a:lnTo>
                    <a:pt x="1910" y="38"/>
                  </a:lnTo>
                  <a:lnTo>
                    <a:pt x="1892" y="52"/>
                  </a:lnTo>
                  <a:lnTo>
                    <a:pt x="1876" y="66"/>
                  </a:lnTo>
                  <a:lnTo>
                    <a:pt x="1860" y="82"/>
                  </a:lnTo>
                  <a:lnTo>
                    <a:pt x="1848" y="100"/>
                  </a:lnTo>
                  <a:lnTo>
                    <a:pt x="1836" y="120"/>
                  </a:lnTo>
                  <a:lnTo>
                    <a:pt x="1826" y="140"/>
                  </a:lnTo>
                  <a:lnTo>
                    <a:pt x="1818" y="160"/>
                  </a:lnTo>
                  <a:lnTo>
                    <a:pt x="1812" y="182"/>
                  </a:lnTo>
                  <a:lnTo>
                    <a:pt x="1810" y="206"/>
                  </a:lnTo>
                  <a:lnTo>
                    <a:pt x="1808" y="228"/>
                  </a:lnTo>
                  <a:lnTo>
                    <a:pt x="1808" y="228"/>
                  </a:lnTo>
                  <a:lnTo>
                    <a:pt x="1810" y="256"/>
                  </a:lnTo>
                  <a:lnTo>
                    <a:pt x="1814" y="282"/>
                  </a:lnTo>
                  <a:lnTo>
                    <a:pt x="1822" y="308"/>
                  </a:lnTo>
                  <a:lnTo>
                    <a:pt x="1832" y="332"/>
                  </a:lnTo>
                  <a:lnTo>
                    <a:pt x="1246" y="920"/>
                  </a:lnTo>
                  <a:lnTo>
                    <a:pt x="1246" y="920"/>
                  </a:lnTo>
                  <a:lnTo>
                    <a:pt x="1220" y="908"/>
                  </a:lnTo>
                  <a:lnTo>
                    <a:pt x="1192" y="898"/>
                  </a:lnTo>
                  <a:lnTo>
                    <a:pt x="1164" y="892"/>
                  </a:lnTo>
                  <a:lnTo>
                    <a:pt x="1134" y="890"/>
                  </a:lnTo>
                  <a:lnTo>
                    <a:pt x="1134" y="890"/>
                  </a:lnTo>
                  <a:lnTo>
                    <a:pt x="1104" y="892"/>
                  </a:lnTo>
                  <a:lnTo>
                    <a:pt x="1076" y="898"/>
                  </a:lnTo>
                  <a:lnTo>
                    <a:pt x="1048" y="908"/>
                  </a:lnTo>
                  <a:lnTo>
                    <a:pt x="1022" y="920"/>
                  </a:lnTo>
                  <a:lnTo>
                    <a:pt x="436" y="332"/>
                  </a:lnTo>
                  <a:lnTo>
                    <a:pt x="436" y="332"/>
                  </a:lnTo>
                  <a:lnTo>
                    <a:pt x="446" y="308"/>
                  </a:lnTo>
                  <a:lnTo>
                    <a:pt x="454" y="282"/>
                  </a:lnTo>
                  <a:lnTo>
                    <a:pt x="458" y="256"/>
                  </a:lnTo>
                  <a:lnTo>
                    <a:pt x="460" y="228"/>
                  </a:lnTo>
                  <a:lnTo>
                    <a:pt x="460" y="228"/>
                  </a:lnTo>
                  <a:lnTo>
                    <a:pt x="458" y="206"/>
                  </a:lnTo>
                  <a:lnTo>
                    <a:pt x="456" y="182"/>
                  </a:lnTo>
                  <a:lnTo>
                    <a:pt x="450" y="160"/>
                  </a:lnTo>
                  <a:lnTo>
                    <a:pt x="442" y="140"/>
                  </a:lnTo>
                  <a:lnTo>
                    <a:pt x="432" y="120"/>
                  </a:lnTo>
                  <a:lnTo>
                    <a:pt x="420" y="100"/>
                  </a:lnTo>
                  <a:lnTo>
                    <a:pt x="408" y="82"/>
                  </a:lnTo>
                  <a:lnTo>
                    <a:pt x="392" y="66"/>
                  </a:lnTo>
                  <a:lnTo>
                    <a:pt x="376" y="52"/>
                  </a:lnTo>
                  <a:lnTo>
                    <a:pt x="358" y="38"/>
                  </a:lnTo>
                  <a:lnTo>
                    <a:pt x="340" y="26"/>
                  </a:lnTo>
                  <a:lnTo>
                    <a:pt x="320" y="18"/>
                  </a:lnTo>
                  <a:lnTo>
                    <a:pt x="298" y="10"/>
                  </a:lnTo>
                  <a:lnTo>
                    <a:pt x="276" y="4"/>
                  </a:lnTo>
                  <a:lnTo>
                    <a:pt x="25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06" y="0"/>
                  </a:lnTo>
                  <a:lnTo>
                    <a:pt x="184" y="4"/>
                  </a:lnTo>
                  <a:lnTo>
                    <a:pt x="162" y="10"/>
                  </a:lnTo>
                  <a:lnTo>
                    <a:pt x="140" y="18"/>
                  </a:lnTo>
                  <a:lnTo>
                    <a:pt x="120" y="26"/>
                  </a:lnTo>
                  <a:lnTo>
                    <a:pt x="102" y="38"/>
                  </a:lnTo>
                  <a:lnTo>
                    <a:pt x="84" y="52"/>
                  </a:lnTo>
                  <a:lnTo>
                    <a:pt x="68" y="66"/>
                  </a:lnTo>
                  <a:lnTo>
                    <a:pt x="54" y="82"/>
                  </a:lnTo>
                  <a:lnTo>
                    <a:pt x="40" y="100"/>
                  </a:lnTo>
                  <a:lnTo>
                    <a:pt x="28" y="120"/>
                  </a:lnTo>
                  <a:lnTo>
                    <a:pt x="18" y="140"/>
                  </a:lnTo>
                  <a:lnTo>
                    <a:pt x="10" y="160"/>
                  </a:lnTo>
                  <a:lnTo>
                    <a:pt x="6" y="182"/>
                  </a:lnTo>
                  <a:lnTo>
                    <a:pt x="2" y="20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52"/>
                  </a:lnTo>
                  <a:lnTo>
                    <a:pt x="6" y="274"/>
                  </a:lnTo>
                  <a:lnTo>
                    <a:pt x="10" y="296"/>
                  </a:lnTo>
                  <a:lnTo>
                    <a:pt x="18" y="318"/>
                  </a:lnTo>
                  <a:lnTo>
                    <a:pt x="28" y="338"/>
                  </a:lnTo>
                  <a:lnTo>
                    <a:pt x="40" y="358"/>
                  </a:lnTo>
                  <a:lnTo>
                    <a:pt x="54" y="374"/>
                  </a:lnTo>
                  <a:lnTo>
                    <a:pt x="68" y="392"/>
                  </a:lnTo>
                  <a:lnTo>
                    <a:pt x="84" y="406"/>
                  </a:lnTo>
                  <a:lnTo>
                    <a:pt x="102" y="420"/>
                  </a:lnTo>
                  <a:lnTo>
                    <a:pt x="120" y="430"/>
                  </a:lnTo>
                  <a:lnTo>
                    <a:pt x="140" y="440"/>
                  </a:lnTo>
                  <a:lnTo>
                    <a:pt x="162" y="448"/>
                  </a:lnTo>
                  <a:lnTo>
                    <a:pt x="184" y="454"/>
                  </a:lnTo>
                  <a:lnTo>
                    <a:pt x="206" y="458"/>
                  </a:lnTo>
                  <a:lnTo>
                    <a:pt x="230" y="458"/>
                  </a:lnTo>
                  <a:lnTo>
                    <a:pt x="230" y="458"/>
                  </a:lnTo>
                  <a:lnTo>
                    <a:pt x="262" y="456"/>
                  </a:lnTo>
                  <a:lnTo>
                    <a:pt x="294" y="450"/>
                  </a:lnTo>
                  <a:lnTo>
                    <a:pt x="322" y="440"/>
                  </a:lnTo>
                  <a:lnTo>
                    <a:pt x="350" y="424"/>
                  </a:lnTo>
                  <a:lnTo>
                    <a:pt x="934" y="1008"/>
                  </a:lnTo>
                  <a:lnTo>
                    <a:pt x="934" y="1008"/>
                  </a:lnTo>
                  <a:lnTo>
                    <a:pt x="920" y="1034"/>
                  </a:lnTo>
                  <a:lnTo>
                    <a:pt x="912" y="1062"/>
                  </a:lnTo>
                  <a:lnTo>
                    <a:pt x="906" y="1090"/>
                  </a:lnTo>
                  <a:lnTo>
                    <a:pt x="904" y="1120"/>
                  </a:lnTo>
                  <a:lnTo>
                    <a:pt x="904" y="1120"/>
                  </a:lnTo>
                  <a:lnTo>
                    <a:pt x="906" y="1144"/>
                  </a:lnTo>
                  <a:lnTo>
                    <a:pt x="910" y="1166"/>
                  </a:lnTo>
                  <a:lnTo>
                    <a:pt x="914" y="1188"/>
                  </a:lnTo>
                  <a:lnTo>
                    <a:pt x="922" y="1210"/>
                  </a:lnTo>
                  <a:lnTo>
                    <a:pt x="932" y="1230"/>
                  </a:lnTo>
                  <a:lnTo>
                    <a:pt x="944" y="1248"/>
                  </a:lnTo>
                  <a:lnTo>
                    <a:pt x="956" y="1266"/>
                  </a:lnTo>
                  <a:lnTo>
                    <a:pt x="972" y="1282"/>
                  </a:lnTo>
                  <a:lnTo>
                    <a:pt x="988" y="1298"/>
                  </a:lnTo>
                  <a:lnTo>
                    <a:pt x="1006" y="1310"/>
                  </a:lnTo>
                  <a:lnTo>
                    <a:pt x="1024" y="1322"/>
                  </a:lnTo>
                  <a:lnTo>
                    <a:pt x="1044" y="1332"/>
                  </a:lnTo>
                  <a:lnTo>
                    <a:pt x="1066" y="1340"/>
                  </a:lnTo>
                  <a:lnTo>
                    <a:pt x="1088" y="1344"/>
                  </a:lnTo>
                  <a:lnTo>
                    <a:pt x="1110" y="1348"/>
                  </a:lnTo>
                  <a:lnTo>
                    <a:pt x="1134" y="1350"/>
                  </a:lnTo>
                  <a:lnTo>
                    <a:pt x="1134" y="1350"/>
                  </a:lnTo>
                  <a:lnTo>
                    <a:pt x="1158" y="1348"/>
                  </a:lnTo>
                  <a:lnTo>
                    <a:pt x="1180" y="1344"/>
                  </a:lnTo>
                  <a:lnTo>
                    <a:pt x="1202" y="1340"/>
                  </a:lnTo>
                  <a:lnTo>
                    <a:pt x="1224" y="1332"/>
                  </a:lnTo>
                  <a:lnTo>
                    <a:pt x="1244" y="1322"/>
                  </a:lnTo>
                  <a:lnTo>
                    <a:pt x="1262" y="1310"/>
                  </a:lnTo>
                  <a:lnTo>
                    <a:pt x="1280" y="1298"/>
                  </a:lnTo>
                  <a:lnTo>
                    <a:pt x="1296" y="1282"/>
                  </a:lnTo>
                  <a:lnTo>
                    <a:pt x="1312" y="1266"/>
                  </a:lnTo>
                  <a:lnTo>
                    <a:pt x="1324" y="1248"/>
                  </a:lnTo>
                  <a:lnTo>
                    <a:pt x="1336" y="1230"/>
                  </a:lnTo>
                  <a:lnTo>
                    <a:pt x="1346" y="1210"/>
                  </a:lnTo>
                  <a:lnTo>
                    <a:pt x="1354" y="1188"/>
                  </a:lnTo>
                  <a:lnTo>
                    <a:pt x="1358" y="1166"/>
                  </a:lnTo>
                  <a:lnTo>
                    <a:pt x="1362" y="1144"/>
                  </a:lnTo>
                  <a:lnTo>
                    <a:pt x="1364" y="1120"/>
                  </a:lnTo>
                  <a:lnTo>
                    <a:pt x="1364" y="1120"/>
                  </a:lnTo>
                  <a:lnTo>
                    <a:pt x="1362" y="1090"/>
                  </a:lnTo>
                  <a:lnTo>
                    <a:pt x="1356" y="1062"/>
                  </a:lnTo>
                  <a:lnTo>
                    <a:pt x="1346" y="1034"/>
                  </a:lnTo>
                  <a:lnTo>
                    <a:pt x="1334" y="1008"/>
                  </a:lnTo>
                  <a:lnTo>
                    <a:pt x="1918" y="424"/>
                  </a:lnTo>
                  <a:close/>
                  <a:moveTo>
                    <a:pt x="1934" y="228"/>
                  </a:moveTo>
                  <a:lnTo>
                    <a:pt x="1934" y="228"/>
                  </a:lnTo>
                  <a:lnTo>
                    <a:pt x="1936" y="208"/>
                  </a:lnTo>
                  <a:lnTo>
                    <a:pt x="1942" y="188"/>
                  </a:lnTo>
                  <a:lnTo>
                    <a:pt x="1952" y="172"/>
                  </a:lnTo>
                  <a:lnTo>
                    <a:pt x="1964" y="156"/>
                  </a:lnTo>
                  <a:lnTo>
                    <a:pt x="1980" y="144"/>
                  </a:lnTo>
                  <a:lnTo>
                    <a:pt x="1998" y="134"/>
                  </a:lnTo>
                  <a:lnTo>
                    <a:pt x="2016" y="128"/>
                  </a:lnTo>
                  <a:lnTo>
                    <a:pt x="2038" y="126"/>
                  </a:lnTo>
                  <a:lnTo>
                    <a:pt x="2038" y="126"/>
                  </a:lnTo>
                  <a:lnTo>
                    <a:pt x="2058" y="128"/>
                  </a:lnTo>
                  <a:lnTo>
                    <a:pt x="2078" y="134"/>
                  </a:lnTo>
                  <a:lnTo>
                    <a:pt x="2096" y="144"/>
                  </a:lnTo>
                  <a:lnTo>
                    <a:pt x="2110" y="156"/>
                  </a:lnTo>
                  <a:lnTo>
                    <a:pt x="2124" y="172"/>
                  </a:lnTo>
                  <a:lnTo>
                    <a:pt x="2132" y="188"/>
                  </a:lnTo>
                  <a:lnTo>
                    <a:pt x="2138" y="208"/>
                  </a:lnTo>
                  <a:lnTo>
                    <a:pt x="2140" y="228"/>
                  </a:lnTo>
                  <a:lnTo>
                    <a:pt x="2140" y="228"/>
                  </a:lnTo>
                  <a:lnTo>
                    <a:pt x="2138" y="250"/>
                  </a:lnTo>
                  <a:lnTo>
                    <a:pt x="2132" y="268"/>
                  </a:lnTo>
                  <a:lnTo>
                    <a:pt x="2124" y="286"/>
                  </a:lnTo>
                  <a:lnTo>
                    <a:pt x="2110" y="302"/>
                  </a:lnTo>
                  <a:lnTo>
                    <a:pt x="2096" y="314"/>
                  </a:lnTo>
                  <a:lnTo>
                    <a:pt x="2078" y="324"/>
                  </a:lnTo>
                  <a:lnTo>
                    <a:pt x="2058" y="330"/>
                  </a:lnTo>
                  <a:lnTo>
                    <a:pt x="2038" y="332"/>
                  </a:lnTo>
                  <a:lnTo>
                    <a:pt x="2038" y="332"/>
                  </a:lnTo>
                  <a:lnTo>
                    <a:pt x="2026" y="332"/>
                  </a:lnTo>
                  <a:lnTo>
                    <a:pt x="2014" y="330"/>
                  </a:lnTo>
                  <a:lnTo>
                    <a:pt x="2014" y="330"/>
                  </a:lnTo>
                  <a:lnTo>
                    <a:pt x="1998" y="324"/>
                  </a:lnTo>
                  <a:lnTo>
                    <a:pt x="1982" y="316"/>
                  </a:lnTo>
                  <a:lnTo>
                    <a:pt x="1970" y="306"/>
                  </a:lnTo>
                  <a:lnTo>
                    <a:pt x="1958" y="294"/>
                  </a:lnTo>
                  <a:lnTo>
                    <a:pt x="1948" y="280"/>
                  </a:lnTo>
                  <a:lnTo>
                    <a:pt x="1942" y="264"/>
                  </a:lnTo>
                  <a:lnTo>
                    <a:pt x="1936" y="248"/>
                  </a:lnTo>
                  <a:lnTo>
                    <a:pt x="1934" y="230"/>
                  </a:lnTo>
                  <a:lnTo>
                    <a:pt x="1934" y="230"/>
                  </a:lnTo>
                  <a:lnTo>
                    <a:pt x="1934" y="228"/>
                  </a:lnTo>
                  <a:close/>
                  <a:moveTo>
                    <a:pt x="230" y="332"/>
                  </a:moveTo>
                  <a:lnTo>
                    <a:pt x="230" y="332"/>
                  </a:lnTo>
                  <a:lnTo>
                    <a:pt x="210" y="330"/>
                  </a:lnTo>
                  <a:lnTo>
                    <a:pt x="190" y="324"/>
                  </a:lnTo>
                  <a:lnTo>
                    <a:pt x="172" y="314"/>
                  </a:lnTo>
                  <a:lnTo>
                    <a:pt x="158" y="302"/>
                  </a:lnTo>
                  <a:lnTo>
                    <a:pt x="144" y="286"/>
                  </a:lnTo>
                  <a:lnTo>
                    <a:pt x="136" y="268"/>
                  </a:lnTo>
                  <a:lnTo>
                    <a:pt x="130" y="250"/>
                  </a:lnTo>
                  <a:lnTo>
                    <a:pt x="128" y="228"/>
                  </a:lnTo>
                  <a:lnTo>
                    <a:pt x="128" y="228"/>
                  </a:lnTo>
                  <a:lnTo>
                    <a:pt x="130" y="208"/>
                  </a:lnTo>
                  <a:lnTo>
                    <a:pt x="136" y="188"/>
                  </a:lnTo>
                  <a:lnTo>
                    <a:pt x="144" y="172"/>
                  </a:lnTo>
                  <a:lnTo>
                    <a:pt x="158" y="156"/>
                  </a:lnTo>
                  <a:lnTo>
                    <a:pt x="172" y="144"/>
                  </a:lnTo>
                  <a:lnTo>
                    <a:pt x="190" y="134"/>
                  </a:lnTo>
                  <a:lnTo>
                    <a:pt x="210" y="128"/>
                  </a:lnTo>
                  <a:lnTo>
                    <a:pt x="230" y="126"/>
                  </a:lnTo>
                  <a:lnTo>
                    <a:pt x="230" y="126"/>
                  </a:lnTo>
                  <a:lnTo>
                    <a:pt x="250" y="128"/>
                  </a:lnTo>
                  <a:lnTo>
                    <a:pt x="270" y="134"/>
                  </a:lnTo>
                  <a:lnTo>
                    <a:pt x="288" y="144"/>
                  </a:lnTo>
                  <a:lnTo>
                    <a:pt x="304" y="156"/>
                  </a:lnTo>
                  <a:lnTo>
                    <a:pt x="316" y="172"/>
                  </a:lnTo>
                  <a:lnTo>
                    <a:pt x="326" y="188"/>
                  </a:lnTo>
                  <a:lnTo>
                    <a:pt x="332" y="208"/>
                  </a:lnTo>
                  <a:lnTo>
                    <a:pt x="334" y="228"/>
                  </a:lnTo>
                  <a:lnTo>
                    <a:pt x="334" y="228"/>
                  </a:lnTo>
                  <a:lnTo>
                    <a:pt x="334" y="230"/>
                  </a:lnTo>
                  <a:lnTo>
                    <a:pt x="334" y="230"/>
                  </a:lnTo>
                  <a:lnTo>
                    <a:pt x="332" y="248"/>
                  </a:lnTo>
                  <a:lnTo>
                    <a:pt x="326" y="264"/>
                  </a:lnTo>
                  <a:lnTo>
                    <a:pt x="320" y="280"/>
                  </a:lnTo>
                  <a:lnTo>
                    <a:pt x="310" y="294"/>
                  </a:lnTo>
                  <a:lnTo>
                    <a:pt x="298" y="306"/>
                  </a:lnTo>
                  <a:lnTo>
                    <a:pt x="286" y="316"/>
                  </a:lnTo>
                  <a:lnTo>
                    <a:pt x="270" y="324"/>
                  </a:lnTo>
                  <a:lnTo>
                    <a:pt x="254" y="330"/>
                  </a:lnTo>
                  <a:lnTo>
                    <a:pt x="254" y="330"/>
                  </a:lnTo>
                  <a:lnTo>
                    <a:pt x="242" y="332"/>
                  </a:lnTo>
                  <a:lnTo>
                    <a:pt x="230" y="332"/>
                  </a:lnTo>
                  <a:close/>
                  <a:moveTo>
                    <a:pt x="1238" y="1120"/>
                  </a:moveTo>
                  <a:lnTo>
                    <a:pt x="1238" y="1120"/>
                  </a:lnTo>
                  <a:lnTo>
                    <a:pt x="1234" y="1140"/>
                  </a:lnTo>
                  <a:lnTo>
                    <a:pt x="1228" y="1160"/>
                  </a:lnTo>
                  <a:lnTo>
                    <a:pt x="1220" y="1178"/>
                  </a:lnTo>
                  <a:lnTo>
                    <a:pt x="1206" y="1192"/>
                  </a:lnTo>
                  <a:lnTo>
                    <a:pt x="1192" y="1206"/>
                  </a:lnTo>
                  <a:lnTo>
                    <a:pt x="1174" y="1216"/>
                  </a:lnTo>
                  <a:lnTo>
                    <a:pt x="1154" y="1222"/>
                  </a:lnTo>
                  <a:lnTo>
                    <a:pt x="1134" y="1224"/>
                  </a:lnTo>
                  <a:lnTo>
                    <a:pt x="1134" y="1224"/>
                  </a:lnTo>
                  <a:lnTo>
                    <a:pt x="1114" y="1222"/>
                  </a:lnTo>
                  <a:lnTo>
                    <a:pt x="1094" y="1216"/>
                  </a:lnTo>
                  <a:lnTo>
                    <a:pt x="1076" y="1206"/>
                  </a:lnTo>
                  <a:lnTo>
                    <a:pt x="1062" y="1192"/>
                  </a:lnTo>
                  <a:lnTo>
                    <a:pt x="1048" y="1178"/>
                  </a:lnTo>
                  <a:lnTo>
                    <a:pt x="1038" y="1160"/>
                  </a:lnTo>
                  <a:lnTo>
                    <a:pt x="1032" y="1140"/>
                  </a:lnTo>
                  <a:lnTo>
                    <a:pt x="1030" y="1120"/>
                  </a:lnTo>
                  <a:lnTo>
                    <a:pt x="1030" y="1120"/>
                  </a:lnTo>
                  <a:lnTo>
                    <a:pt x="1032" y="1108"/>
                  </a:lnTo>
                  <a:lnTo>
                    <a:pt x="1032" y="1108"/>
                  </a:lnTo>
                  <a:lnTo>
                    <a:pt x="1036" y="1090"/>
                  </a:lnTo>
                  <a:lnTo>
                    <a:pt x="1042" y="1074"/>
                  </a:lnTo>
                  <a:lnTo>
                    <a:pt x="1050" y="1060"/>
                  </a:lnTo>
                  <a:lnTo>
                    <a:pt x="1062" y="1048"/>
                  </a:lnTo>
                  <a:lnTo>
                    <a:pt x="1074" y="1036"/>
                  </a:lnTo>
                  <a:lnTo>
                    <a:pt x="1088" y="1028"/>
                  </a:lnTo>
                  <a:lnTo>
                    <a:pt x="1104" y="1022"/>
                  </a:lnTo>
                  <a:lnTo>
                    <a:pt x="1122" y="1018"/>
                  </a:lnTo>
                  <a:lnTo>
                    <a:pt x="1122" y="1018"/>
                  </a:lnTo>
                  <a:lnTo>
                    <a:pt x="1134" y="1016"/>
                  </a:lnTo>
                  <a:lnTo>
                    <a:pt x="1134" y="1016"/>
                  </a:lnTo>
                  <a:lnTo>
                    <a:pt x="1146" y="1018"/>
                  </a:lnTo>
                  <a:lnTo>
                    <a:pt x="1146" y="1018"/>
                  </a:lnTo>
                  <a:lnTo>
                    <a:pt x="1164" y="1022"/>
                  </a:lnTo>
                  <a:lnTo>
                    <a:pt x="1180" y="1028"/>
                  </a:lnTo>
                  <a:lnTo>
                    <a:pt x="1194" y="1036"/>
                  </a:lnTo>
                  <a:lnTo>
                    <a:pt x="1206" y="1048"/>
                  </a:lnTo>
                  <a:lnTo>
                    <a:pt x="1218" y="1060"/>
                  </a:lnTo>
                  <a:lnTo>
                    <a:pt x="1226" y="1074"/>
                  </a:lnTo>
                  <a:lnTo>
                    <a:pt x="1232" y="1090"/>
                  </a:lnTo>
                  <a:lnTo>
                    <a:pt x="1236" y="1108"/>
                  </a:lnTo>
                  <a:lnTo>
                    <a:pt x="1236" y="1108"/>
                  </a:lnTo>
                  <a:lnTo>
                    <a:pt x="1238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0" name="Freeform 27"/>
            <p:cNvSpPr>
              <a:spLocks/>
            </p:cNvSpPr>
            <p:nvPr/>
          </p:nvSpPr>
          <p:spPr bwMode="auto">
            <a:xfrm>
              <a:off x="11730769" y="3866821"/>
              <a:ext cx="3600450" cy="2143125"/>
            </a:xfrm>
            <a:custGeom>
              <a:avLst/>
              <a:gdLst>
                <a:gd name="T0" fmla="*/ 1946 w 2268"/>
                <a:gd name="T1" fmla="*/ 440 h 1350"/>
                <a:gd name="T2" fmla="*/ 2038 w 2268"/>
                <a:gd name="T3" fmla="*/ 458 h 1350"/>
                <a:gd name="T4" fmla="*/ 2084 w 2268"/>
                <a:gd name="T5" fmla="*/ 454 h 1350"/>
                <a:gd name="T6" fmla="*/ 2148 w 2268"/>
                <a:gd name="T7" fmla="*/ 430 h 1350"/>
                <a:gd name="T8" fmla="*/ 2200 w 2268"/>
                <a:gd name="T9" fmla="*/ 392 h 1350"/>
                <a:gd name="T10" fmla="*/ 2240 w 2268"/>
                <a:gd name="T11" fmla="*/ 338 h 1350"/>
                <a:gd name="T12" fmla="*/ 2262 w 2268"/>
                <a:gd name="T13" fmla="*/ 274 h 1350"/>
                <a:gd name="T14" fmla="*/ 2268 w 2268"/>
                <a:gd name="T15" fmla="*/ 228 h 1350"/>
                <a:gd name="T16" fmla="*/ 2258 w 2268"/>
                <a:gd name="T17" fmla="*/ 160 h 1350"/>
                <a:gd name="T18" fmla="*/ 2228 w 2268"/>
                <a:gd name="T19" fmla="*/ 100 h 1350"/>
                <a:gd name="T20" fmla="*/ 2184 w 2268"/>
                <a:gd name="T21" fmla="*/ 52 h 1350"/>
                <a:gd name="T22" fmla="*/ 2128 w 2268"/>
                <a:gd name="T23" fmla="*/ 18 h 1350"/>
                <a:gd name="T24" fmla="*/ 2062 w 2268"/>
                <a:gd name="T25" fmla="*/ 0 h 1350"/>
                <a:gd name="T26" fmla="*/ 2014 w 2268"/>
                <a:gd name="T27" fmla="*/ 0 h 1350"/>
                <a:gd name="T28" fmla="*/ 1948 w 2268"/>
                <a:gd name="T29" fmla="*/ 18 h 1350"/>
                <a:gd name="T30" fmla="*/ 1892 w 2268"/>
                <a:gd name="T31" fmla="*/ 52 h 1350"/>
                <a:gd name="T32" fmla="*/ 1848 w 2268"/>
                <a:gd name="T33" fmla="*/ 100 h 1350"/>
                <a:gd name="T34" fmla="*/ 1818 w 2268"/>
                <a:gd name="T35" fmla="*/ 160 h 1350"/>
                <a:gd name="T36" fmla="*/ 1808 w 2268"/>
                <a:gd name="T37" fmla="*/ 228 h 1350"/>
                <a:gd name="T38" fmla="*/ 1814 w 2268"/>
                <a:gd name="T39" fmla="*/ 282 h 1350"/>
                <a:gd name="T40" fmla="*/ 1246 w 2268"/>
                <a:gd name="T41" fmla="*/ 920 h 1350"/>
                <a:gd name="T42" fmla="*/ 1192 w 2268"/>
                <a:gd name="T43" fmla="*/ 898 h 1350"/>
                <a:gd name="T44" fmla="*/ 1134 w 2268"/>
                <a:gd name="T45" fmla="*/ 890 h 1350"/>
                <a:gd name="T46" fmla="*/ 1048 w 2268"/>
                <a:gd name="T47" fmla="*/ 908 h 1350"/>
                <a:gd name="T48" fmla="*/ 436 w 2268"/>
                <a:gd name="T49" fmla="*/ 332 h 1350"/>
                <a:gd name="T50" fmla="*/ 458 w 2268"/>
                <a:gd name="T51" fmla="*/ 256 h 1350"/>
                <a:gd name="T52" fmla="*/ 458 w 2268"/>
                <a:gd name="T53" fmla="*/ 206 h 1350"/>
                <a:gd name="T54" fmla="*/ 442 w 2268"/>
                <a:gd name="T55" fmla="*/ 140 h 1350"/>
                <a:gd name="T56" fmla="*/ 408 w 2268"/>
                <a:gd name="T57" fmla="*/ 82 h 1350"/>
                <a:gd name="T58" fmla="*/ 358 w 2268"/>
                <a:gd name="T59" fmla="*/ 38 h 1350"/>
                <a:gd name="T60" fmla="*/ 298 w 2268"/>
                <a:gd name="T61" fmla="*/ 10 h 1350"/>
                <a:gd name="T62" fmla="*/ 230 w 2268"/>
                <a:gd name="T63" fmla="*/ 0 h 1350"/>
                <a:gd name="T64" fmla="*/ 184 w 2268"/>
                <a:gd name="T65" fmla="*/ 4 h 1350"/>
                <a:gd name="T66" fmla="*/ 120 w 2268"/>
                <a:gd name="T67" fmla="*/ 26 h 1350"/>
                <a:gd name="T68" fmla="*/ 68 w 2268"/>
                <a:gd name="T69" fmla="*/ 66 h 1350"/>
                <a:gd name="T70" fmla="*/ 28 w 2268"/>
                <a:gd name="T71" fmla="*/ 120 h 1350"/>
                <a:gd name="T72" fmla="*/ 6 w 2268"/>
                <a:gd name="T73" fmla="*/ 182 h 1350"/>
                <a:gd name="T74" fmla="*/ 0 w 2268"/>
                <a:gd name="T75" fmla="*/ 228 h 1350"/>
                <a:gd name="T76" fmla="*/ 10 w 2268"/>
                <a:gd name="T77" fmla="*/ 296 h 1350"/>
                <a:gd name="T78" fmla="*/ 40 w 2268"/>
                <a:gd name="T79" fmla="*/ 358 h 1350"/>
                <a:gd name="T80" fmla="*/ 84 w 2268"/>
                <a:gd name="T81" fmla="*/ 406 h 1350"/>
                <a:gd name="T82" fmla="*/ 140 w 2268"/>
                <a:gd name="T83" fmla="*/ 440 h 1350"/>
                <a:gd name="T84" fmla="*/ 206 w 2268"/>
                <a:gd name="T85" fmla="*/ 458 h 1350"/>
                <a:gd name="T86" fmla="*/ 262 w 2268"/>
                <a:gd name="T87" fmla="*/ 456 h 1350"/>
                <a:gd name="T88" fmla="*/ 350 w 2268"/>
                <a:gd name="T89" fmla="*/ 424 h 1350"/>
                <a:gd name="T90" fmla="*/ 920 w 2268"/>
                <a:gd name="T91" fmla="*/ 1034 h 1350"/>
                <a:gd name="T92" fmla="*/ 904 w 2268"/>
                <a:gd name="T93" fmla="*/ 1120 h 1350"/>
                <a:gd name="T94" fmla="*/ 910 w 2268"/>
                <a:gd name="T95" fmla="*/ 1166 h 1350"/>
                <a:gd name="T96" fmla="*/ 932 w 2268"/>
                <a:gd name="T97" fmla="*/ 1230 h 1350"/>
                <a:gd name="T98" fmla="*/ 972 w 2268"/>
                <a:gd name="T99" fmla="*/ 1282 h 1350"/>
                <a:gd name="T100" fmla="*/ 1024 w 2268"/>
                <a:gd name="T101" fmla="*/ 1322 h 1350"/>
                <a:gd name="T102" fmla="*/ 1088 w 2268"/>
                <a:gd name="T103" fmla="*/ 1344 h 1350"/>
                <a:gd name="T104" fmla="*/ 1134 w 2268"/>
                <a:gd name="T105" fmla="*/ 1350 h 1350"/>
                <a:gd name="T106" fmla="*/ 1202 w 2268"/>
                <a:gd name="T107" fmla="*/ 1340 h 1350"/>
                <a:gd name="T108" fmla="*/ 1262 w 2268"/>
                <a:gd name="T109" fmla="*/ 1310 h 1350"/>
                <a:gd name="T110" fmla="*/ 1312 w 2268"/>
                <a:gd name="T111" fmla="*/ 1266 h 1350"/>
                <a:gd name="T112" fmla="*/ 1346 w 2268"/>
                <a:gd name="T113" fmla="*/ 1210 h 1350"/>
                <a:gd name="T114" fmla="*/ 1362 w 2268"/>
                <a:gd name="T115" fmla="*/ 1144 h 1350"/>
                <a:gd name="T116" fmla="*/ 1362 w 2268"/>
                <a:gd name="T117" fmla="*/ 1090 h 1350"/>
                <a:gd name="T118" fmla="*/ 1334 w 2268"/>
                <a:gd name="T119" fmla="*/ 1008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268" h="1350">
                  <a:moveTo>
                    <a:pt x="1918" y="424"/>
                  </a:moveTo>
                  <a:lnTo>
                    <a:pt x="1918" y="424"/>
                  </a:lnTo>
                  <a:lnTo>
                    <a:pt x="1946" y="440"/>
                  </a:lnTo>
                  <a:lnTo>
                    <a:pt x="1974" y="450"/>
                  </a:lnTo>
                  <a:lnTo>
                    <a:pt x="2006" y="456"/>
                  </a:lnTo>
                  <a:lnTo>
                    <a:pt x="2038" y="458"/>
                  </a:lnTo>
                  <a:lnTo>
                    <a:pt x="2038" y="458"/>
                  </a:lnTo>
                  <a:lnTo>
                    <a:pt x="2062" y="458"/>
                  </a:lnTo>
                  <a:lnTo>
                    <a:pt x="2084" y="454"/>
                  </a:lnTo>
                  <a:lnTo>
                    <a:pt x="2106" y="448"/>
                  </a:lnTo>
                  <a:lnTo>
                    <a:pt x="2128" y="440"/>
                  </a:lnTo>
                  <a:lnTo>
                    <a:pt x="2148" y="430"/>
                  </a:lnTo>
                  <a:lnTo>
                    <a:pt x="2166" y="420"/>
                  </a:lnTo>
                  <a:lnTo>
                    <a:pt x="2184" y="406"/>
                  </a:lnTo>
                  <a:lnTo>
                    <a:pt x="2200" y="392"/>
                  </a:lnTo>
                  <a:lnTo>
                    <a:pt x="2214" y="374"/>
                  </a:lnTo>
                  <a:lnTo>
                    <a:pt x="2228" y="358"/>
                  </a:lnTo>
                  <a:lnTo>
                    <a:pt x="2240" y="338"/>
                  </a:lnTo>
                  <a:lnTo>
                    <a:pt x="2250" y="318"/>
                  </a:lnTo>
                  <a:lnTo>
                    <a:pt x="2258" y="296"/>
                  </a:lnTo>
                  <a:lnTo>
                    <a:pt x="2262" y="274"/>
                  </a:lnTo>
                  <a:lnTo>
                    <a:pt x="2266" y="252"/>
                  </a:lnTo>
                  <a:lnTo>
                    <a:pt x="2268" y="228"/>
                  </a:lnTo>
                  <a:lnTo>
                    <a:pt x="2268" y="228"/>
                  </a:lnTo>
                  <a:lnTo>
                    <a:pt x="2266" y="206"/>
                  </a:lnTo>
                  <a:lnTo>
                    <a:pt x="2262" y="182"/>
                  </a:lnTo>
                  <a:lnTo>
                    <a:pt x="2258" y="160"/>
                  </a:lnTo>
                  <a:lnTo>
                    <a:pt x="2250" y="140"/>
                  </a:lnTo>
                  <a:lnTo>
                    <a:pt x="2240" y="120"/>
                  </a:lnTo>
                  <a:lnTo>
                    <a:pt x="2228" y="100"/>
                  </a:lnTo>
                  <a:lnTo>
                    <a:pt x="2214" y="82"/>
                  </a:lnTo>
                  <a:lnTo>
                    <a:pt x="2200" y="66"/>
                  </a:lnTo>
                  <a:lnTo>
                    <a:pt x="2184" y="52"/>
                  </a:lnTo>
                  <a:lnTo>
                    <a:pt x="2166" y="38"/>
                  </a:lnTo>
                  <a:lnTo>
                    <a:pt x="2148" y="26"/>
                  </a:lnTo>
                  <a:lnTo>
                    <a:pt x="2128" y="18"/>
                  </a:lnTo>
                  <a:lnTo>
                    <a:pt x="2106" y="10"/>
                  </a:lnTo>
                  <a:lnTo>
                    <a:pt x="2084" y="4"/>
                  </a:lnTo>
                  <a:lnTo>
                    <a:pt x="2062" y="0"/>
                  </a:lnTo>
                  <a:lnTo>
                    <a:pt x="2038" y="0"/>
                  </a:lnTo>
                  <a:lnTo>
                    <a:pt x="2038" y="0"/>
                  </a:lnTo>
                  <a:lnTo>
                    <a:pt x="2014" y="0"/>
                  </a:lnTo>
                  <a:lnTo>
                    <a:pt x="1992" y="4"/>
                  </a:lnTo>
                  <a:lnTo>
                    <a:pt x="1970" y="10"/>
                  </a:lnTo>
                  <a:lnTo>
                    <a:pt x="1948" y="18"/>
                  </a:lnTo>
                  <a:lnTo>
                    <a:pt x="1928" y="26"/>
                  </a:lnTo>
                  <a:lnTo>
                    <a:pt x="1910" y="38"/>
                  </a:lnTo>
                  <a:lnTo>
                    <a:pt x="1892" y="52"/>
                  </a:lnTo>
                  <a:lnTo>
                    <a:pt x="1876" y="66"/>
                  </a:lnTo>
                  <a:lnTo>
                    <a:pt x="1860" y="82"/>
                  </a:lnTo>
                  <a:lnTo>
                    <a:pt x="1848" y="100"/>
                  </a:lnTo>
                  <a:lnTo>
                    <a:pt x="1836" y="120"/>
                  </a:lnTo>
                  <a:lnTo>
                    <a:pt x="1826" y="140"/>
                  </a:lnTo>
                  <a:lnTo>
                    <a:pt x="1818" y="160"/>
                  </a:lnTo>
                  <a:lnTo>
                    <a:pt x="1812" y="182"/>
                  </a:lnTo>
                  <a:lnTo>
                    <a:pt x="1810" y="206"/>
                  </a:lnTo>
                  <a:lnTo>
                    <a:pt x="1808" y="228"/>
                  </a:lnTo>
                  <a:lnTo>
                    <a:pt x="1808" y="228"/>
                  </a:lnTo>
                  <a:lnTo>
                    <a:pt x="1810" y="256"/>
                  </a:lnTo>
                  <a:lnTo>
                    <a:pt x="1814" y="282"/>
                  </a:lnTo>
                  <a:lnTo>
                    <a:pt x="1822" y="308"/>
                  </a:lnTo>
                  <a:lnTo>
                    <a:pt x="1832" y="332"/>
                  </a:lnTo>
                  <a:lnTo>
                    <a:pt x="1246" y="920"/>
                  </a:lnTo>
                  <a:lnTo>
                    <a:pt x="1246" y="920"/>
                  </a:lnTo>
                  <a:lnTo>
                    <a:pt x="1220" y="908"/>
                  </a:lnTo>
                  <a:lnTo>
                    <a:pt x="1192" y="898"/>
                  </a:lnTo>
                  <a:lnTo>
                    <a:pt x="1164" y="892"/>
                  </a:lnTo>
                  <a:lnTo>
                    <a:pt x="1134" y="890"/>
                  </a:lnTo>
                  <a:lnTo>
                    <a:pt x="1134" y="890"/>
                  </a:lnTo>
                  <a:lnTo>
                    <a:pt x="1104" y="892"/>
                  </a:lnTo>
                  <a:lnTo>
                    <a:pt x="1076" y="898"/>
                  </a:lnTo>
                  <a:lnTo>
                    <a:pt x="1048" y="908"/>
                  </a:lnTo>
                  <a:lnTo>
                    <a:pt x="1022" y="920"/>
                  </a:lnTo>
                  <a:lnTo>
                    <a:pt x="436" y="332"/>
                  </a:lnTo>
                  <a:lnTo>
                    <a:pt x="436" y="332"/>
                  </a:lnTo>
                  <a:lnTo>
                    <a:pt x="446" y="308"/>
                  </a:lnTo>
                  <a:lnTo>
                    <a:pt x="454" y="282"/>
                  </a:lnTo>
                  <a:lnTo>
                    <a:pt x="458" y="256"/>
                  </a:lnTo>
                  <a:lnTo>
                    <a:pt x="460" y="228"/>
                  </a:lnTo>
                  <a:lnTo>
                    <a:pt x="460" y="228"/>
                  </a:lnTo>
                  <a:lnTo>
                    <a:pt x="458" y="206"/>
                  </a:lnTo>
                  <a:lnTo>
                    <a:pt x="456" y="182"/>
                  </a:lnTo>
                  <a:lnTo>
                    <a:pt x="450" y="160"/>
                  </a:lnTo>
                  <a:lnTo>
                    <a:pt x="442" y="140"/>
                  </a:lnTo>
                  <a:lnTo>
                    <a:pt x="432" y="120"/>
                  </a:lnTo>
                  <a:lnTo>
                    <a:pt x="420" y="100"/>
                  </a:lnTo>
                  <a:lnTo>
                    <a:pt x="408" y="82"/>
                  </a:lnTo>
                  <a:lnTo>
                    <a:pt x="392" y="66"/>
                  </a:lnTo>
                  <a:lnTo>
                    <a:pt x="376" y="52"/>
                  </a:lnTo>
                  <a:lnTo>
                    <a:pt x="358" y="38"/>
                  </a:lnTo>
                  <a:lnTo>
                    <a:pt x="340" y="26"/>
                  </a:lnTo>
                  <a:lnTo>
                    <a:pt x="320" y="18"/>
                  </a:lnTo>
                  <a:lnTo>
                    <a:pt x="298" y="10"/>
                  </a:lnTo>
                  <a:lnTo>
                    <a:pt x="276" y="4"/>
                  </a:lnTo>
                  <a:lnTo>
                    <a:pt x="254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06" y="0"/>
                  </a:lnTo>
                  <a:lnTo>
                    <a:pt x="184" y="4"/>
                  </a:lnTo>
                  <a:lnTo>
                    <a:pt x="162" y="10"/>
                  </a:lnTo>
                  <a:lnTo>
                    <a:pt x="140" y="18"/>
                  </a:lnTo>
                  <a:lnTo>
                    <a:pt x="120" y="26"/>
                  </a:lnTo>
                  <a:lnTo>
                    <a:pt x="102" y="38"/>
                  </a:lnTo>
                  <a:lnTo>
                    <a:pt x="84" y="52"/>
                  </a:lnTo>
                  <a:lnTo>
                    <a:pt x="68" y="66"/>
                  </a:lnTo>
                  <a:lnTo>
                    <a:pt x="54" y="82"/>
                  </a:lnTo>
                  <a:lnTo>
                    <a:pt x="40" y="100"/>
                  </a:lnTo>
                  <a:lnTo>
                    <a:pt x="28" y="120"/>
                  </a:lnTo>
                  <a:lnTo>
                    <a:pt x="18" y="140"/>
                  </a:lnTo>
                  <a:lnTo>
                    <a:pt x="10" y="160"/>
                  </a:lnTo>
                  <a:lnTo>
                    <a:pt x="6" y="182"/>
                  </a:lnTo>
                  <a:lnTo>
                    <a:pt x="2" y="206"/>
                  </a:lnTo>
                  <a:lnTo>
                    <a:pt x="0" y="228"/>
                  </a:lnTo>
                  <a:lnTo>
                    <a:pt x="0" y="228"/>
                  </a:lnTo>
                  <a:lnTo>
                    <a:pt x="2" y="252"/>
                  </a:lnTo>
                  <a:lnTo>
                    <a:pt x="6" y="274"/>
                  </a:lnTo>
                  <a:lnTo>
                    <a:pt x="10" y="296"/>
                  </a:lnTo>
                  <a:lnTo>
                    <a:pt x="18" y="318"/>
                  </a:lnTo>
                  <a:lnTo>
                    <a:pt x="28" y="338"/>
                  </a:lnTo>
                  <a:lnTo>
                    <a:pt x="40" y="358"/>
                  </a:lnTo>
                  <a:lnTo>
                    <a:pt x="54" y="374"/>
                  </a:lnTo>
                  <a:lnTo>
                    <a:pt x="68" y="392"/>
                  </a:lnTo>
                  <a:lnTo>
                    <a:pt x="84" y="406"/>
                  </a:lnTo>
                  <a:lnTo>
                    <a:pt x="102" y="420"/>
                  </a:lnTo>
                  <a:lnTo>
                    <a:pt x="120" y="430"/>
                  </a:lnTo>
                  <a:lnTo>
                    <a:pt x="140" y="440"/>
                  </a:lnTo>
                  <a:lnTo>
                    <a:pt x="162" y="448"/>
                  </a:lnTo>
                  <a:lnTo>
                    <a:pt x="184" y="454"/>
                  </a:lnTo>
                  <a:lnTo>
                    <a:pt x="206" y="458"/>
                  </a:lnTo>
                  <a:lnTo>
                    <a:pt x="230" y="458"/>
                  </a:lnTo>
                  <a:lnTo>
                    <a:pt x="230" y="458"/>
                  </a:lnTo>
                  <a:lnTo>
                    <a:pt x="262" y="456"/>
                  </a:lnTo>
                  <a:lnTo>
                    <a:pt x="294" y="450"/>
                  </a:lnTo>
                  <a:lnTo>
                    <a:pt x="322" y="440"/>
                  </a:lnTo>
                  <a:lnTo>
                    <a:pt x="350" y="424"/>
                  </a:lnTo>
                  <a:lnTo>
                    <a:pt x="934" y="1008"/>
                  </a:lnTo>
                  <a:lnTo>
                    <a:pt x="934" y="1008"/>
                  </a:lnTo>
                  <a:lnTo>
                    <a:pt x="920" y="1034"/>
                  </a:lnTo>
                  <a:lnTo>
                    <a:pt x="912" y="1062"/>
                  </a:lnTo>
                  <a:lnTo>
                    <a:pt x="906" y="1090"/>
                  </a:lnTo>
                  <a:lnTo>
                    <a:pt x="904" y="1120"/>
                  </a:lnTo>
                  <a:lnTo>
                    <a:pt x="904" y="1120"/>
                  </a:lnTo>
                  <a:lnTo>
                    <a:pt x="906" y="1144"/>
                  </a:lnTo>
                  <a:lnTo>
                    <a:pt x="910" y="1166"/>
                  </a:lnTo>
                  <a:lnTo>
                    <a:pt x="914" y="1188"/>
                  </a:lnTo>
                  <a:lnTo>
                    <a:pt x="922" y="1210"/>
                  </a:lnTo>
                  <a:lnTo>
                    <a:pt x="932" y="1230"/>
                  </a:lnTo>
                  <a:lnTo>
                    <a:pt x="944" y="1248"/>
                  </a:lnTo>
                  <a:lnTo>
                    <a:pt x="956" y="1266"/>
                  </a:lnTo>
                  <a:lnTo>
                    <a:pt x="972" y="1282"/>
                  </a:lnTo>
                  <a:lnTo>
                    <a:pt x="988" y="1298"/>
                  </a:lnTo>
                  <a:lnTo>
                    <a:pt x="1006" y="1310"/>
                  </a:lnTo>
                  <a:lnTo>
                    <a:pt x="1024" y="1322"/>
                  </a:lnTo>
                  <a:lnTo>
                    <a:pt x="1044" y="1332"/>
                  </a:lnTo>
                  <a:lnTo>
                    <a:pt x="1066" y="1340"/>
                  </a:lnTo>
                  <a:lnTo>
                    <a:pt x="1088" y="1344"/>
                  </a:lnTo>
                  <a:lnTo>
                    <a:pt x="1110" y="1348"/>
                  </a:lnTo>
                  <a:lnTo>
                    <a:pt x="1134" y="1350"/>
                  </a:lnTo>
                  <a:lnTo>
                    <a:pt x="1134" y="1350"/>
                  </a:lnTo>
                  <a:lnTo>
                    <a:pt x="1158" y="1348"/>
                  </a:lnTo>
                  <a:lnTo>
                    <a:pt x="1180" y="1344"/>
                  </a:lnTo>
                  <a:lnTo>
                    <a:pt x="1202" y="1340"/>
                  </a:lnTo>
                  <a:lnTo>
                    <a:pt x="1224" y="1332"/>
                  </a:lnTo>
                  <a:lnTo>
                    <a:pt x="1244" y="1322"/>
                  </a:lnTo>
                  <a:lnTo>
                    <a:pt x="1262" y="1310"/>
                  </a:lnTo>
                  <a:lnTo>
                    <a:pt x="1280" y="1298"/>
                  </a:lnTo>
                  <a:lnTo>
                    <a:pt x="1296" y="1282"/>
                  </a:lnTo>
                  <a:lnTo>
                    <a:pt x="1312" y="1266"/>
                  </a:lnTo>
                  <a:lnTo>
                    <a:pt x="1324" y="1248"/>
                  </a:lnTo>
                  <a:lnTo>
                    <a:pt x="1336" y="1230"/>
                  </a:lnTo>
                  <a:lnTo>
                    <a:pt x="1346" y="1210"/>
                  </a:lnTo>
                  <a:lnTo>
                    <a:pt x="1354" y="1188"/>
                  </a:lnTo>
                  <a:lnTo>
                    <a:pt x="1358" y="1166"/>
                  </a:lnTo>
                  <a:lnTo>
                    <a:pt x="1362" y="1144"/>
                  </a:lnTo>
                  <a:lnTo>
                    <a:pt x="1364" y="1120"/>
                  </a:lnTo>
                  <a:lnTo>
                    <a:pt x="1364" y="1120"/>
                  </a:lnTo>
                  <a:lnTo>
                    <a:pt x="1362" y="1090"/>
                  </a:lnTo>
                  <a:lnTo>
                    <a:pt x="1356" y="1062"/>
                  </a:lnTo>
                  <a:lnTo>
                    <a:pt x="1346" y="1034"/>
                  </a:lnTo>
                  <a:lnTo>
                    <a:pt x="1334" y="1008"/>
                  </a:lnTo>
                  <a:lnTo>
                    <a:pt x="1918" y="42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1" name="Freeform 28"/>
            <p:cNvSpPr>
              <a:spLocks/>
            </p:cNvSpPr>
            <p:nvPr/>
          </p:nvSpPr>
          <p:spPr bwMode="auto">
            <a:xfrm>
              <a:off x="14800994" y="4066846"/>
              <a:ext cx="327025" cy="327025"/>
            </a:xfrm>
            <a:custGeom>
              <a:avLst/>
              <a:gdLst>
                <a:gd name="T0" fmla="*/ 0 w 206"/>
                <a:gd name="T1" fmla="*/ 102 h 206"/>
                <a:gd name="T2" fmla="*/ 0 w 206"/>
                <a:gd name="T3" fmla="*/ 102 h 206"/>
                <a:gd name="T4" fmla="*/ 2 w 206"/>
                <a:gd name="T5" fmla="*/ 82 h 206"/>
                <a:gd name="T6" fmla="*/ 8 w 206"/>
                <a:gd name="T7" fmla="*/ 62 h 206"/>
                <a:gd name="T8" fmla="*/ 18 w 206"/>
                <a:gd name="T9" fmla="*/ 46 h 206"/>
                <a:gd name="T10" fmla="*/ 30 w 206"/>
                <a:gd name="T11" fmla="*/ 30 h 206"/>
                <a:gd name="T12" fmla="*/ 46 w 206"/>
                <a:gd name="T13" fmla="*/ 18 h 206"/>
                <a:gd name="T14" fmla="*/ 64 w 206"/>
                <a:gd name="T15" fmla="*/ 8 h 206"/>
                <a:gd name="T16" fmla="*/ 82 w 206"/>
                <a:gd name="T17" fmla="*/ 2 h 206"/>
                <a:gd name="T18" fmla="*/ 104 w 206"/>
                <a:gd name="T19" fmla="*/ 0 h 206"/>
                <a:gd name="T20" fmla="*/ 104 w 206"/>
                <a:gd name="T21" fmla="*/ 0 h 206"/>
                <a:gd name="T22" fmla="*/ 124 w 206"/>
                <a:gd name="T23" fmla="*/ 2 h 206"/>
                <a:gd name="T24" fmla="*/ 144 w 206"/>
                <a:gd name="T25" fmla="*/ 8 h 206"/>
                <a:gd name="T26" fmla="*/ 162 w 206"/>
                <a:gd name="T27" fmla="*/ 18 h 206"/>
                <a:gd name="T28" fmla="*/ 176 w 206"/>
                <a:gd name="T29" fmla="*/ 30 h 206"/>
                <a:gd name="T30" fmla="*/ 190 w 206"/>
                <a:gd name="T31" fmla="*/ 46 h 206"/>
                <a:gd name="T32" fmla="*/ 198 w 206"/>
                <a:gd name="T33" fmla="*/ 62 h 206"/>
                <a:gd name="T34" fmla="*/ 204 w 206"/>
                <a:gd name="T35" fmla="*/ 82 h 206"/>
                <a:gd name="T36" fmla="*/ 206 w 206"/>
                <a:gd name="T37" fmla="*/ 102 h 206"/>
                <a:gd name="T38" fmla="*/ 206 w 206"/>
                <a:gd name="T39" fmla="*/ 102 h 206"/>
                <a:gd name="T40" fmla="*/ 204 w 206"/>
                <a:gd name="T41" fmla="*/ 124 h 206"/>
                <a:gd name="T42" fmla="*/ 198 w 206"/>
                <a:gd name="T43" fmla="*/ 142 h 206"/>
                <a:gd name="T44" fmla="*/ 190 w 206"/>
                <a:gd name="T45" fmla="*/ 160 h 206"/>
                <a:gd name="T46" fmla="*/ 176 w 206"/>
                <a:gd name="T47" fmla="*/ 176 h 206"/>
                <a:gd name="T48" fmla="*/ 162 w 206"/>
                <a:gd name="T49" fmla="*/ 188 h 206"/>
                <a:gd name="T50" fmla="*/ 144 w 206"/>
                <a:gd name="T51" fmla="*/ 198 h 206"/>
                <a:gd name="T52" fmla="*/ 124 w 206"/>
                <a:gd name="T53" fmla="*/ 204 h 206"/>
                <a:gd name="T54" fmla="*/ 104 w 206"/>
                <a:gd name="T55" fmla="*/ 206 h 206"/>
                <a:gd name="T56" fmla="*/ 104 w 206"/>
                <a:gd name="T57" fmla="*/ 206 h 206"/>
                <a:gd name="T58" fmla="*/ 92 w 206"/>
                <a:gd name="T59" fmla="*/ 206 h 206"/>
                <a:gd name="T60" fmla="*/ 80 w 206"/>
                <a:gd name="T61" fmla="*/ 204 h 206"/>
                <a:gd name="T62" fmla="*/ 80 w 206"/>
                <a:gd name="T63" fmla="*/ 204 h 206"/>
                <a:gd name="T64" fmla="*/ 64 w 206"/>
                <a:gd name="T65" fmla="*/ 198 h 206"/>
                <a:gd name="T66" fmla="*/ 48 w 206"/>
                <a:gd name="T67" fmla="*/ 190 h 206"/>
                <a:gd name="T68" fmla="*/ 36 w 206"/>
                <a:gd name="T69" fmla="*/ 180 h 206"/>
                <a:gd name="T70" fmla="*/ 24 w 206"/>
                <a:gd name="T71" fmla="*/ 168 h 206"/>
                <a:gd name="T72" fmla="*/ 14 w 206"/>
                <a:gd name="T73" fmla="*/ 154 h 206"/>
                <a:gd name="T74" fmla="*/ 8 w 206"/>
                <a:gd name="T75" fmla="*/ 138 h 206"/>
                <a:gd name="T76" fmla="*/ 2 w 206"/>
                <a:gd name="T77" fmla="*/ 122 h 206"/>
                <a:gd name="T78" fmla="*/ 0 w 206"/>
                <a:gd name="T79" fmla="*/ 104 h 206"/>
                <a:gd name="T80" fmla="*/ 0 w 206"/>
                <a:gd name="T81" fmla="*/ 104 h 206"/>
                <a:gd name="T82" fmla="*/ 0 w 206"/>
                <a:gd name="T83" fmla="*/ 1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06">
                  <a:moveTo>
                    <a:pt x="0" y="102"/>
                  </a:moveTo>
                  <a:lnTo>
                    <a:pt x="0" y="102"/>
                  </a:lnTo>
                  <a:lnTo>
                    <a:pt x="2" y="82"/>
                  </a:lnTo>
                  <a:lnTo>
                    <a:pt x="8" y="62"/>
                  </a:lnTo>
                  <a:lnTo>
                    <a:pt x="18" y="46"/>
                  </a:lnTo>
                  <a:lnTo>
                    <a:pt x="30" y="30"/>
                  </a:lnTo>
                  <a:lnTo>
                    <a:pt x="46" y="18"/>
                  </a:lnTo>
                  <a:lnTo>
                    <a:pt x="64" y="8"/>
                  </a:lnTo>
                  <a:lnTo>
                    <a:pt x="8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24" y="2"/>
                  </a:lnTo>
                  <a:lnTo>
                    <a:pt x="144" y="8"/>
                  </a:lnTo>
                  <a:lnTo>
                    <a:pt x="162" y="18"/>
                  </a:lnTo>
                  <a:lnTo>
                    <a:pt x="176" y="30"/>
                  </a:lnTo>
                  <a:lnTo>
                    <a:pt x="190" y="46"/>
                  </a:lnTo>
                  <a:lnTo>
                    <a:pt x="198" y="62"/>
                  </a:lnTo>
                  <a:lnTo>
                    <a:pt x="204" y="82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4" y="124"/>
                  </a:lnTo>
                  <a:lnTo>
                    <a:pt x="198" y="142"/>
                  </a:lnTo>
                  <a:lnTo>
                    <a:pt x="190" y="160"/>
                  </a:lnTo>
                  <a:lnTo>
                    <a:pt x="176" y="176"/>
                  </a:lnTo>
                  <a:lnTo>
                    <a:pt x="162" y="188"/>
                  </a:lnTo>
                  <a:lnTo>
                    <a:pt x="144" y="198"/>
                  </a:lnTo>
                  <a:lnTo>
                    <a:pt x="124" y="204"/>
                  </a:lnTo>
                  <a:lnTo>
                    <a:pt x="104" y="206"/>
                  </a:lnTo>
                  <a:lnTo>
                    <a:pt x="104" y="206"/>
                  </a:lnTo>
                  <a:lnTo>
                    <a:pt x="92" y="206"/>
                  </a:lnTo>
                  <a:lnTo>
                    <a:pt x="80" y="204"/>
                  </a:lnTo>
                  <a:lnTo>
                    <a:pt x="80" y="204"/>
                  </a:lnTo>
                  <a:lnTo>
                    <a:pt x="64" y="198"/>
                  </a:lnTo>
                  <a:lnTo>
                    <a:pt x="48" y="190"/>
                  </a:lnTo>
                  <a:lnTo>
                    <a:pt x="36" y="180"/>
                  </a:lnTo>
                  <a:lnTo>
                    <a:pt x="24" y="168"/>
                  </a:lnTo>
                  <a:lnTo>
                    <a:pt x="14" y="154"/>
                  </a:lnTo>
                  <a:lnTo>
                    <a:pt x="8" y="138"/>
                  </a:lnTo>
                  <a:lnTo>
                    <a:pt x="2" y="122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0" y="102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2" name="Freeform 29"/>
            <p:cNvSpPr>
              <a:spLocks/>
            </p:cNvSpPr>
            <p:nvPr/>
          </p:nvSpPr>
          <p:spPr bwMode="auto">
            <a:xfrm>
              <a:off x="11933969" y="4066846"/>
              <a:ext cx="327025" cy="327025"/>
            </a:xfrm>
            <a:custGeom>
              <a:avLst/>
              <a:gdLst>
                <a:gd name="T0" fmla="*/ 102 w 206"/>
                <a:gd name="T1" fmla="*/ 206 h 206"/>
                <a:gd name="T2" fmla="*/ 102 w 206"/>
                <a:gd name="T3" fmla="*/ 206 h 206"/>
                <a:gd name="T4" fmla="*/ 82 w 206"/>
                <a:gd name="T5" fmla="*/ 204 h 206"/>
                <a:gd name="T6" fmla="*/ 62 w 206"/>
                <a:gd name="T7" fmla="*/ 198 h 206"/>
                <a:gd name="T8" fmla="*/ 44 w 206"/>
                <a:gd name="T9" fmla="*/ 188 h 206"/>
                <a:gd name="T10" fmla="*/ 30 w 206"/>
                <a:gd name="T11" fmla="*/ 176 h 206"/>
                <a:gd name="T12" fmla="*/ 16 w 206"/>
                <a:gd name="T13" fmla="*/ 160 h 206"/>
                <a:gd name="T14" fmla="*/ 8 w 206"/>
                <a:gd name="T15" fmla="*/ 142 h 206"/>
                <a:gd name="T16" fmla="*/ 2 w 206"/>
                <a:gd name="T17" fmla="*/ 124 h 206"/>
                <a:gd name="T18" fmla="*/ 0 w 206"/>
                <a:gd name="T19" fmla="*/ 102 h 206"/>
                <a:gd name="T20" fmla="*/ 0 w 206"/>
                <a:gd name="T21" fmla="*/ 102 h 206"/>
                <a:gd name="T22" fmla="*/ 2 w 206"/>
                <a:gd name="T23" fmla="*/ 82 h 206"/>
                <a:gd name="T24" fmla="*/ 8 w 206"/>
                <a:gd name="T25" fmla="*/ 62 h 206"/>
                <a:gd name="T26" fmla="*/ 16 w 206"/>
                <a:gd name="T27" fmla="*/ 46 h 206"/>
                <a:gd name="T28" fmla="*/ 30 w 206"/>
                <a:gd name="T29" fmla="*/ 30 h 206"/>
                <a:gd name="T30" fmla="*/ 44 w 206"/>
                <a:gd name="T31" fmla="*/ 18 h 206"/>
                <a:gd name="T32" fmla="*/ 62 w 206"/>
                <a:gd name="T33" fmla="*/ 8 h 206"/>
                <a:gd name="T34" fmla="*/ 82 w 206"/>
                <a:gd name="T35" fmla="*/ 2 h 206"/>
                <a:gd name="T36" fmla="*/ 102 w 206"/>
                <a:gd name="T37" fmla="*/ 0 h 206"/>
                <a:gd name="T38" fmla="*/ 102 w 206"/>
                <a:gd name="T39" fmla="*/ 0 h 206"/>
                <a:gd name="T40" fmla="*/ 122 w 206"/>
                <a:gd name="T41" fmla="*/ 2 h 206"/>
                <a:gd name="T42" fmla="*/ 142 w 206"/>
                <a:gd name="T43" fmla="*/ 8 h 206"/>
                <a:gd name="T44" fmla="*/ 160 w 206"/>
                <a:gd name="T45" fmla="*/ 18 h 206"/>
                <a:gd name="T46" fmla="*/ 176 w 206"/>
                <a:gd name="T47" fmla="*/ 30 h 206"/>
                <a:gd name="T48" fmla="*/ 188 w 206"/>
                <a:gd name="T49" fmla="*/ 46 h 206"/>
                <a:gd name="T50" fmla="*/ 198 w 206"/>
                <a:gd name="T51" fmla="*/ 62 h 206"/>
                <a:gd name="T52" fmla="*/ 204 w 206"/>
                <a:gd name="T53" fmla="*/ 82 h 206"/>
                <a:gd name="T54" fmla="*/ 206 w 206"/>
                <a:gd name="T55" fmla="*/ 102 h 206"/>
                <a:gd name="T56" fmla="*/ 206 w 206"/>
                <a:gd name="T57" fmla="*/ 102 h 206"/>
                <a:gd name="T58" fmla="*/ 206 w 206"/>
                <a:gd name="T59" fmla="*/ 104 h 206"/>
                <a:gd name="T60" fmla="*/ 206 w 206"/>
                <a:gd name="T61" fmla="*/ 104 h 206"/>
                <a:gd name="T62" fmla="*/ 204 w 206"/>
                <a:gd name="T63" fmla="*/ 122 h 206"/>
                <a:gd name="T64" fmla="*/ 198 w 206"/>
                <a:gd name="T65" fmla="*/ 138 h 206"/>
                <a:gd name="T66" fmla="*/ 192 w 206"/>
                <a:gd name="T67" fmla="*/ 154 h 206"/>
                <a:gd name="T68" fmla="*/ 182 w 206"/>
                <a:gd name="T69" fmla="*/ 168 h 206"/>
                <a:gd name="T70" fmla="*/ 170 w 206"/>
                <a:gd name="T71" fmla="*/ 180 h 206"/>
                <a:gd name="T72" fmla="*/ 158 w 206"/>
                <a:gd name="T73" fmla="*/ 190 h 206"/>
                <a:gd name="T74" fmla="*/ 142 w 206"/>
                <a:gd name="T75" fmla="*/ 198 h 206"/>
                <a:gd name="T76" fmla="*/ 126 w 206"/>
                <a:gd name="T77" fmla="*/ 204 h 206"/>
                <a:gd name="T78" fmla="*/ 126 w 206"/>
                <a:gd name="T79" fmla="*/ 204 h 206"/>
                <a:gd name="T80" fmla="*/ 114 w 206"/>
                <a:gd name="T81" fmla="*/ 206 h 206"/>
                <a:gd name="T82" fmla="*/ 102 w 206"/>
                <a:gd name="T83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6" h="206">
                  <a:moveTo>
                    <a:pt x="102" y="206"/>
                  </a:moveTo>
                  <a:lnTo>
                    <a:pt x="102" y="206"/>
                  </a:lnTo>
                  <a:lnTo>
                    <a:pt x="82" y="204"/>
                  </a:lnTo>
                  <a:lnTo>
                    <a:pt x="62" y="198"/>
                  </a:lnTo>
                  <a:lnTo>
                    <a:pt x="44" y="188"/>
                  </a:lnTo>
                  <a:lnTo>
                    <a:pt x="30" y="176"/>
                  </a:lnTo>
                  <a:lnTo>
                    <a:pt x="16" y="160"/>
                  </a:lnTo>
                  <a:lnTo>
                    <a:pt x="8" y="142"/>
                  </a:lnTo>
                  <a:lnTo>
                    <a:pt x="2" y="124"/>
                  </a:lnTo>
                  <a:lnTo>
                    <a:pt x="0" y="102"/>
                  </a:lnTo>
                  <a:lnTo>
                    <a:pt x="0" y="102"/>
                  </a:lnTo>
                  <a:lnTo>
                    <a:pt x="2" y="82"/>
                  </a:lnTo>
                  <a:lnTo>
                    <a:pt x="8" y="62"/>
                  </a:lnTo>
                  <a:lnTo>
                    <a:pt x="16" y="46"/>
                  </a:lnTo>
                  <a:lnTo>
                    <a:pt x="30" y="30"/>
                  </a:lnTo>
                  <a:lnTo>
                    <a:pt x="44" y="18"/>
                  </a:lnTo>
                  <a:lnTo>
                    <a:pt x="62" y="8"/>
                  </a:lnTo>
                  <a:lnTo>
                    <a:pt x="82" y="2"/>
                  </a:lnTo>
                  <a:lnTo>
                    <a:pt x="102" y="0"/>
                  </a:lnTo>
                  <a:lnTo>
                    <a:pt x="102" y="0"/>
                  </a:lnTo>
                  <a:lnTo>
                    <a:pt x="122" y="2"/>
                  </a:lnTo>
                  <a:lnTo>
                    <a:pt x="142" y="8"/>
                  </a:lnTo>
                  <a:lnTo>
                    <a:pt x="160" y="18"/>
                  </a:lnTo>
                  <a:lnTo>
                    <a:pt x="176" y="30"/>
                  </a:lnTo>
                  <a:lnTo>
                    <a:pt x="188" y="46"/>
                  </a:lnTo>
                  <a:lnTo>
                    <a:pt x="198" y="62"/>
                  </a:lnTo>
                  <a:lnTo>
                    <a:pt x="204" y="82"/>
                  </a:lnTo>
                  <a:lnTo>
                    <a:pt x="206" y="102"/>
                  </a:lnTo>
                  <a:lnTo>
                    <a:pt x="206" y="102"/>
                  </a:lnTo>
                  <a:lnTo>
                    <a:pt x="206" y="104"/>
                  </a:lnTo>
                  <a:lnTo>
                    <a:pt x="206" y="104"/>
                  </a:lnTo>
                  <a:lnTo>
                    <a:pt x="204" y="122"/>
                  </a:lnTo>
                  <a:lnTo>
                    <a:pt x="198" y="138"/>
                  </a:lnTo>
                  <a:lnTo>
                    <a:pt x="192" y="154"/>
                  </a:lnTo>
                  <a:lnTo>
                    <a:pt x="182" y="168"/>
                  </a:lnTo>
                  <a:lnTo>
                    <a:pt x="170" y="180"/>
                  </a:lnTo>
                  <a:lnTo>
                    <a:pt x="158" y="190"/>
                  </a:lnTo>
                  <a:lnTo>
                    <a:pt x="142" y="198"/>
                  </a:lnTo>
                  <a:lnTo>
                    <a:pt x="126" y="204"/>
                  </a:lnTo>
                  <a:lnTo>
                    <a:pt x="126" y="204"/>
                  </a:lnTo>
                  <a:lnTo>
                    <a:pt x="114" y="206"/>
                  </a:lnTo>
                  <a:lnTo>
                    <a:pt x="102" y="20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3" name="Freeform 30"/>
            <p:cNvSpPr>
              <a:spLocks/>
            </p:cNvSpPr>
            <p:nvPr/>
          </p:nvSpPr>
          <p:spPr bwMode="auto">
            <a:xfrm>
              <a:off x="13365894" y="5479721"/>
              <a:ext cx="330200" cy="330200"/>
            </a:xfrm>
            <a:custGeom>
              <a:avLst/>
              <a:gdLst>
                <a:gd name="T0" fmla="*/ 208 w 208"/>
                <a:gd name="T1" fmla="*/ 104 h 208"/>
                <a:gd name="T2" fmla="*/ 208 w 208"/>
                <a:gd name="T3" fmla="*/ 104 h 208"/>
                <a:gd name="T4" fmla="*/ 204 w 208"/>
                <a:gd name="T5" fmla="*/ 124 h 208"/>
                <a:gd name="T6" fmla="*/ 198 w 208"/>
                <a:gd name="T7" fmla="*/ 144 h 208"/>
                <a:gd name="T8" fmla="*/ 190 w 208"/>
                <a:gd name="T9" fmla="*/ 162 h 208"/>
                <a:gd name="T10" fmla="*/ 176 w 208"/>
                <a:gd name="T11" fmla="*/ 176 h 208"/>
                <a:gd name="T12" fmla="*/ 162 w 208"/>
                <a:gd name="T13" fmla="*/ 190 h 208"/>
                <a:gd name="T14" fmla="*/ 144 w 208"/>
                <a:gd name="T15" fmla="*/ 200 h 208"/>
                <a:gd name="T16" fmla="*/ 124 w 208"/>
                <a:gd name="T17" fmla="*/ 206 h 208"/>
                <a:gd name="T18" fmla="*/ 104 w 208"/>
                <a:gd name="T19" fmla="*/ 208 h 208"/>
                <a:gd name="T20" fmla="*/ 104 w 208"/>
                <a:gd name="T21" fmla="*/ 208 h 208"/>
                <a:gd name="T22" fmla="*/ 84 w 208"/>
                <a:gd name="T23" fmla="*/ 206 h 208"/>
                <a:gd name="T24" fmla="*/ 64 w 208"/>
                <a:gd name="T25" fmla="*/ 200 h 208"/>
                <a:gd name="T26" fmla="*/ 46 w 208"/>
                <a:gd name="T27" fmla="*/ 190 h 208"/>
                <a:gd name="T28" fmla="*/ 32 w 208"/>
                <a:gd name="T29" fmla="*/ 176 h 208"/>
                <a:gd name="T30" fmla="*/ 18 w 208"/>
                <a:gd name="T31" fmla="*/ 162 h 208"/>
                <a:gd name="T32" fmla="*/ 8 w 208"/>
                <a:gd name="T33" fmla="*/ 144 h 208"/>
                <a:gd name="T34" fmla="*/ 2 w 208"/>
                <a:gd name="T35" fmla="*/ 124 h 208"/>
                <a:gd name="T36" fmla="*/ 0 w 208"/>
                <a:gd name="T37" fmla="*/ 104 h 208"/>
                <a:gd name="T38" fmla="*/ 0 w 208"/>
                <a:gd name="T39" fmla="*/ 104 h 208"/>
                <a:gd name="T40" fmla="*/ 2 w 208"/>
                <a:gd name="T41" fmla="*/ 92 h 208"/>
                <a:gd name="T42" fmla="*/ 2 w 208"/>
                <a:gd name="T43" fmla="*/ 92 h 208"/>
                <a:gd name="T44" fmla="*/ 6 w 208"/>
                <a:gd name="T45" fmla="*/ 74 h 208"/>
                <a:gd name="T46" fmla="*/ 12 w 208"/>
                <a:gd name="T47" fmla="*/ 58 h 208"/>
                <a:gd name="T48" fmla="*/ 20 w 208"/>
                <a:gd name="T49" fmla="*/ 44 h 208"/>
                <a:gd name="T50" fmla="*/ 32 w 208"/>
                <a:gd name="T51" fmla="*/ 32 h 208"/>
                <a:gd name="T52" fmla="*/ 44 w 208"/>
                <a:gd name="T53" fmla="*/ 20 h 208"/>
                <a:gd name="T54" fmla="*/ 58 w 208"/>
                <a:gd name="T55" fmla="*/ 12 h 208"/>
                <a:gd name="T56" fmla="*/ 74 w 208"/>
                <a:gd name="T57" fmla="*/ 6 h 208"/>
                <a:gd name="T58" fmla="*/ 92 w 208"/>
                <a:gd name="T59" fmla="*/ 2 h 208"/>
                <a:gd name="T60" fmla="*/ 92 w 208"/>
                <a:gd name="T61" fmla="*/ 2 h 208"/>
                <a:gd name="T62" fmla="*/ 104 w 208"/>
                <a:gd name="T63" fmla="*/ 0 h 208"/>
                <a:gd name="T64" fmla="*/ 104 w 208"/>
                <a:gd name="T65" fmla="*/ 0 h 208"/>
                <a:gd name="T66" fmla="*/ 116 w 208"/>
                <a:gd name="T67" fmla="*/ 2 h 208"/>
                <a:gd name="T68" fmla="*/ 116 w 208"/>
                <a:gd name="T69" fmla="*/ 2 h 208"/>
                <a:gd name="T70" fmla="*/ 134 w 208"/>
                <a:gd name="T71" fmla="*/ 6 h 208"/>
                <a:gd name="T72" fmla="*/ 150 w 208"/>
                <a:gd name="T73" fmla="*/ 12 h 208"/>
                <a:gd name="T74" fmla="*/ 164 w 208"/>
                <a:gd name="T75" fmla="*/ 20 h 208"/>
                <a:gd name="T76" fmla="*/ 176 w 208"/>
                <a:gd name="T77" fmla="*/ 32 h 208"/>
                <a:gd name="T78" fmla="*/ 188 w 208"/>
                <a:gd name="T79" fmla="*/ 44 h 208"/>
                <a:gd name="T80" fmla="*/ 196 w 208"/>
                <a:gd name="T81" fmla="*/ 58 h 208"/>
                <a:gd name="T82" fmla="*/ 202 w 208"/>
                <a:gd name="T83" fmla="*/ 74 h 208"/>
                <a:gd name="T84" fmla="*/ 206 w 208"/>
                <a:gd name="T85" fmla="*/ 92 h 208"/>
                <a:gd name="T86" fmla="*/ 206 w 208"/>
                <a:gd name="T87" fmla="*/ 92 h 208"/>
                <a:gd name="T88" fmla="*/ 208 w 208"/>
                <a:gd name="T89" fmla="*/ 104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08" h="208">
                  <a:moveTo>
                    <a:pt x="208" y="104"/>
                  </a:moveTo>
                  <a:lnTo>
                    <a:pt x="208" y="104"/>
                  </a:lnTo>
                  <a:lnTo>
                    <a:pt x="204" y="124"/>
                  </a:lnTo>
                  <a:lnTo>
                    <a:pt x="198" y="144"/>
                  </a:lnTo>
                  <a:lnTo>
                    <a:pt x="190" y="162"/>
                  </a:lnTo>
                  <a:lnTo>
                    <a:pt x="176" y="176"/>
                  </a:lnTo>
                  <a:lnTo>
                    <a:pt x="162" y="190"/>
                  </a:lnTo>
                  <a:lnTo>
                    <a:pt x="144" y="200"/>
                  </a:lnTo>
                  <a:lnTo>
                    <a:pt x="124" y="206"/>
                  </a:lnTo>
                  <a:lnTo>
                    <a:pt x="104" y="208"/>
                  </a:lnTo>
                  <a:lnTo>
                    <a:pt x="104" y="208"/>
                  </a:lnTo>
                  <a:lnTo>
                    <a:pt x="84" y="206"/>
                  </a:lnTo>
                  <a:lnTo>
                    <a:pt x="64" y="200"/>
                  </a:lnTo>
                  <a:lnTo>
                    <a:pt x="46" y="190"/>
                  </a:lnTo>
                  <a:lnTo>
                    <a:pt x="32" y="176"/>
                  </a:lnTo>
                  <a:lnTo>
                    <a:pt x="18" y="162"/>
                  </a:lnTo>
                  <a:lnTo>
                    <a:pt x="8" y="144"/>
                  </a:lnTo>
                  <a:lnTo>
                    <a:pt x="2" y="124"/>
                  </a:lnTo>
                  <a:lnTo>
                    <a:pt x="0" y="104"/>
                  </a:lnTo>
                  <a:lnTo>
                    <a:pt x="0" y="104"/>
                  </a:lnTo>
                  <a:lnTo>
                    <a:pt x="2" y="92"/>
                  </a:lnTo>
                  <a:lnTo>
                    <a:pt x="2" y="92"/>
                  </a:lnTo>
                  <a:lnTo>
                    <a:pt x="6" y="74"/>
                  </a:lnTo>
                  <a:lnTo>
                    <a:pt x="12" y="58"/>
                  </a:lnTo>
                  <a:lnTo>
                    <a:pt x="20" y="44"/>
                  </a:lnTo>
                  <a:lnTo>
                    <a:pt x="32" y="32"/>
                  </a:lnTo>
                  <a:lnTo>
                    <a:pt x="44" y="20"/>
                  </a:lnTo>
                  <a:lnTo>
                    <a:pt x="58" y="12"/>
                  </a:lnTo>
                  <a:lnTo>
                    <a:pt x="74" y="6"/>
                  </a:lnTo>
                  <a:lnTo>
                    <a:pt x="92" y="2"/>
                  </a:lnTo>
                  <a:lnTo>
                    <a:pt x="92" y="2"/>
                  </a:lnTo>
                  <a:lnTo>
                    <a:pt x="104" y="0"/>
                  </a:lnTo>
                  <a:lnTo>
                    <a:pt x="104" y="0"/>
                  </a:lnTo>
                  <a:lnTo>
                    <a:pt x="116" y="2"/>
                  </a:lnTo>
                  <a:lnTo>
                    <a:pt x="116" y="2"/>
                  </a:lnTo>
                  <a:lnTo>
                    <a:pt x="134" y="6"/>
                  </a:lnTo>
                  <a:lnTo>
                    <a:pt x="150" y="12"/>
                  </a:lnTo>
                  <a:lnTo>
                    <a:pt x="164" y="20"/>
                  </a:lnTo>
                  <a:lnTo>
                    <a:pt x="176" y="32"/>
                  </a:lnTo>
                  <a:lnTo>
                    <a:pt x="188" y="44"/>
                  </a:lnTo>
                  <a:lnTo>
                    <a:pt x="196" y="58"/>
                  </a:lnTo>
                  <a:lnTo>
                    <a:pt x="202" y="74"/>
                  </a:lnTo>
                  <a:lnTo>
                    <a:pt x="206" y="92"/>
                  </a:lnTo>
                  <a:lnTo>
                    <a:pt x="206" y="92"/>
                  </a:lnTo>
                  <a:lnTo>
                    <a:pt x="208" y="104"/>
                  </a:ln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4" name="Freeform 31"/>
            <p:cNvSpPr>
              <a:spLocks/>
            </p:cNvSpPr>
            <p:nvPr/>
          </p:nvSpPr>
          <p:spPr bwMode="auto">
            <a:xfrm>
              <a:off x="14112019" y="4349421"/>
              <a:ext cx="266700" cy="266700"/>
            </a:xfrm>
            <a:custGeom>
              <a:avLst/>
              <a:gdLst>
                <a:gd name="T0" fmla="*/ 52 w 168"/>
                <a:gd name="T1" fmla="*/ 168 h 168"/>
                <a:gd name="T2" fmla="*/ 168 w 168"/>
                <a:gd name="T3" fmla="*/ 116 h 168"/>
                <a:gd name="T4" fmla="*/ 168 w 168"/>
                <a:gd name="T5" fmla="*/ 116 h 168"/>
                <a:gd name="T6" fmla="*/ 140 w 168"/>
                <a:gd name="T7" fmla="*/ 54 h 168"/>
                <a:gd name="T8" fmla="*/ 112 w 168"/>
                <a:gd name="T9" fmla="*/ 0 h 168"/>
                <a:gd name="T10" fmla="*/ 0 w 168"/>
                <a:gd name="T11" fmla="*/ 56 h 168"/>
                <a:gd name="T12" fmla="*/ 0 w 168"/>
                <a:gd name="T13" fmla="*/ 56 h 168"/>
                <a:gd name="T14" fmla="*/ 24 w 168"/>
                <a:gd name="T15" fmla="*/ 108 h 168"/>
                <a:gd name="T16" fmla="*/ 52 w 168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8">
                  <a:moveTo>
                    <a:pt x="52" y="168"/>
                  </a:moveTo>
                  <a:lnTo>
                    <a:pt x="168" y="116"/>
                  </a:lnTo>
                  <a:lnTo>
                    <a:pt x="168" y="116"/>
                  </a:lnTo>
                  <a:lnTo>
                    <a:pt x="140" y="54"/>
                  </a:lnTo>
                  <a:lnTo>
                    <a:pt x="112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4" y="108"/>
                  </a:lnTo>
                  <a:lnTo>
                    <a:pt x="52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5" name="Freeform 32"/>
            <p:cNvSpPr>
              <a:spLocks/>
            </p:cNvSpPr>
            <p:nvPr/>
          </p:nvSpPr>
          <p:spPr bwMode="auto">
            <a:xfrm>
              <a:off x="14112019" y="4349421"/>
              <a:ext cx="266700" cy="266700"/>
            </a:xfrm>
            <a:custGeom>
              <a:avLst/>
              <a:gdLst>
                <a:gd name="T0" fmla="*/ 52 w 168"/>
                <a:gd name="T1" fmla="*/ 168 h 168"/>
                <a:gd name="T2" fmla="*/ 168 w 168"/>
                <a:gd name="T3" fmla="*/ 116 h 168"/>
                <a:gd name="T4" fmla="*/ 168 w 168"/>
                <a:gd name="T5" fmla="*/ 116 h 168"/>
                <a:gd name="T6" fmla="*/ 140 w 168"/>
                <a:gd name="T7" fmla="*/ 54 h 168"/>
                <a:gd name="T8" fmla="*/ 112 w 168"/>
                <a:gd name="T9" fmla="*/ 0 h 168"/>
                <a:gd name="T10" fmla="*/ 0 w 168"/>
                <a:gd name="T11" fmla="*/ 56 h 168"/>
                <a:gd name="T12" fmla="*/ 0 w 168"/>
                <a:gd name="T13" fmla="*/ 56 h 168"/>
                <a:gd name="T14" fmla="*/ 24 w 168"/>
                <a:gd name="T15" fmla="*/ 108 h 168"/>
                <a:gd name="T16" fmla="*/ 52 w 168"/>
                <a:gd name="T17" fmla="*/ 16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8" h="168">
                  <a:moveTo>
                    <a:pt x="52" y="168"/>
                  </a:moveTo>
                  <a:lnTo>
                    <a:pt x="168" y="116"/>
                  </a:lnTo>
                  <a:lnTo>
                    <a:pt x="168" y="116"/>
                  </a:lnTo>
                  <a:lnTo>
                    <a:pt x="140" y="54"/>
                  </a:lnTo>
                  <a:lnTo>
                    <a:pt x="112" y="0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24" y="108"/>
                  </a:lnTo>
                  <a:lnTo>
                    <a:pt x="52" y="16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6" name="Freeform 33"/>
            <p:cNvSpPr>
              <a:spLocks/>
            </p:cNvSpPr>
            <p:nvPr/>
          </p:nvSpPr>
          <p:spPr bwMode="auto">
            <a:xfrm>
              <a:off x="12842019" y="4031921"/>
              <a:ext cx="276225" cy="276225"/>
            </a:xfrm>
            <a:custGeom>
              <a:avLst/>
              <a:gdLst>
                <a:gd name="T0" fmla="*/ 174 w 174"/>
                <a:gd name="T1" fmla="*/ 74 h 174"/>
                <a:gd name="T2" fmla="*/ 72 w 174"/>
                <a:gd name="T3" fmla="*/ 0 h 174"/>
                <a:gd name="T4" fmla="*/ 72 w 174"/>
                <a:gd name="T5" fmla="*/ 0 h 174"/>
                <a:gd name="T6" fmla="*/ 36 w 174"/>
                <a:gd name="T7" fmla="*/ 52 h 174"/>
                <a:gd name="T8" fmla="*/ 0 w 174"/>
                <a:gd name="T9" fmla="*/ 110 h 174"/>
                <a:gd name="T10" fmla="*/ 110 w 174"/>
                <a:gd name="T11" fmla="*/ 174 h 174"/>
                <a:gd name="T12" fmla="*/ 110 w 174"/>
                <a:gd name="T13" fmla="*/ 174 h 174"/>
                <a:gd name="T14" fmla="*/ 142 w 174"/>
                <a:gd name="T15" fmla="*/ 120 h 174"/>
                <a:gd name="T16" fmla="*/ 174 w 174"/>
                <a:gd name="T17" fmla="*/ 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74">
                  <a:moveTo>
                    <a:pt x="174" y="74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36" y="52"/>
                  </a:lnTo>
                  <a:lnTo>
                    <a:pt x="0" y="110"/>
                  </a:lnTo>
                  <a:lnTo>
                    <a:pt x="110" y="174"/>
                  </a:lnTo>
                  <a:lnTo>
                    <a:pt x="110" y="174"/>
                  </a:lnTo>
                  <a:lnTo>
                    <a:pt x="142" y="120"/>
                  </a:lnTo>
                  <a:lnTo>
                    <a:pt x="174" y="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7" name="Freeform 34"/>
            <p:cNvSpPr>
              <a:spLocks/>
            </p:cNvSpPr>
            <p:nvPr/>
          </p:nvSpPr>
          <p:spPr bwMode="auto">
            <a:xfrm>
              <a:off x="12842019" y="4031921"/>
              <a:ext cx="276225" cy="276225"/>
            </a:xfrm>
            <a:custGeom>
              <a:avLst/>
              <a:gdLst>
                <a:gd name="T0" fmla="*/ 174 w 174"/>
                <a:gd name="T1" fmla="*/ 74 h 174"/>
                <a:gd name="T2" fmla="*/ 72 w 174"/>
                <a:gd name="T3" fmla="*/ 0 h 174"/>
                <a:gd name="T4" fmla="*/ 72 w 174"/>
                <a:gd name="T5" fmla="*/ 0 h 174"/>
                <a:gd name="T6" fmla="*/ 36 w 174"/>
                <a:gd name="T7" fmla="*/ 52 h 174"/>
                <a:gd name="T8" fmla="*/ 0 w 174"/>
                <a:gd name="T9" fmla="*/ 110 h 174"/>
                <a:gd name="T10" fmla="*/ 110 w 174"/>
                <a:gd name="T11" fmla="*/ 174 h 174"/>
                <a:gd name="T12" fmla="*/ 110 w 174"/>
                <a:gd name="T13" fmla="*/ 174 h 174"/>
                <a:gd name="T14" fmla="*/ 142 w 174"/>
                <a:gd name="T15" fmla="*/ 120 h 174"/>
                <a:gd name="T16" fmla="*/ 174 w 174"/>
                <a:gd name="T17" fmla="*/ 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4" h="174">
                  <a:moveTo>
                    <a:pt x="174" y="74"/>
                  </a:moveTo>
                  <a:lnTo>
                    <a:pt x="72" y="0"/>
                  </a:lnTo>
                  <a:lnTo>
                    <a:pt x="72" y="0"/>
                  </a:lnTo>
                  <a:lnTo>
                    <a:pt x="36" y="52"/>
                  </a:lnTo>
                  <a:lnTo>
                    <a:pt x="0" y="110"/>
                  </a:lnTo>
                  <a:lnTo>
                    <a:pt x="110" y="174"/>
                  </a:lnTo>
                  <a:lnTo>
                    <a:pt x="110" y="174"/>
                  </a:lnTo>
                  <a:lnTo>
                    <a:pt x="142" y="120"/>
                  </a:lnTo>
                  <a:lnTo>
                    <a:pt x="174" y="7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8" name="Freeform 35"/>
            <p:cNvSpPr>
              <a:spLocks/>
            </p:cNvSpPr>
            <p:nvPr/>
          </p:nvSpPr>
          <p:spPr bwMode="auto">
            <a:xfrm>
              <a:off x="12683269" y="4346246"/>
              <a:ext cx="263525" cy="266700"/>
            </a:xfrm>
            <a:custGeom>
              <a:avLst/>
              <a:gdLst>
                <a:gd name="T0" fmla="*/ 166 w 166"/>
                <a:gd name="T1" fmla="*/ 56 h 168"/>
                <a:gd name="T2" fmla="*/ 54 w 166"/>
                <a:gd name="T3" fmla="*/ 0 h 168"/>
                <a:gd name="T4" fmla="*/ 54 w 166"/>
                <a:gd name="T5" fmla="*/ 0 h 168"/>
                <a:gd name="T6" fmla="*/ 28 w 166"/>
                <a:gd name="T7" fmla="*/ 54 h 168"/>
                <a:gd name="T8" fmla="*/ 0 w 166"/>
                <a:gd name="T9" fmla="*/ 116 h 168"/>
                <a:gd name="T10" fmla="*/ 114 w 166"/>
                <a:gd name="T11" fmla="*/ 168 h 168"/>
                <a:gd name="T12" fmla="*/ 114 w 166"/>
                <a:gd name="T13" fmla="*/ 168 h 168"/>
                <a:gd name="T14" fmla="*/ 142 w 166"/>
                <a:gd name="T15" fmla="*/ 108 h 168"/>
                <a:gd name="T16" fmla="*/ 166 w 166"/>
                <a:gd name="T17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68">
                  <a:moveTo>
                    <a:pt x="166" y="56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28" y="54"/>
                  </a:lnTo>
                  <a:lnTo>
                    <a:pt x="0" y="116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42" y="108"/>
                  </a:lnTo>
                  <a:lnTo>
                    <a:pt x="166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39" name="Freeform 36"/>
            <p:cNvSpPr>
              <a:spLocks/>
            </p:cNvSpPr>
            <p:nvPr/>
          </p:nvSpPr>
          <p:spPr bwMode="auto">
            <a:xfrm>
              <a:off x="12683269" y="4346246"/>
              <a:ext cx="263525" cy="266700"/>
            </a:xfrm>
            <a:custGeom>
              <a:avLst/>
              <a:gdLst>
                <a:gd name="T0" fmla="*/ 166 w 166"/>
                <a:gd name="T1" fmla="*/ 56 h 168"/>
                <a:gd name="T2" fmla="*/ 54 w 166"/>
                <a:gd name="T3" fmla="*/ 0 h 168"/>
                <a:gd name="T4" fmla="*/ 54 w 166"/>
                <a:gd name="T5" fmla="*/ 0 h 168"/>
                <a:gd name="T6" fmla="*/ 28 w 166"/>
                <a:gd name="T7" fmla="*/ 54 h 168"/>
                <a:gd name="T8" fmla="*/ 0 w 166"/>
                <a:gd name="T9" fmla="*/ 116 h 168"/>
                <a:gd name="T10" fmla="*/ 114 w 166"/>
                <a:gd name="T11" fmla="*/ 168 h 168"/>
                <a:gd name="T12" fmla="*/ 114 w 166"/>
                <a:gd name="T13" fmla="*/ 168 h 168"/>
                <a:gd name="T14" fmla="*/ 142 w 166"/>
                <a:gd name="T15" fmla="*/ 108 h 168"/>
                <a:gd name="T16" fmla="*/ 166 w 166"/>
                <a:gd name="T17" fmla="*/ 56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168">
                  <a:moveTo>
                    <a:pt x="166" y="56"/>
                  </a:moveTo>
                  <a:lnTo>
                    <a:pt x="54" y="0"/>
                  </a:lnTo>
                  <a:lnTo>
                    <a:pt x="54" y="0"/>
                  </a:lnTo>
                  <a:lnTo>
                    <a:pt x="28" y="54"/>
                  </a:lnTo>
                  <a:lnTo>
                    <a:pt x="0" y="116"/>
                  </a:lnTo>
                  <a:lnTo>
                    <a:pt x="114" y="168"/>
                  </a:lnTo>
                  <a:lnTo>
                    <a:pt x="114" y="168"/>
                  </a:lnTo>
                  <a:lnTo>
                    <a:pt x="142" y="108"/>
                  </a:lnTo>
                  <a:lnTo>
                    <a:pt x="166" y="5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0" name="Freeform 37"/>
            <p:cNvSpPr>
              <a:spLocks/>
            </p:cNvSpPr>
            <p:nvPr/>
          </p:nvSpPr>
          <p:spPr bwMode="auto">
            <a:xfrm>
              <a:off x="13943744" y="4035096"/>
              <a:ext cx="273050" cy="276225"/>
            </a:xfrm>
            <a:custGeom>
              <a:avLst/>
              <a:gdLst>
                <a:gd name="T0" fmla="*/ 62 w 172"/>
                <a:gd name="T1" fmla="*/ 174 h 174"/>
                <a:gd name="T2" fmla="*/ 172 w 172"/>
                <a:gd name="T3" fmla="*/ 112 h 174"/>
                <a:gd name="T4" fmla="*/ 172 w 172"/>
                <a:gd name="T5" fmla="*/ 112 h 174"/>
                <a:gd name="T6" fmla="*/ 136 w 172"/>
                <a:gd name="T7" fmla="*/ 52 h 174"/>
                <a:gd name="T8" fmla="*/ 100 w 172"/>
                <a:gd name="T9" fmla="*/ 0 h 174"/>
                <a:gd name="T10" fmla="*/ 0 w 172"/>
                <a:gd name="T11" fmla="*/ 74 h 174"/>
                <a:gd name="T12" fmla="*/ 0 w 172"/>
                <a:gd name="T13" fmla="*/ 74 h 174"/>
                <a:gd name="T14" fmla="*/ 30 w 172"/>
                <a:gd name="T15" fmla="*/ 122 h 174"/>
                <a:gd name="T16" fmla="*/ 62 w 172"/>
                <a:gd name="T1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4">
                  <a:moveTo>
                    <a:pt x="62" y="174"/>
                  </a:moveTo>
                  <a:lnTo>
                    <a:pt x="172" y="112"/>
                  </a:lnTo>
                  <a:lnTo>
                    <a:pt x="172" y="112"/>
                  </a:lnTo>
                  <a:lnTo>
                    <a:pt x="136" y="52"/>
                  </a:lnTo>
                  <a:lnTo>
                    <a:pt x="100" y="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0" y="122"/>
                  </a:lnTo>
                  <a:lnTo>
                    <a:pt x="62" y="1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1" name="Freeform 38"/>
            <p:cNvSpPr>
              <a:spLocks/>
            </p:cNvSpPr>
            <p:nvPr/>
          </p:nvSpPr>
          <p:spPr bwMode="auto">
            <a:xfrm>
              <a:off x="13943744" y="4035096"/>
              <a:ext cx="273050" cy="276225"/>
            </a:xfrm>
            <a:custGeom>
              <a:avLst/>
              <a:gdLst>
                <a:gd name="T0" fmla="*/ 62 w 172"/>
                <a:gd name="T1" fmla="*/ 174 h 174"/>
                <a:gd name="T2" fmla="*/ 172 w 172"/>
                <a:gd name="T3" fmla="*/ 112 h 174"/>
                <a:gd name="T4" fmla="*/ 172 w 172"/>
                <a:gd name="T5" fmla="*/ 112 h 174"/>
                <a:gd name="T6" fmla="*/ 136 w 172"/>
                <a:gd name="T7" fmla="*/ 52 h 174"/>
                <a:gd name="T8" fmla="*/ 100 w 172"/>
                <a:gd name="T9" fmla="*/ 0 h 174"/>
                <a:gd name="T10" fmla="*/ 0 w 172"/>
                <a:gd name="T11" fmla="*/ 74 h 174"/>
                <a:gd name="T12" fmla="*/ 0 w 172"/>
                <a:gd name="T13" fmla="*/ 74 h 174"/>
                <a:gd name="T14" fmla="*/ 30 w 172"/>
                <a:gd name="T15" fmla="*/ 122 h 174"/>
                <a:gd name="T16" fmla="*/ 62 w 172"/>
                <a:gd name="T17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4">
                  <a:moveTo>
                    <a:pt x="62" y="174"/>
                  </a:moveTo>
                  <a:lnTo>
                    <a:pt x="172" y="112"/>
                  </a:lnTo>
                  <a:lnTo>
                    <a:pt x="172" y="112"/>
                  </a:lnTo>
                  <a:lnTo>
                    <a:pt x="136" y="52"/>
                  </a:lnTo>
                  <a:lnTo>
                    <a:pt x="100" y="0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30" y="122"/>
                  </a:lnTo>
                  <a:lnTo>
                    <a:pt x="62" y="17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2" name="Freeform 39"/>
            <p:cNvSpPr>
              <a:spLocks/>
            </p:cNvSpPr>
            <p:nvPr/>
          </p:nvSpPr>
          <p:spPr bwMode="auto">
            <a:xfrm>
              <a:off x="12245119" y="5301921"/>
              <a:ext cx="273050" cy="273050"/>
            </a:xfrm>
            <a:custGeom>
              <a:avLst/>
              <a:gdLst>
                <a:gd name="T0" fmla="*/ 0 w 172"/>
                <a:gd name="T1" fmla="*/ 102 h 172"/>
                <a:gd name="T2" fmla="*/ 108 w 172"/>
                <a:gd name="T3" fmla="*/ 172 h 172"/>
                <a:gd name="T4" fmla="*/ 108 w 172"/>
                <a:gd name="T5" fmla="*/ 172 h 172"/>
                <a:gd name="T6" fmla="*/ 140 w 172"/>
                <a:gd name="T7" fmla="*/ 118 h 172"/>
                <a:gd name="T8" fmla="*/ 172 w 172"/>
                <a:gd name="T9" fmla="*/ 58 h 172"/>
                <a:gd name="T10" fmla="*/ 60 w 172"/>
                <a:gd name="T11" fmla="*/ 0 h 172"/>
                <a:gd name="T12" fmla="*/ 60 w 172"/>
                <a:gd name="T13" fmla="*/ 0 h 172"/>
                <a:gd name="T14" fmla="*/ 30 w 172"/>
                <a:gd name="T15" fmla="*/ 54 h 172"/>
                <a:gd name="T16" fmla="*/ 0 w 172"/>
                <a:gd name="T17" fmla="*/ 10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0" y="102"/>
                  </a:moveTo>
                  <a:lnTo>
                    <a:pt x="108" y="172"/>
                  </a:lnTo>
                  <a:lnTo>
                    <a:pt x="108" y="172"/>
                  </a:lnTo>
                  <a:lnTo>
                    <a:pt x="140" y="118"/>
                  </a:lnTo>
                  <a:lnTo>
                    <a:pt x="172" y="58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30" y="54"/>
                  </a:lnTo>
                  <a:lnTo>
                    <a:pt x="0" y="1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3" name="Freeform 40"/>
            <p:cNvSpPr>
              <a:spLocks/>
            </p:cNvSpPr>
            <p:nvPr/>
          </p:nvSpPr>
          <p:spPr bwMode="auto">
            <a:xfrm>
              <a:off x="12245119" y="5301921"/>
              <a:ext cx="273050" cy="273050"/>
            </a:xfrm>
            <a:custGeom>
              <a:avLst/>
              <a:gdLst>
                <a:gd name="T0" fmla="*/ 0 w 172"/>
                <a:gd name="T1" fmla="*/ 102 h 172"/>
                <a:gd name="T2" fmla="*/ 108 w 172"/>
                <a:gd name="T3" fmla="*/ 172 h 172"/>
                <a:gd name="T4" fmla="*/ 108 w 172"/>
                <a:gd name="T5" fmla="*/ 172 h 172"/>
                <a:gd name="T6" fmla="*/ 140 w 172"/>
                <a:gd name="T7" fmla="*/ 118 h 172"/>
                <a:gd name="T8" fmla="*/ 172 w 172"/>
                <a:gd name="T9" fmla="*/ 58 h 172"/>
                <a:gd name="T10" fmla="*/ 60 w 172"/>
                <a:gd name="T11" fmla="*/ 0 h 172"/>
                <a:gd name="T12" fmla="*/ 60 w 172"/>
                <a:gd name="T13" fmla="*/ 0 h 172"/>
                <a:gd name="T14" fmla="*/ 30 w 172"/>
                <a:gd name="T15" fmla="*/ 54 h 172"/>
                <a:gd name="T16" fmla="*/ 0 w 172"/>
                <a:gd name="T17" fmla="*/ 10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0" y="102"/>
                  </a:moveTo>
                  <a:lnTo>
                    <a:pt x="108" y="172"/>
                  </a:lnTo>
                  <a:lnTo>
                    <a:pt x="108" y="172"/>
                  </a:lnTo>
                  <a:lnTo>
                    <a:pt x="140" y="118"/>
                  </a:lnTo>
                  <a:lnTo>
                    <a:pt x="172" y="58"/>
                  </a:lnTo>
                  <a:lnTo>
                    <a:pt x="60" y="0"/>
                  </a:lnTo>
                  <a:lnTo>
                    <a:pt x="60" y="0"/>
                  </a:lnTo>
                  <a:lnTo>
                    <a:pt x="30" y="54"/>
                  </a:lnTo>
                  <a:lnTo>
                    <a:pt x="0" y="102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4" name="Freeform 41"/>
            <p:cNvSpPr>
              <a:spLocks/>
            </p:cNvSpPr>
            <p:nvPr/>
          </p:nvSpPr>
          <p:spPr bwMode="auto">
            <a:xfrm>
              <a:off x="14540644" y="5305096"/>
              <a:ext cx="273050" cy="273050"/>
            </a:xfrm>
            <a:custGeom>
              <a:avLst/>
              <a:gdLst>
                <a:gd name="T0" fmla="*/ 112 w 172"/>
                <a:gd name="T1" fmla="*/ 0 h 172"/>
                <a:gd name="T2" fmla="*/ 0 w 172"/>
                <a:gd name="T3" fmla="*/ 58 h 172"/>
                <a:gd name="T4" fmla="*/ 0 w 172"/>
                <a:gd name="T5" fmla="*/ 58 h 172"/>
                <a:gd name="T6" fmla="*/ 32 w 172"/>
                <a:gd name="T7" fmla="*/ 118 h 172"/>
                <a:gd name="T8" fmla="*/ 66 w 172"/>
                <a:gd name="T9" fmla="*/ 172 h 172"/>
                <a:gd name="T10" fmla="*/ 172 w 172"/>
                <a:gd name="T11" fmla="*/ 104 h 172"/>
                <a:gd name="T12" fmla="*/ 172 w 172"/>
                <a:gd name="T13" fmla="*/ 104 h 172"/>
                <a:gd name="T14" fmla="*/ 142 w 172"/>
                <a:gd name="T15" fmla="*/ 54 h 172"/>
                <a:gd name="T16" fmla="*/ 112 w 172"/>
                <a:gd name="T1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112" y="0"/>
                  </a:moveTo>
                  <a:lnTo>
                    <a:pt x="0" y="58"/>
                  </a:lnTo>
                  <a:lnTo>
                    <a:pt x="0" y="58"/>
                  </a:lnTo>
                  <a:lnTo>
                    <a:pt x="32" y="118"/>
                  </a:lnTo>
                  <a:lnTo>
                    <a:pt x="66" y="172"/>
                  </a:lnTo>
                  <a:lnTo>
                    <a:pt x="172" y="104"/>
                  </a:lnTo>
                  <a:lnTo>
                    <a:pt x="172" y="104"/>
                  </a:lnTo>
                  <a:lnTo>
                    <a:pt x="142" y="54"/>
                  </a:lnTo>
                  <a:lnTo>
                    <a:pt x="1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5" name="Freeform 42"/>
            <p:cNvSpPr>
              <a:spLocks/>
            </p:cNvSpPr>
            <p:nvPr/>
          </p:nvSpPr>
          <p:spPr bwMode="auto">
            <a:xfrm>
              <a:off x="14540644" y="5305096"/>
              <a:ext cx="273050" cy="273050"/>
            </a:xfrm>
            <a:custGeom>
              <a:avLst/>
              <a:gdLst>
                <a:gd name="T0" fmla="*/ 112 w 172"/>
                <a:gd name="T1" fmla="*/ 0 h 172"/>
                <a:gd name="T2" fmla="*/ 0 w 172"/>
                <a:gd name="T3" fmla="*/ 58 h 172"/>
                <a:gd name="T4" fmla="*/ 0 w 172"/>
                <a:gd name="T5" fmla="*/ 58 h 172"/>
                <a:gd name="T6" fmla="*/ 32 w 172"/>
                <a:gd name="T7" fmla="*/ 118 h 172"/>
                <a:gd name="T8" fmla="*/ 66 w 172"/>
                <a:gd name="T9" fmla="*/ 172 h 172"/>
                <a:gd name="T10" fmla="*/ 172 w 172"/>
                <a:gd name="T11" fmla="*/ 104 h 172"/>
                <a:gd name="T12" fmla="*/ 172 w 172"/>
                <a:gd name="T13" fmla="*/ 104 h 172"/>
                <a:gd name="T14" fmla="*/ 142 w 172"/>
                <a:gd name="T15" fmla="*/ 54 h 172"/>
                <a:gd name="T16" fmla="*/ 112 w 172"/>
                <a:gd name="T17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2" h="172">
                  <a:moveTo>
                    <a:pt x="112" y="0"/>
                  </a:moveTo>
                  <a:lnTo>
                    <a:pt x="0" y="58"/>
                  </a:lnTo>
                  <a:lnTo>
                    <a:pt x="0" y="58"/>
                  </a:lnTo>
                  <a:lnTo>
                    <a:pt x="32" y="118"/>
                  </a:lnTo>
                  <a:lnTo>
                    <a:pt x="66" y="172"/>
                  </a:lnTo>
                  <a:lnTo>
                    <a:pt x="172" y="104"/>
                  </a:lnTo>
                  <a:lnTo>
                    <a:pt x="172" y="104"/>
                  </a:lnTo>
                  <a:lnTo>
                    <a:pt x="142" y="54"/>
                  </a:lnTo>
                  <a:lnTo>
                    <a:pt x="112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6" name="Freeform 43"/>
            <p:cNvSpPr>
              <a:spLocks/>
            </p:cNvSpPr>
            <p:nvPr/>
          </p:nvSpPr>
          <p:spPr bwMode="auto">
            <a:xfrm>
              <a:off x="14740669" y="5581321"/>
              <a:ext cx="279400" cy="282575"/>
            </a:xfrm>
            <a:custGeom>
              <a:avLst/>
              <a:gdLst>
                <a:gd name="T0" fmla="*/ 98 w 176"/>
                <a:gd name="T1" fmla="*/ 0 h 178"/>
                <a:gd name="T2" fmla="*/ 0 w 176"/>
                <a:gd name="T3" fmla="*/ 80 h 178"/>
                <a:gd name="T4" fmla="*/ 0 w 176"/>
                <a:gd name="T5" fmla="*/ 80 h 178"/>
                <a:gd name="T6" fmla="*/ 24 w 176"/>
                <a:gd name="T7" fmla="*/ 108 h 178"/>
                <a:gd name="T8" fmla="*/ 50 w 176"/>
                <a:gd name="T9" fmla="*/ 134 h 178"/>
                <a:gd name="T10" fmla="*/ 74 w 176"/>
                <a:gd name="T11" fmla="*/ 156 h 178"/>
                <a:gd name="T12" fmla="*/ 100 w 176"/>
                <a:gd name="T13" fmla="*/ 178 h 178"/>
                <a:gd name="T14" fmla="*/ 176 w 176"/>
                <a:gd name="T15" fmla="*/ 76 h 178"/>
                <a:gd name="T16" fmla="*/ 176 w 176"/>
                <a:gd name="T17" fmla="*/ 76 h 178"/>
                <a:gd name="T18" fmla="*/ 156 w 176"/>
                <a:gd name="T19" fmla="*/ 60 h 178"/>
                <a:gd name="T20" fmla="*/ 136 w 176"/>
                <a:gd name="T21" fmla="*/ 42 h 178"/>
                <a:gd name="T22" fmla="*/ 116 w 176"/>
                <a:gd name="T23" fmla="*/ 22 h 178"/>
                <a:gd name="T24" fmla="*/ 98 w 176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98" y="0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24" y="108"/>
                  </a:lnTo>
                  <a:lnTo>
                    <a:pt x="50" y="134"/>
                  </a:lnTo>
                  <a:lnTo>
                    <a:pt x="74" y="156"/>
                  </a:lnTo>
                  <a:lnTo>
                    <a:pt x="100" y="178"/>
                  </a:lnTo>
                  <a:lnTo>
                    <a:pt x="176" y="76"/>
                  </a:lnTo>
                  <a:lnTo>
                    <a:pt x="176" y="76"/>
                  </a:lnTo>
                  <a:lnTo>
                    <a:pt x="156" y="60"/>
                  </a:lnTo>
                  <a:lnTo>
                    <a:pt x="136" y="42"/>
                  </a:lnTo>
                  <a:lnTo>
                    <a:pt x="116" y="22"/>
                  </a:lnTo>
                  <a:lnTo>
                    <a:pt x="9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7" name="Freeform 44"/>
            <p:cNvSpPr>
              <a:spLocks/>
            </p:cNvSpPr>
            <p:nvPr/>
          </p:nvSpPr>
          <p:spPr bwMode="auto">
            <a:xfrm>
              <a:off x="14740669" y="5581321"/>
              <a:ext cx="279400" cy="282575"/>
            </a:xfrm>
            <a:custGeom>
              <a:avLst/>
              <a:gdLst>
                <a:gd name="T0" fmla="*/ 98 w 176"/>
                <a:gd name="T1" fmla="*/ 0 h 178"/>
                <a:gd name="T2" fmla="*/ 0 w 176"/>
                <a:gd name="T3" fmla="*/ 80 h 178"/>
                <a:gd name="T4" fmla="*/ 0 w 176"/>
                <a:gd name="T5" fmla="*/ 80 h 178"/>
                <a:gd name="T6" fmla="*/ 24 w 176"/>
                <a:gd name="T7" fmla="*/ 108 h 178"/>
                <a:gd name="T8" fmla="*/ 50 w 176"/>
                <a:gd name="T9" fmla="*/ 134 h 178"/>
                <a:gd name="T10" fmla="*/ 74 w 176"/>
                <a:gd name="T11" fmla="*/ 156 h 178"/>
                <a:gd name="T12" fmla="*/ 100 w 176"/>
                <a:gd name="T13" fmla="*/ 178 h 178"/>
                <a:gd name="T14" fmla="*/ 176 w 176"/>
                <a:gd name="T15" fmla="*/ 76 h 178"/>
                <a:gd name="T16" fmla="*/ 176 w 176"/>
                <a:gd name="T17" fmla="*/ 76 h 178"/>
                <a:gd name="T18" fmla="*/ 156 w 176"/>
                <a:gd name="T19" fmla="*/ 60 h 178"/>
                <a:gd name="T20" fmla="*/ 136 w 176"/>
                <a:gd name="T21" fmla="*/ 42 h 178"/>
                <a:gd name="T22" fmla="*/ 116 w 176"/>
                <a:gd name="T23" fmla="*/ 22 h 178"/>
                <a:gd name="T24" fmla="*/ 98 w 176"/>
                <a:gd name="T25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98" y="0"/>
                  </a:moveTo>
                  <a:lnTo>
                    <a:pt x="0" y="80"/>
                  </a:lnTo>
                  <a:lnTo>
                    <a:pt x="0" y="80"/>
                  </a:lnTo>
                  <a:lnTo>
                    <a:pt x="24" y="108"/>
                  </a:lnTo>
                  <a:lnTo>
                    <a:pt x="50" y="134"/>
                  </a:lnTo>
                  <a:lnTo>
                    <a:pt x="74" y="156"/>
                  </a:lnTo>
                  <a:lnTo>
                    <a:pt x="100" y="178"/>
                  </a:lnTo>
                  <a:lnTo>
                    <a:pt x="176" y="76"/>
                  </a:lnTo>
                  <a:lnTo>
                    <a:pt x="176" y="76"/>
                  </a:lnTo>
                  <a:lnTo>
                    <a:pt x="156" y="60"/>
                  </a:lnTo>
                  <a:lnTo>
                    <a:pt x="136" y="42"/>
                  </a:lnTo>
                  <a:lnTo>
                    <a:pt x="116" y="22"/>
                  </a:lnTo>
                  <a:lnTo>
                    <a:pt x="98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8" name="Freeform 45"/>
            <p:cNvSpPr>
              <a:spLocks/>
            </p:cNvSpPr>
            <p:nvPr/>
          </p:nvSpPr>
          <p:spPr bwMode="auto">
            <a:xfrm>
              <a:off x="15054994" y="5759121"/>
              <a:ext cx="228600" cy="228600"/>
            </a:xfrm>
            <a:custGeom>
              <a:avLst/>
              <a:gdLst>
                <a:gd name="T0" fmla="*/ 44 w 144"/>
                <a:gd name="T1" fmla="*/ 0 h 144"/>
                <a:gd name="T2" fmla="*/ 0 w 144"/>
                <a:gd name="T3" fmla="*/ 118 h 144"/>
                <a:gd name="T4" fmla="*/ 0 w 144"/>
                <a:gd name="T5" fmla="*/ 118 h 144"/>
                <a:gd name="T6" fmla="*/ 32 w 144"/>
                <a:gd name="T7" fmla="*/ 130 h 144"/>
                <a:gd name="T8" fmla="*/ 66 w 144"/>
                <a:gd name="T9" fmla="*/ 138 h 144"/>
                <a:gd name="T10" fmla="*/ 102 w 144"/>
                <a:gd name="T11" fmla="*/ 142 h 144"/>
                <a:gd name="T12" fmla="*/ 138 w 144"/>
                <a:gd name="T13" fmla="*/ 144 h 144"/>
                <a:gd name="T14" fmla="*/ 144 w 144"/>
                <a:gd name="T15" fmla="*/ 144 h 144"/>
                <a:gd name="T16" fmla="*/ 144 w 144"/>
                <a:gd name="T17" fmla="*/ 18 h 144"/>
                <a:gd name="T18" fmla="*/ 138 w 144"/>
                <a:gd name="T19" fmla="*/ 18 h 144"/>
                <a:gd name="T20" fmla="*/ 138 w 144"/>
                <a:gd name="T21" fmla="*/ 18 h 144"/>
                <a:gd name="T22" fmla="*/ 114 w 144"/>
                <a:gd name="T23" fmla="*/ 16 h 144"/>
                <a:gd name="T24" fmla="*/ 90 w 144"/>
                <a:gd name="T25" fmla="*/ 14 h 144"/>
                <a:gd name="T26" fmla="*/ 68 w 144"/>
                <a:gd name="T27" fmla="*/ 8 h 144"/>
                <a:gd name="T28" fmla="*/ 44 w 144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44">
                  <a:moveTo>
                    <a:pt x="44" y="0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32" y="130"/>
                  </a:lnTo>
                  <a:lnTo>
                    <a:pt x="66" y="138"/>
                  </a:lnTo>
                  <a:lnTo>
                    <a:pt x="102" y="142"/>
                  </a:lnTo>
                  <a:lnTo>
                    <a:pt x="138" y="144"/>
                  </a:lnTo>
                  <a:lnTo>
                    <a:pt x="144" y="144"/>
                  </a:lnTo>
                  <a:lnTo>
                    <a:pt x="144" y="18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14" y="16"/>
                  </a:lnTo>
                  <a:lnTo>
                    <a:pt x="90" y="14"/>
                  </a:lnTo>
                  <a:lnTo>
                    <a:pt x="68" y="8"/>
                  </a:ln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49" name="Freeform 46"/>
            <p:cNvSpPr>
              <a:spLocks/>
            </p:cNvSpPr>
            <p:nvPr/>
          </p:nvSpPr>
          <p:spPr bwMode="auto">
            <a:xfrm>
              <a:off x="15054994" y="5759121"/>
              <a:ext cx="228600" cy="228600"/>
            </a:xfrm>
            <a:custGeom>
              <a:avLst/>
              <a:gdLst>
                <a:gd name="T0" fmla="*/ 44 w 144"/>
                <a:gd name="T1" fmla="*/ 0 h 144"/>
                <a:gd name="T2" fmla="*/ 0 w 144"/>
                <a:gd name="T3" fmla="*/ 118 h 144"/>
                <a:gd name="T4" fmla="*/ 0 w 144"/>
                <a:gd name="T5" fmla="*/ 118 h 144"/>
                <a:gd name="T6" fmla="*/ 32 w 144"/>
                <a:gd name="T7" fmla="*/ 130 h 144"/>
                <a:gd name="T8" fmla="*/ 66 w 144"/>
                <a:gd name="T9" fmla="*/ 138 h 144"/>
                <a:gd name="T10" fmla="*/ 102 w 144"/>
                <a:gd name="T11" fmla="*/ 142 h 144"/>
                <a:gd name="T12" fmla="*/ 138 w 144"/>
                <a:gd name="T13" fmla="*/ 144 h 144"/>
                <a:gd name="T14" fmla="*/ 144 w 144"/>
                <a:gd name="T15" fmla="*/ 144 h 144"/>
                <a:gd name="T16" fmla="*/ 144 w 144"/>
                <a:gd name="T17" fmla="*/ 18 h 144"/>
                <a:gd name="T18" fmla="*/ 138 w 144"/>
                <a:gd name="T19" fmla="*/ 18 h 144"/>
                <a:gd name="T20" fmla="*/ 138 w 144"/>
                <a:gd name="T21" fmla="*/ 18 h 144"/>
                <a:gd name="T22" fmla="*/ 114 w 144"/>
                <a:gd name="T23" fmla="*/ 16 h 144"/>
                <a:gd name="T24" fmla="*/ 90 w 144"/>
                <a:gd name="T25" fmla="*/ 14 h 144"/>
                <a:gd name="T26" fmla="*/ 68 w 144"/>
                <a:gd name="T27" fmla="*/ 8 h 144"/>
                <a:gd name="T28" fmla="*/ 44 w 144"/>
                <a:gd name="T29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4" h="144">
                  <a:moveTo>
                    <a:pt x="44" y="0"/>
                  </a:moveTo>
                  <a:lnTo>
                    <a:pt x="0" y="118"/>
                  </a:lnTo>
                  <a:lnTo>
                    <a:pt x="0" y="118"/>
                  </a:lnTo>
                  <a:lnTo>
                    <a:pt x="32" y="130"/>
                  </a:lnTo>
                  <a:lnTo>
                    <a:pt x="66" y="138"/>
                  </a:lnTo>
                  <a:lnTo>
                    <a:pt x="102" y="142"/>
                  </a:lnTo>
                  <a:lnTo>
                    <a:pt x="138" y="144"/>
                  </a:lnTo>
                  <a:lnTo>
                    <a:pt x="144" y="144"/>
                  </a:lnTo>
                  <a:lnTo>
                    <a:pt x="144" y="18"/>
                  </a:lnTo>
                  <a:lnTo>
                    <a:pt x="138" y="18"/>
                  </a:lnTo>
                  <a:lnTo>
                    <a:pt x="138" y="18"/>
                  </a:lnTo>
                  <a:lnTo>
                    <a:pt x="114" y="16"/>
                  </a:lnTo>
                  <a:lnTo>
                    <a:pt x="90" y="14"/>
                  </a:lnTo>
                  <a:lnTo>
                    <a:pt x="68" y="8"/>
                  </a:lnTo>
                  <a:lnTo>
                    <a:pt x="44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0" name="Freeform 47"/>
            <p:cNvSpPr>
              <a:spLocks/>
            </p:cNvSpPr>
            <p:nvPr/>
          </p:nvSpPr>
          <p:spPr bwMode="auto">
            <a:xfrm>
              <a:off x="12407044" y="4990771"/>
              <a:ext cx="263525" cy="263525"/>
            </a:xfrm>
            <a:custGeom>
              <a:avLst/>
              <a:gdLst>
                <a:gd name="T0" fmla="*/ 0 w 166"/>
                <a:gd name="T1" fmla="*/ 114 h 166"/>
                <a:gd name="T2" fmla="*/ 114 w 166"/>
                <a:gd name="T3" fmla="*/ 166 h 166"/>
                <a:gd name="T4" fmla="*/ 114 w 166"/>
                <a:gd name="T5" fmla="*/ 166 h 166"/>
                <a:gd name="T6" fmla="*/ 166 w 166"/>
                <a:gd name="T7" fmla="*/ 50 h 166"/>
                <a:gd name="T8" fmla="*/ 50 w 166"/>
                <a:gd name="T9" fmla="*/ 0 h 166"/>
                <a:gd name="T10" fmla="*/ 50 w 166"/>
                <a:gd name="T11" fmla="*/ 0 h 166"/>
                <a:gd name="T12" fmla="*/ 0 w 166"/>
                <a:gd name="T13" fmla="*/ 1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0" y="114"/>
                  </a:moveTo>
                  <a:lnTo>
                    <a:pt x="114" y="166"/>
                  </a:lnTo>
                  <a:lnTo>
                    <a:pt x="114" y="166"/>
                  </a:lnTo>
                  <a:lnTo>
                    <a:pt x="166" y="5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1" name="Freeform 48"/>
            <p:cNvSpPr>
              <a:spLocks/>
            </p:cNvSpPr>
            <p:nvPr/>
          </p:nvSpPr>
          <p:spPr bwMode="auto">
            <a:xfrm>
              <a:off x="12407044" y="4990771"/>
              <a:ext cx="263525" cy="263525"/>
            </a:xfrm>
            <a:custGeom>
              <a:avLst/>
              <a:gdLst>
                <a:gd name="T0" fmla="*/ 0 w 166"/>
                <a:gd name="T1" fmla="*/ 114 h 166"/>
                <a:gd name="T2" fmla="*/ 114 w 166"/>
                <a:gd name="T3" fmla="*/ 166 h 166"/>
                <a:gd name="T4" fmla="*/ 114 w 166"/>
                <a:gd name="T5" fmla="*/ 166 h 166"/>
                <a:gd name="T6" fmla="*/ 166 w 166"/>
                <a:gd name="T7" fmla="*/ 50 h 166"/>
                <a:gd name="T8" fmla="*/ 50 w 166"/>
                <a:gd name="T9" fmla="*/ 0 h 166"/>
                <a:gd name="T10" fmla="*/ 50 w 166"/>
                <a:gd name="T11" fmla="*/ 0 h 166"/>
                <a:gd name="T12" fmla="*/ 0 w 166"/>
                <a:gd name="T13" fmla="*/ 11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66">
                  <a:moveTo>
                    <a:pt x="0" y="114"/>
                  </a:moveTo>
                  <a:lnTo>
                    <a:pt x="114" y="166"/>
                  </a:lnTo>
                  <a:lnTo>
                    <a:pt x="114" y="166"/>
                  </a:lnTo>
                  <a:lnTo>
                    <a:pt x="166" y="50"/>
                  </a:lnTo>
                  <a:lnTo>
                    <a:pt x="50" y="0"/>
                  </a:lnTo>
                  <a:lnTo>
                    <a:pt x="50" y="0"/>
                  </a:lnTo>
                  <a:lnTo>
                    <a:pt x="0" y="11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2" name="Freeform 49"/>
            <p:cNvSpPr>
              <a:spLocks/>
            </p:cNvSpPr>
            <p:nvPr/>
          </p:nvSpPr>
          <p:spPr bwMode="auto">
            <a:xfrm>
              <a:off x="14388244" y="4993946"/>
              <a:ext cx="266700" cy="266700"/>
            </a:xfrm>
            <a:custGeom>
              <a:avLst/>
              <a:gdLst>
                <a:gd name="T0" fmla="*/ 116 w 168"/>
                <a:gd name="T1" fmla="*/ 0 h 168"/>
                <a:gd name="T2" fmla="*/ 0 w 168"/>
                <a:gd name="T3" fmla="*/ 50 h 168"/>
                <a:gd name="T4" fmla="*/ 0 w 168"/>
                <a:gd name="T5" fmla="*/ 50 h 168"/>
                <a:gd name="T6" fmla="*/ 52 w 168"/>
                <a:gd name="T7" fmla="*/ 168 h 168"/>
                <a:gd name="T8" fmla="*/ 168 w 168"/>
                <a:gd name="T9" fmla="*/ 114 h 168"/>
                <a:gd name="T10" fmla="*/ 168 w 168"/>
                <a:gd name="T11" fmla="*/ 114 h 168"/>
                <a:gd name="T12" fmla="*/ 116 w 168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68">
                  <a:moveTo>
                    <a:pt x="116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52" y="168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3" name="Freeform 50"/>
            <p:cNvSpPr>
              <a:spLocks/>
            </p:cNvSpPr>
            <p:nvPr/>
          </p:nvSpPr>
          <p:spPr bwMode="auto">
            <a:xfrm>
              <a:off x="14388244" y="4993946"/>
              <a:ext cx="266700" cy="266700"/>
            </a:xfrm>
            <a:custGeom>
              <a:avLst/>
              <a:gdLst>
                <a:gd name="T0" fmla="*/ 116 w 168"/>
                <a:gd name="T1" fmla="*/ 0 h 168"/>
                <a:gd name="T2" fmla="*/ 0 w 168"/>
                <a:gd name="T3" fmla="*/ 50 h 168"/>
                <a:gd name="T4" fmla="*/ 0 w 168"/>
                <a:gd name="T5" fmla="*/ 50 h 168"/>
                <a:gd name="T6" fmla="*/ 52 w 168"/>
                <a:gd name="T7" fmla="*/ 168 h 168"/>
                <a:gd name="T8" fmla="*/ 168 w 168"/>
                <a:gd name="T9" fmla="*/ 114 h 168"/>
                <a:gd name="T10" fmla="*/ 168 w 168"/>
                <a:gd name="T11" fmla="*/ 114 h 168"/>
                <a:gd name="T12" fmla="*/ 116 w 168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8" h="168">
                  <a:moveTo>
                    <a:pt x="116" y="0"/>
                  </a:moveTo>
                  <a:lnTo>
                    <a:pt x="0" y="50"/>
                  </a:lnTo>
                  <a:lnTo>
                    <a:pt x="0" y="50"/>
                  </a:lnTo>
                  <a:lnTo>
                    <a:pt x="52" y="168"/>
                  </a:lnTo>
                  <a:lnTo>
                    <a:pt x="168" y="114"/>
                  </a:lnTo>
                  <a:lnTo>
                    <a:pt x="168" y="114"/>
                  </a:lnTo>
                  <a:lnTo>
                    <a:pt x="116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4" name="Freeform 51"/>
            <p:cNvSpPr>
              <a:spLocks/>
            </p:cNvSpPr>
            <p:nvPr/>
          </p:nvSpPr>
          <p:spPr bwMode="auto">
            <a:xfrm>
              <a:off x="12041919" y="5578146"/>
              <a:ext cx="279400" cy="282575"/>
            </a:xfrm>
            <a:custGeom>
              <a:avLst/>
              <a:gdLst>
                <a:gd name="T0" fmla="*/ 0 w 176"/>
                <a:gd name="T1" fmla="*/ 76 h 178"/>
                <a:gd name="T2" fmla="*/ 76 w 176"/>
                <a:gd name="T3" fmla="*/ 178 h 178"/>
                <a:gd name="T4" fmla="*/ 76 w 176"/>
                <a:gd name="T5" fmla="*/ 178 h 178"/>
                <a:gd name="T6" fmla="*/ 100 w 176"/>
                <a:gd name="T7" fmla="*/ 156 h 178"/>
                <a:gd name="T8" fmla="*/ 126 w 176"/>
                <a:gd name="T9" fmla="*/ 134 h 178"/>
                <a:gd name="T10" fmla="*/ 152 w 176"/>
                <a:gd name="T11" fmla="*/ 108 h 178"/>
                <a:gd name="T12" fmla="*/ 176 w 176"/>
                <a:gd name="T13" fmla="*/ 80 h 178"/>
                <a:gd name="T14" fmla="*/ 78 w 176"/>
                <a:gd name="T15" fmla="*/ 0 h 178"/>
                <a:gd name="T16" fmla="*/ 78 w 176"/>
                <a:gd name="T17" fmla="*/ 0 h 178"/>
                <a:gd name="T18" fmla="*/ 58 w 176"/>
                <a:gd name="T19" fmla="*/ 22 h 178"/>
                <a:gd name="T20" fmla="*/ 38 w 176"/>
                <a:gd name="T21" fmla="*/ 42 h 178"/>
                <a:gd name="T22" fmla="*/ 20 w 176"/>
                <a:gd name="T23" fmla="*/ 60 h 178"/>
                <a:gd name="T24" fmla="*/ 0 w 176"/>
                <a:gd name="T25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0" y="76"/>
                  </a:moveTo>
                  <a:lnTo>
                    <a:pt x="76" y="178"/>
                  </a:lnTo>
                  <a:lnTo>
                    <a:pt x="76" y="178"/>
                  </a:lnTo>
                  <a:lnTo>
                    <a:pt x="100" y="156"/>
                  </a:lnTo>
                  <a:lnTo>
                    <a:pt x="126" y="134"/>
                  </a:lnTo>
                  <a:lnTo>
                    <a:pt x="152" y="108"/>
                  </a:lnTo>
                  <a:lnTo>
                    <a:pt x="176" y="8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58" y="22"/>
                  </a:lnTo>
                  <a:lnTo>
                    <a:pt x="38" y="42"/>
                  </a:lnTo>
                  <a:lnTo>
                    <a:pt x="20" y="60"/>
                  </a:lnTo>
                  <a:lnTo>
                    <a:pt x="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5" name="Freeform 52"/>
            <p:cNvSpPr>
              <a:spLocks/>
            </p:cNvSpPr>
            <p:nvPr/>
          </p:nvSpPr>
          <p:spPr bwMode="auto">
            <a:xfrm>
              <a:off x="12041919" y="5578146"/>
              <a:ext cx="279400" cy="282575"/>
            </a:xfrm>
            <a:custGeom>
              <a:avLst/>
              <a:gdLst>
                <a:gd name="T0" fmla="*/ 0 w 176"/>
                <a:gd name="T1" fmla="*/ 76 h 178"/>
                <a:gd name="T2" fmla="*/ 76 w 176"/>
                <a:gd name="T3" fmla="*/ 178 h 178"/>
                <a:gd name="T4" fmla="*/ 76 w 176"/>
                <a:gd name="T5" fmla="*/ 178 h 178"/>
                <a:gd name="T6" fmla="*/ 100 w 176"/>
                <a:gd name="T7" fmla="*/ 156 h 178"/>
                <a:gd name="T8" fmla="*/ 126 w 176"/>
                <a:gd name="T9" fmla="*/ 134 h 178"/>
                <a:gd name="T10" fmla="*/ 152 w 176"/>
                <a:gd name="T11" fmla="*/ 108 h 178"/>
                <a:gd name="T12" fmla="*/ 176 w 176"/>
                <a:gd name="T13" fmla="*/ 80 h 178"/>
                <a:gd name="T14" fmla="*/ 78 w 176"/>
                <a:gd name="T15" fmla="*/ 0 h 178"/>
                <a:gd name="T16" fmla="*/ 78 w 176"/>
                <a:gd name="T17" fmla="*/ 0 h 178"/>
                <a:gd name="T18" fmla="*/ 58 w 176"/>
                <a:gd name="T19" fmla="*/ 22 h 178"/>
                <a:gd name="T20" fmla="*/ 38 w 176"/>
                <a:gd name="T21" fmla="*/ 42 h 178"/>
                <a:gd name="T22" fmla="*/ 20 w 176"/>
                <a:gd name="T23" fmla="*/ 60 h 178"/>
                <a:gd name="T24" fmla="*/ 0 w 176"/>
                <a:gd name="T25" fmla="*/ 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6" h="178">
                  <a:moveTo>
                    <a:pt x="0" y="76"/>
                  </a:moveTo>
                  <a:lnTo>
                    <a:pt x="76" y="178"/>
                  </a:lnTo>
                  <a:lnTo>
                    <a:pt x="76" y="178"/>
                  </a:lnTo>
                  <a:lnTo>
                    <a:pt x="100" y="156"/>
                  </a:lnTo>
                  <a:lnTo>
                    <a:pt x="126" y="134"/>
                  </a:lnTo>
                  <a:lnTo>
                    <a:pt x="152" y="108"/>
                  </a:lnTo>
                  <a:lnTo>
                    <a:pt x="176" y="80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58" y="22"/>
                  </a:lnTo>
                  <a:lnTo>
                    <a:pt x="38" y="42"/>
                  </a:lnTo>
                  <a:lnTo>
                    <a:pt x="20" y="60"/>
                  </a:lnTo>
                  <a:lnTo>
                    <a:pt x="0" y="76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6" name="Freeform 53"/>
            <p:cNvSpPr>
              <a:spLocks/>
            </p:cNvSpPr>
            <p:nvPr/>
          </p:nvSpPr>
          <p:spPr bwMode="auto">
            <a:xfrm>
              <a:off x="11778394" y="5759121"/>
              <a:ext cx="231775" cy="228600"/>
            </a:xfrm>
            <a:custGeom>
              <a:avLst/>
              <a:gdLst>
                <a:gd name="T0" fmla="*/ 4 w 146"/>
                <a:gd name="T1" fmla="*/ 18 h 144"/>
                <a:gd name="T2" fmla="*/ 0 w 146"/>
                <a:gd name="T3" fmla="*/ 18 h 144"/>
                <a:gd name="T4" fmla="*/ 0 w 146"/>
                <a:gd name="T5" fmla="*/ 144 h 144"/>
                <a:gd name="T6" fmla="*/ 4 w 146"/>
                <a:gd name="T7" fmla="*/ 144 h 144"/>
                <a:gd name="T8" fmla="*/ 4 w 146"/>
                <a:gd name="T9" fmla="*/ 144 h 144"/>
                <a:gd name="T10" fmla="*/ 40 w 146"/>
                <a:gd name="T11" fmla="*/ 142 h 144"/>
                <a:gd name="T12" fmla="*/ 76 w 146"/>
                <a:gd name="T13" fmla="*/ 138 h 144"/>
                <a:gd name="T14" fmla="*/ 112 w 146"/>
                <a:gd name="T15" fmla="*/ 130 h 144"/>
                <a:gd name="T16" fmla="*/ 146 w 146"/>
                <a:gd name="T17" fmla="*/ 118 h 144"/>
                <a:gd name="T18" fmla="*/ 98 w 146"/>
                <a:gd name="T19" fmla="*/ 0 h 144"/>
                <a:gd name="T20" fmla="*/ 98 w 146"/>
                <a:gd name="T21" fmla="*/ 0 h 144"/>
                <a:gd name="T22" fmla="*/ 76 w 146"/>
                <a:gd name="T23" fmla="*/ 8 h 144"/>
                <a:gd name="T24" fmla="*/ 52 w 146"/>
                <a:gd name="T25" fmla="*/ 14 h 144"/>
                <a:gd name="T26" fmla="*/ 28 w 146"/>
                <a:gd name="T27" fmla="*/ 16 h 144"/>
                <a:gd name="T28" fmla="*/ 4 w 146"/>
                <a:gd name="T29" fmla="*/ 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44">
                  <a:moveTo>
                    <a:pt x="4" y="18"/>
                  </a:moveTo>
                  <a:lnTo>
                    <a:pt x="0" y="18"/>
                  </a:lnTo>
                  <a:lnTo>
                    <a:pt x="0" y="144"/>
                  </a:lnTo>
                  <a:lnTo>
                    <a:pt x="4" y="144"/>
                  </a:lnTo>
                  <a:lnTo>
                    <a:pt x="4" y="144"/>
                  </a:lnTo>
                  <a:lnTo>
                    <a:pt x="40" y="142"/>
                  </a:lnTo>
                  <a:lnTo>
                    <a:pt x="76" y="138"/>
                  </a:lnTo>
                  <a:lnTo>
                    <a:pt x="112" y="130"/>
                  </a:lnTo>
                  <a:lnTo>
                    <a:pt x="146" y="118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6" y="8"/>
                  </a:lnTo>
                  <a:lnTo>
                    <a:pt x="52" y="14"/>
                  </a:lnTo>
                  <a:lnTo>
                    <a:pt x="28" y="16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57" name="Freeform 54"/>
            <p:cNvSpPr>
              <a:spLocks/>
            </p:cNvSpPr>
            <p:nvPr/>
          </p:nvSpPr>
          <p:spPr bwMode="auto">
            <a:xfrm>
              <a:off x="11778394" y="5759121"/>
              <a:ext cx="231775" cy="228600"/>
            </a:xfrm>
            <a:custGeom>
              <a:avLst/>
              <a:gdLst>
                <a:gd name="T0" fmla="*/ 4 w 146"/>
                <a:gd name="T1" fmla="*/ 18 h 144"/>
                <a:gd name="T2" fmla="*/ 0 w 146"/>
                <a:gd name="T3" fmla="*/ 18 h 144"/>
                <a:gd name="T4" fmla="*/ 0 w 146"/>
                <a:gd name="T5" fmla="*/ 144 h 144"/>
                <a:gd name="T6" fmla="*/ 4 w 146"/>
                <a:gd name="T7" fmla="*/ 144 h 144"/>
                <a:gd name="T8" fmla="*/ 4 w 146"/>
                <a:gd name="T9" fmla="*/ 144 h 144"/>
                <a:gd name="T10" fmla="*/ 40 w 146"/>
                <a:gd name="T11" fmla="*/ 142 h 144"/>
                <a:gd name="T12" fmla="*/ 76 w 146"/>
                <a:gd name="T13" fmla="*/ 138 h 144"/>
                <a:gd name="T14" fmla="*/ 112 w 146"/>
                <a:gd name="T15" fmla="*/ 130 h 144"/>
                <a:gd name="T16" fmla="*/ 146 w 146"/>
                <a:gd name="T17" fmla="*/ 118 h 144"/>
                <a:gd name="T18" fmla="*/ 98 w 146"/>
                <a:gd name="T19" fmla="*/ 0 h 144"/>
                <a:gd name="T20" fmla="*/ 98 w 146"/>
                <a:gd name="T21" fmla="*/ 0 h 144"/>
                <a:gd name="T22" fmla="*/ 76 w 146"/>
                <a:gd name="T23" fmla="*/ 8 h 144"/>
                <a:gd name="T24" fmla="*/ 52 w 146"/>
                <a:gd name="T25" fmla="*/ 14 h 144"/>
                <a:gd name="T26" fmla="*/ 28 w 146"/>
                <a:gd name="T27" fmla="*/ 16 h 144"/>
                <a:gd name="T28" fmla="*/ 4 w 146"/>
                <a:gd name="T29" fmla="*/ 1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6" h="144">
                  <a:moveTo>
                    <a:pt x="4" y="18"/>
                  </a:moveTo>
                  <a:lnTo>
                    <a:pt x="0" y="18"/>
                  </a:lnTo>
                  <a:lnTo>
                    <a:pt x="0" y="144"/>
                  </a:lnTo>
                  <a:lnTo>
                    <a:pt x="4" y="144"/>
                  </a:lnTo>
                  <a:lnTo>
                    <a:pt x="4" y="144"/>
                  </a:lnTo>
                  <a:lnTo>
                    <a:pt x="40" y="142"/>
                  </a:lnTo>
                  <a:lnTo>
                    <a:pt x="76" y="138"/>
                  </a:lnTo>
                  <a:lnTo>
                    <a:pt x="112" y="130"/>
                  </a:lnTo>
                  <a:lnTo>
                    <a:pt x="146" y="118"/>
                  </a:lnTo>
                  <a:lnTo>
                    <a:pt x="98" y="0"/>
                  </a:lnTo>
                  <a:lnTo>
                    <a:pt x="98" y="0"/>
                  </a:lnTo>
                  <a:lnTo>
                    <a:pt x="76" y="8"/>
                  </a:lnTo>
                  <a:lnTo>
                    <a:pt x="52" y="14"/>
                  </a:lnTo>
                  <a:lnTo>
                    <a:pt x="28" y="16"/>
                  </a:lnTo>
                  <a:lnTo>
                    <a:pt x="4" y="18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2" name="Freeform 59"/>
            <p:cNvSpPr>
              <a:spLocks/>
            </p:cNvSpPr>
            <p:nvPr/>
          </p:nvSpPr>
          <p:spPr bwMode="auto">
            <a:xfrm>
              <a:off x="13384944" y="3419146"/>
              <a:ext cx="63500" cy="88900"/>
            </a:xfrm>
            <a:custGeom>
              <a:avLst/>
              <a:gdLst>
                <a:gd name="T0" fmla="*/ 40 w 40"/>
                <a:gd name="T1" fmla="*/ 48 h 56"/>
                <a:gd name="T2" fmla="*/ 20 w 40"/>
                <a:gd name="T3" fmla="*/ 0 h 56"/>
                <a:gd name="T4" fmla="*/ 0 w 40"/>
                <a:gd name="T5" fmla="*/ 8 h 56"/>
                <a:gd name="T6" fmla="*/ 20 w 40"/>
                <a:gd name="T7" fmla="*/ 56 h 56"/>
                <a:gd name="T8" fmla="*/ 40 w 40"/>
                <a:gd name="T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6">
                  <a:moveTo>
                    <a:pt x="40" y="48"/>
                  </a:moveTo>
                  <a:lnTo>
                    <a:pt x="20" y="0"/>
                  </a:lnTo>
                  <a:lnTo>
                    <a:pt x="0" y="8"/>
                  </a:lnTo>
                  <a:lnTo>
                    <a:pt x="20" y="56"/>
                  </a:lnTo>
                  <a:lnTo>
                    <a:pt x="40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3" name="Freeform 60"/>
            <p:cNvSpPr>
              <a:spLocks/>
            </p:cNvSpPr>
            <p:nvPr/>
          </p:nvSpPr>
          <p:spPr bwMode="auto">
            <a:xfrm>
              <a:off x="13280169" y="3488996"/>
              <a:ext cx="82550" cy="79375"/>
            </a:xfrm>
            <a:custGeom>
              <a:avLst/>
              <a:gdLst>
                <a:gd name="T0" fmla="*/ 52 w 52"/>
                <a:gd name="T1" fmla="*/ 36 h 50"/>
                <a:gd name="T2" fmla="*/ 16 w 52"/>
                <a:gd name="T3" fmla="*/ 0 h 50"/>
                <a:gd name="T4" fmla="*/ 0 w 52"/>
                <a:gd name="T5" fmla="*/ 14 h 50"/>
                <a:gd name="T6" fmla="*/ 36 w 52"/>
                <a:gd name="T7" fmla="*/ 50 h 50"/>
                <a:gd name="T8" fmla="*/ 52 w 52"/>
                <a:gd name="T9" fmla="*/ 3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0">
                  <a:moveTo>
                    <a:pt x="52" y="36"/>
                  </a:moveTo>
                  <a:lnTo>
                    <a:pt x="16" y="0"/>
                  </a:lnTo>
                  <a:lnTo>
                    <a:pt x="0" y="14"/>
                  </a:lnTo>
                  <a:lnTo>
                    <a:pt x="36" y="50"/>
                  </a:lnTo>
                  <a:lnTo>
                    <a:pt x="52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4" name="Freeform 61"/>
            <p:cNvSpPr>
              <a:spLocks/>
            </p:cNvSpPr>
            <p:nvPr/>
          </p:nvSpPr>
          <p:spPr bwMode="auto">
            <a:xfrm>
              <a:off x="13213494" y="3593771"/>
              <a:ext cx="88900" cy="63500"/>
            </a:xfrm>
            <a:custGeom>
              <a:avLst/>
              <a:gdLst>
                <a:gd name="T0" fmla="*/ 56 w 56"/>
                <a:gd name="T1" fmla="*/ 20 h 40"/>
                <a:gd name="T2" fmla="*/ 8 w 56"/>
                <a:gd name="T3" fmla="*/ 0 h 40"/>
                <a:gd name="T4" fmla="*/ 0 w 56"/>
                <a:gd name="T5" fmla="*/ 20 h 40"/>
                <a:gd name="T6" fmla="*/ 46 w 56"/>
                <a:gd name="T7" fmla="*/ 40 h 40"/>
                <a:gd name="T8" fmla="*/ 56 w 56"/>
                <a:gd name="T9" fmla="*/ 2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0">
                  <a:moveTo>
                    <a:pt x="56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46" y="40"/>
                  </a:lnTo>
                  <a:lnTo>
                    <a:pt x="56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5" name="Rectangle 62"/>
            <p:cNvSpPr>
              <a:spLocks noChangeArrowheads="1"/>
            </p:cNvSpPr>
            <p:nvPr/>
          </p:nvSpPr>
          <p:spPr bwMode="auto">
            <a:xfrm>
              <a:off x="13181744" y="3720771"/>
              <a:ext cx="79375" cy="349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6" name="Freeform 63"/>
            <p:cNvSpPr>
              <a:spLocks/>
            </p:cNvSpPr>
            <p:nvPr/>
          </p:nvSpPr>
          <p:spPr bwMode="auto">
            <a:xfrm>
              <a:off x="13200794" y="3793796"/>
              <a:ext cx="88900" cy="63500"/>
            </a:xfrm>
            <a:custGeom>
              <a:avLst/>
              <a:gdLst>
                <a:gd name="T0" fmla="*/ 48 w 56"/>
                <a:gd name="T1" fmla="*/ 0 h 40"/>
                <a:gd name="T2" fmla="*/ 0 w 56"/>
                <a:gd name="T3" fmla="*/ 20 h 40"/>
                <a:gd name="T4" fmla="*/ 8 w 56"/>
                <a:gd name="T5" fmla="*/ 40 h 40"/>
                <a:gd name="T6" fmla="*/ 56 w 56"/>
                <a:gd name="T7" fmla="*/ 22 h 40"/>
                <a:gd name="T8" fmla="*/ 48 w 56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40">
                  <a:moveTo>
                    <a:pt x="48" y="0"/>
                  </a:moveTo>
                  <a:lnTo>
                    <a:pt x="0" y="20"/>
                  </a:lnTo>
                  <a:lnTo>
                    <a:pt x="8" y="40"/>
                  </a:lnTo>
                  <a:lnTo>
                    <a:pt x="56" y="22"/>
                  </a:lnTo>
                  <a:lnTo>
                    <a:pt x="4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67" name="Freeform 64"/>
            <p:cNvSpPr>
              <a:spLocks/>
            </p:cNvSpPr>
            <p:nvPr/>
          </p:nvSpPr>
          <p:spPr bwMode="auto">
            <a:xfrm>
              <a:off x="13302394" y="3409621"/>
              <a:ext cx="558800" cy="660400"/>
            </a:xfrm>
            <a:custGeom>
              <a:avLst/>
              <a:gdLst>
                <a:gd name="T0" fmla="*/ 342 w 352"/>
                <a:gd name="T1" fmla="*/ 276 h 416"/>
                <a:gd name="T2" fmla="*/ 352 w 352"/>
                <a:gd name="T3" fmla="*/ 216 h 416"/>
                <a:gd name="T4" fmla="*/ 306 w 352"/>
                <a:gd name="T5" fmla="*/ 194 h 416"/>
                <a:gd name="T6" fmla="*/ 352 w 352"/>
                <a:gd name="T7" fmla="*/ 194 h 416"/>
                <a:gd name="T8" fmla="*/ 340 w 352"/>
                <a:gd name="T9" fmla="*/ 136 h 416"/>
                <a:gd name="T10" fmla="*/ 288 w 352"/>
                <a:gd name="T11" fmla="*/ 134 h 416"/>
                <a:gd name="T12" fmla="*/ 332 w 352"/>
                <a:gd name="T13" fmla="*/ 116 h 416"/>
                <a:gd name="T14" fmla="*/ 298 w 352"/>
                <a:gd name="T15" fmla="*/ 68 h 416"/>
                <a:gd name="T16" fmla="*/ 250 w 352"/>
                <a:gd name="T17" fmla="*/ 84 h 416"/>
                <a:gd name="T18" fmla="*/ 282 w 352"/>
                <a:gd name="T19" fmla="*/ 52 h 416"/>
                <a:gd name="T20" fmla="*/ 232 w 352"/>
                <a:gd name="T21" fmla="*/ 20 h 416"/>
                <a:gd name="T22" fmla="*/ 194 w 352"/>
                <a:gd name="T23" fmla="*/ 54 h 416"/>
                <a:gd name="T24" fmla="*/ 212 w 352"/>
                <a:gd name="T25" fmla="*/ 10 h 416"/>
                <a:gd name="T26" fmla="*/ 180 w 352"/>
                <a:gd name="T27" fmla="*/ 2 h 416"/>
                <a:gd name="T28" fmla="*/ 144 w 352"/>
                <a:gd name="T29" fmla="*/ 0 h 416"/>
                <a:gd name="T30" fmla="*/ 0 w 352"/>
                <a:gd name="T31" fmla="*/ 356 h 416"/>
                <a:gd name="T32" fmla="*/ 12 w 352"/>
                <a:gd name="T33" fmla="*/ 368 h 416"/>
                <a:gd name="T34" fmla="*/ 40 w 352"/>
                <a:gd name="T35" fmla="*/ 388 h 416"/>
                <a:gd name="T36" fmla="*/ 72 w 352"/>
                <a:gd name="T37" fmla="*/ 352 h 416"/>
                <a:gd name="T38" fmla="*/ 76 w 352"/>
                <a:gd name="T39" fmla="*/ 404 h 416"/>
                <a:gd name="T40" fmla="*/ 104 w 352"/>
                <a:gd name="T41" fmla="*/ 412 h 416"/>
                <a:gd name="T42" fmla="*/ 134 w 352"/>
                <a:gd name="T43" fmla="*/ 368 h 416"/>
                <a:gd name="T44" fmla="*/ 156 w 352"/>
                <a:gd name="T45" fmla="*/ 416 h 416"/>
                <a:gd name="T46" fmla="*/ 186 w 352"/>
                <a:gd name="T47" fmla="*/ 412 h 416"/>
                <a:gd name="T48" fmla="*/ 196 w 352"/>
                <a:gd name="T49" fmla="*/ 360 h 416"/>
                <a:gd name="T50" fmla="*/ 236 w 352"/>
                <a:gd name="T51" fmla="*/ 396 h 416"/>
                <a:gd name="T52" fmla="*/ 262 w 352"/>
                <a:gd name="T53" fmla="*/ 380 h 416"/>
                <a:gd name="T54" fmla="*/ 250 w 352"/>
                <a:gd name="T55" fmla="*/ 328 h 416"/>
                <a:gd name="T56" fmla="*/ 300 w 352"/>
                <a:gd name="T57" fmla="*/ 346 h 416"/>
                <a:gd name="T58" fmla="*/ 318 w 352"/>
                <a:gd name="T59" fmla="*/ 322 h 416"/>
                <a:gd name="T60" fmla="*/ 290 w 352"/>
                <a:gd name="T61" fmla="*/ 278 h 416"/>
                <a:gd name="T62" fmla="*/ 342 w 352"/>
                <a:gd name="T63" fmla="*/ 276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2" h="416">
                  <a:moveTo>
                    <a:pt x="342" y="276"/>
                  </a:moveTo>
                  <a:lnTo>
                    <a:pt x="342" y="276"/>
                  </a:lnTo>
                  <a:lnTo>
                    <a:pt x="350" y="246"/>
                  </a:lnTo>
                  <a:lnTo>
                    <a:pt x="352" y="216"/>
                  </a:lnTo>
                  <a:lnTo>
                    <a:pt x="306" y="216"/>
                  </a:lnTo>
                  <a:lnTo>
                    <a:pt x="306" y="194"/>
                  </a:lnTo>
                  <a:lnTo>
                    <a:pt x="352" y="194"/>
                  </a:lnTo>
                  <a:lnTo>
                    <a:pt x="352" y="194"/>
                  </a:lnTo>
                  <a:lnTo>
                    <a:pt x="348" y="164"/>
                  </a:lnTo>
                  <a:lnTo>
                    <a:pt x="340" y="136"/>
                  </a:lnTo>
                  <a:lnTo>
                    <a:pt x="298" y="154"/>
                  </a:lnTo>
                  <a:lnTo>
                    <a:pt x="288" y="134"/>
                  </a:lnTo>
                  <a:lnTo>
                    <a:pt x="332" y="116"/>
                  </a:lnTo>
                  <a:lnTo>
                    <a:pt x="332" y="116"/>
                  </a:lnTo>
                  <a:lnTo>
                    <a:pt x="316" y="90"/>
                  </a:lnTo>
                  <a:lnTo>
                    <a:pt x="298" y="68"/>
                  </a:lnTo>
                  <a:lnTo>
                    <a:pt x="266" y="100"/>
                  </a:lnTo>
                  <a:lnTo>
                    <a:pt x="250" y="84"/>
                  </a:lnTo>
                  <a:lnTo>
                    <a:pt x="282" y="52"/>
                  </a:lnTo>
                  <a:lnTo>
                    <a:pt x="282" y="52"/>
                  </a:lnTo>
                  <a:lnTo>
                    <a:pt x="258" y="34"/>
                  </a:lnTo>
                  <a:lnTo>
                    <a:pt x="232" y="20"/>
                  </a:lnTo>
                  <a:lnTo>
                    <a:pt x="216" y="62"/>
                  </a:lnTo>
                  <a:lnTo>
                    <a:pt x="194" y="54"/>
                  </a:lnTo>
                  <a:lnTo>
                    <a:pt x="212" y="10"/>
                  </a:lnTo>
                  <a:lnTo>
                    <a:pt x="212" y="10"/>
                  </a:lnTo>
                  <a:lnTo>
                    <a:pt x="196" y="6"/>
                  </a:lnTo>
                  <a:lnTo>
                    <a:pt x="180" y="2"/>
                  </a:lnTo>
                  <a:lnTo>
                    <a:pt x="162" y="0"/>
                  </a:lnTo>
                  <a:lnTo>
                    <a:pt x="144" y="0"/>
                  </a:lnTo>
                  <a:lnTo>
                    <a:pt x="144" y="210"/>
                  </a:lnTo>
                  <a:lnTo>
                    <a:pt x="0" y="356"/>
                  </a:lnTo>
                  <a:lnTo>
                    <a:pt x="0" y="356"/>
                  </a:lnTo>
                  <a:lnTo>
                    <a:pt x="12" y="368"/>
                  </a:lnTo>
                  <a:lnTo>
                    <a:pt x="26" y="378"/>
                  </a:lnTo>
                  <a:lnTo>
                    <a:pt x="40" y="388"/>
                  </a:lnTo>
                  <a:lnTo>
                    <a:pt x="54" y="396"/>
                  </a:lnTo>
                  <a:lnTo>
                    <a:pt x="72" y="352"/>
                  </a:lnTo>
                  <a:lnTo>
                    <a:pt x="94" y="360"/>
                  </a:lnTo>
                  <a:lnTo>
                    <a:pt x="76" y="404"/>
                  </a:lnTo>
                  <a:lnTo>
                    <a:pt x="76" y="404"/>
                  </a:lnTo>
                  <a:lnTo>
                    <a:pt x="104" y="412"/>
                  </a:lnTo>
                  <a:lnTo>
                    <a:pt x="134" y="416"/>
                  </a:lnTo>
                  <a:lnTo>
                    <a:pt x="134" y="368"/>
                  </a:lnTo>
                  <a:lnTo>
                    <a:pt x="156" y="368"/>
                  </a:lnTo>
                  <a:lnTo>
                    <a:pt x="156" y="416"/>
                  </a:lnTo>
                  <a:lnTo>
                    <a:pt x="156" y="416"/>
                  </a:lnTo>
                  <a:lnTo>
                    <a:pt x="186" y="412"/>
                  </a:lnTo>
                  <a:lnTo>
                    <a:pt x="214" y="404"/>
                  </a:lnTo>
                  <a:lnTo>
                    <a:pt x="196" y="360"/>
                  </a:lnTo>
                  <a:lnTo>
                    <a:pt x="216" y="352"/>
                  </a:lnTo>
                  <a:lnTo>
                    <a:pt x="236" y="396"/>
                  </a:lnTo>
                  <a:lnTo>
                    <a:pt x="236" y="396"/>
                  </a:lnTo>
                  <a:lnTo>
                    <a:pt x="262" y="380"/>
                  </a:lnTo>
                  <a:lnTo>
                    <a:pt x="284" y="362"/>
                  </a:lnTo>
                  <a:lnTo>
                    <a:pt x="250" y="328"/>
                  </a:lnTo>
                  <a:lnTo>
                    <a:pt x="266" y="312"/>
                  </a:lnTo>
                  <a:lnTo>
                    <a:pt x="300" y="346"/>
                  </a:lnTo>
                  <a:lnTo>
                    <a:pt x="300" y="346"/>
                  </a:lnTo>
                  <a:lnTo>
                    <a:pt x="318" y="322"/>
                  </a:lnTo>
                  <a:lnTo>
                    <a:pt x="334" y="296"/>
                  </a:lnTo>
                  <a:lnTo>
                    <a:pt x="290" y="278"/>
                  </a:lnTo>
                  <a:lnTo>
                    <a:pt x="298" y="258"/>
                  </a:lnTo>
                  <a:lnTo>
                    <a:pt x="342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cxnSp>
        <p:nvCxnSpPr>
          <p:cNvPr id="72" name="Straight Arrow Connector 71"/>
          <p:cNvCxnSpPr/>
          <p:nvPr/>
        </p:nvCxnSpPr>
        <p:spPr>
          <a:xfrm>
            <a:off x="1425753" y="4024937"/>
            <a:ext cx="936417" cy="0"/>
          </a:xfrm>
          <a:prstGeom prst="straightConnector1">
            <a:avLst/>
          </a:prstGeom>
          <a:ln w="101600" cmpd="sng">
            <a:solidFill>
              <a:schemeClr val="accent1"/>
            </a:solidFill>
            <a:prstDash val="solid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Rectangle 77"/>
          <p:cNvSpPr/>
          <p:nvPr/>
        </p:nvSpPr>
        <p:spPr bwMode="auto">
          <a:xfrm>
            <a:off x="2362172" y="3350694"/>
            <a:ext cx="2417154" cy="1237231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endParaRPr lang="en-US" smtClean="0">
              <a:solidFill>
                <a:srgbClr val="FFFFFF"/>
              </a:solidFill>
            </a:endParaRPr>
          </a:p>
        </p:txBody>
      </p:sp>
      <p:sp>
        <p:nvSpPr>
          <p:cNvPr id="79" name="Rectangle 78"/>
          <p:cNvSpPr/>
          <p:nvPr/>
        </p:nvSpPr>
        <p:spPr bwMode="auto">
          <a:xfrm>
            <a:off x="2362172" y="3210566"/>
            <a:ext cx="2417154" cy="383759"/>
          </a:xfrm>
          <a:prstGeom prst="rect">
            <a:avLst/>
          </a:prstGeom>
          <a:solidFill>
            <a:schemeClr val="tx1"/>
          </a:solidFill>
          <a:ln w="9525" algn="ctr">
            <a:noFill/>
            <a:round/>
            <a:headEnd/>
            <a:tailEnd/>
          </a:ln>
        </p:spPr>
        <p:txBody>
          <a:bodyPr lIns="91436" tIns="45719" rIns="91436" bIns="45719" rtlCol="0" anchor="ctr"/>
          <a:lstStyle/>
          <a:p>
            <a:pPr algn="ctr" eaLnBrk="0" hangingPunct="0"/>
            <a:r>
              <a:rPr lang="en-US" sz="2000">
                <a:solidFill>
                  <a:srgbClr val="FFFFFF"/>
                </a:solidFill>
              </a:rPr>
              <a:t>Stream</a:t>
            </a:r>
          </a:p>
        </p:txBody>
      </p:sp>
      <p:grpSp>
        <p:nvGrpSpPr>
          <p:cNvPr id="80" name="Group 79"/>
          <p:cNvGrpSpPr/>
          <p:nvPr/>
        </p:nvGrpSpPr>
        <p:grpSpPr>
          <a:xfrm>
            <a:off x="2453202" y="3727826"/>
            <a:ext cx="2190496" cy="681903"/>
            <a:chOff x="2841743" y="2630363"/>
            <a:chExt cx="2190496" cy="681902"/>
          </a:xfrm>
        </p:grpSpPr>
        <p:grpSp>
          <p:nvGrpSpPr>
            <p:cNvPr id="81" name="Group 80"/>
            <p:cNvGrpSpPr/>
            <p:nvPr/>
          </p:nvGrpSpPr>
          <p:grpSpPr>
            <a:xfrm>
              <a:off x="2841743" y="2630363"/>
              <a:ext cx="2190496" cy="681902"/>
              <a:chOff x="1085848" y="4940817"/>
              <a:chExt cx="2336406" cy="727324"/>
            </a:xfrm>
            <a:solidFill>
              <a:schemeClr val="tx1"/>
            </a:solidFill>
          </p:grpSpPr>
          <p:sp>
            <p:nvSpPr>
              <p:cNvPr id="83" name="Direct Access Storage 82"/>
              <p:cNvSpPr/>
              <p:nvPr/>
            </p:nvSpPr>
            <p:spPr bwMode="auto">
              <a:xfrm>
                <a:off x="1085848" y="4940817"/>
                <a:ext cx="2336406" cy="727323"/>
              </a:xfrm>
              <a:prstGeom prst="flowChartMagneticDrum">
                <a:avLst/>
              </a:prstGeom>
              <a:solidFill>
                <a:srgbClr val="FE5000"/>
              </a:solidFill>
              <a:ln w="9525" algn="ctr">
                <a:noFill/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endParaRPr lang="en-US" smtClean="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Oval 83"/>
              <p:cNvSpPr/>
              <p:nvPr/>
            </p:nvSpPr>
            <p:spPr bwMode="auto">
              <a:xfrm>
                <a:off x="1085848" y="4940818"/>
                <a:ext cx="727323" cy="727323"/>
              </a:xfrm>
              <a:prstGeom prst="ellipse">
                <a:avLst/>
              </a:prstGeom>
              <a:solidFill>
                <a:srgbClr val="FF6600"/>
              </a:solidFill>
              <a:ln w="38100" cmpd="sng" algn="ctr">
                <a:solidFill>
                  <a:schemeClr val="bg1">
                    <a:lumMod val="75000"/>
                  </a:schemeClr>
                </a:solidFill>
                <a:round/>
                <a:headEnd/>
                <a:tailEnd/>
              </a:ln>
            </p:spPr>
            <p:txBody>
              <a:bodyPr rtlCol="0" anchor="ctr"/>
              <a:lstStyle/>
              <a:p>
                <a:pPr algn="ctr" eaLnBrk="0" hangingPunct="0"/>
                <a:r>
                  <a:rPr lang="en-US" smtClean="0">
                    <a:solidFill>
                      <a:srgbClr val="FFFFFF"/>
                    </a:solidFill>
                  </a:rPr>
                  <a:t>  </a:t>
                </a: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3284660" y="2785830"/>
              <a:ext cx="1681885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>
                  <a:solidFill>
                    <a:prstClr val="white"/>
                  </a:solidFill>
                  <a:cs typeface="Arial"/>
                </a:rPr>
                <a:t>Topic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92868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smtClean="0"/>
              <a:t>All events stored, CF data could be set to expire data</a:t>
            </a:r>
          </a:p>
          <a:p>
            <a:r>
              <a:rPr lang="en-US" dirty="0" smtClean="0"/>
              <a:t>Filtered alerts put in CF alerts</a:t>
            </a:r>
          </a:p>
          <a:p>
            <a:r>
              <a:rPr lang="en-US" dirty="0" smtClean="0"/>
              <a:t>Daily summaries put in CF stats</a:t>
            </a:r>
            <a:endParaRPr 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2526246"/>
              </p:ext>
            </p:extLst>
          </p:nvPr>
        </p:nvGraphicFramePr>
        <p:xfrm>
          <a:off x="1550061" y="2839826"/>
          <a:ext cx="9088703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85757"/>
                <a:gridCol w="892628"/>
                <a:gridCol w="478972"/>
                <a:gridCol w="653793"/>
                <a:gridCol w="802377"/>
                <a:gridCol w="742744"/>
                <a:gridCol w="1023257"/>
                <a:gridCol w="892629"/>
                <a:gridCol w="1116546"/>
              </a:tblGrid>
              <a:tr h="3657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Row key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CF data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CF</a:t>
                      </a:r>
                      <a:r>
                        <a:rPr lang="en-US" sz="1600" baseline="0" smtClean="0"/>
                        <a:t> alerts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CF stats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hz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…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psi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psi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hz_avg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…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psi_min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600" kern="1200" dirty="0" smtClean="0">
                          <a:effectLst/>
                        </a:rPr>
                        <a:t>COHUTTA_3/10/14_1:01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10.37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84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0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600" kern="1200" dirty="0" smtClean="0">
                          <a:effectLst/>
                        </a:rPr>
                        <a:t>COHUTTA_3/10/14</a:t>
                      </a:r>
                      <a:endParaRPr lang="en-US" sz="1600" b="1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mtClean="0"/>
                        <a:t>10</a:t>
                      </a:r>
                      <a:endParaRPr lang="en-US" sz="16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0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ular Callout 4"/>
          <p:cNvSpPr/>
          <p:nvPr/>
        </p:nvSpPr>
        <p:spPr bwMode="auto">
          <a:xfrm>
            <a:off x="3343476" y="4869631"/>
            <a:ext cx="2554907" cy="1052667"/>
          </a:xfrm>
          <a:prstGeom prst="wedgeRectCallout">
            <a:avLst>
              <a:gd name="adj1" fmla="val -30935"/>
              <a:gd name="adj2" fmla="val -131559"/>
            </a:avLst>
          </a:prstGeom>
          <a:solidFill>
            <a:schemeClr val="accent1"/>
          </a:solidFill>
          <a:ln w="9525" algn="ctr">
            <a:noFill/>
            <a:round/>
            <a:headEnd/>
            <a:tailEnd/>
          </a:ln>
        </p:spPr>
        <p:txBody>
          <a:bodyPr tIns="91440" rtlCol="0" anchor="t" anchorCtr="0"/>
          <a:lstStyle/>
          <a:p>
            <a:pPr eaLnBrk="0" hangingPunct="0"/>
            <a:r>
              <a:rPr lang="en-US" sz="1800" dirty="0" smtClean="0">
                <a:solidFill>
                  <a:srgbClr val="FFFFFF"/>
                </a:solidFill>
              </a:rPr>
              <a:t>Row Key contains oil </a:t>
            </a:r>
            <a:r>
              <a:rPr lang="en-US" sz="1800" dirty="0">
                <a:solidFill>
                  <a:srgbClr val="FFFFFF"/>
                </a:solidFill>
              </a:rPr>
              <a:t>p</a:t>
            </a:r>
            <a:r>
              <a:rPr lang="en-US" sz="1800" dirty="0" smtClean="0">
                <a:solidFill>
                  <a:srgbClr val="FFFFFF"/>
                </a:solidFill>
              </a:rPr>
              <a:t>ump </a:t>
            </a:r>
            <a:r>
              <a:rPr lang="en-US" sz="1800" dirty="0">
                <a:solidFill>
                  <a:srgbClr val="FFFFFF"/>
                </a:solidFill>
              </a:rPr>
              <a:t>n</a:t>
            </a:r>
            <a:r>
              <a:rPr lang="en-US" sz="1800" dirty="0" smtClean="0">
                <a:solidFill>
                  <a:srgbClr val="FFFFFF"/>
                </a:solidFill>
              </a:rPr>
              <a:t>ame, date, and a </a:t>
            </a:r>
            <a:r>
              <a:rPr lang="en-US" sz="1800" dirty="0">
                <a:solidFill>
                  <a:srgbClr val="FFFFFF"/>
                </a:solidFill>
              </a:rPr>
              <a:t>t</a:t>
            </a:r>
            <a:r>
              <a:rPr lang="en-US" sz="1800" dirty="0" smtClean="0">
                <a:solidFill>
                  <a:srgbClr val="FFFFFF"/>
                </a:solidFill>
              </a:rPr>
              <a:t>ime stamp</a:t>
            </a: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477108" y="3567165"/>
            <a:ext cx="2602523" cy="391886"/>
          </a:xfrm>
          <a:prstGeom prst="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rtlCol="0" anchor="t" anchorCtr="0"/>
          <a:lstStyle/>
          <a:p>
            <a:pPr marL="0" algn="ctr" eaLnBrk="0" hangingPunct="0"/>
            <a:endParaRPr lang="en-US" sz="2000" dirty="0" err="1">
              <a:solidFill>
                <a:srgbClr val="4D4F53"/>
              </a:solidFill>
              <a:latin typeface="Courier New"/>
              <a:cs typeface="Courier Ne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5649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Schema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All events stored, CF data could be set to expire data</a:t>
            </a:r>
          </a:p>
          <a:p>
            <a:r>
              <a:rPr lang="en-US" dirty="0"/>
              <a:t>Filtered alerts put in CF alerts</a:t>
            </a:r>
          </a:p>
          <a:p>
            <a:r>
              <a:rPr lang="en-US" dirty="0"/>
              <a:t>Daily summaries put in CF </a:t>
            </a:r>
            <a:r>
              <a:rPr lang="en-US" dirty="0" smtClean="0"/>
              <a:t>stats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360842"/>
              </p:ext>
            </p:extLst>
          </p:nvPr>
        </p:nvGraphicFramePr>
        <p:xfrm>
          <a:off x="1550061" y="2839826"/>
          <a:ext cx="9088703" cy="1828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85757"/>
                <a:gridCol w="892628"/>
                <a:gridCol w="478972"/>
                <a:gridCol w="653793"/>
                <a:gridCol w="802377"/>
                <a:gridCol w="742744"/>
                <a:gridCol w="1023257"/>
                <a:gridCol w="892629"/>
                <a:gridCol w="1116546"/>
              </a:tblGrid>
              <a:tr h="365760">
                <a:tc rowSpan="2">
                  <a:txBody>
                    <a:bodyPr/>
                    <a:lstStyle/>
                    <a:p>
                      <a:r>
                        <a:rPr lang="en-US" sz="1600" dirty="0" smtClean="0"/>
                        <a:t>Row key</a:t>
                      </a:r>
                      <a:endParaRPr lang="en-US" sz="16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CF data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CF</a:t>
                      </a:r>
                      <a:r>
                        <a:rPr lang="en-US" sz="1600" baseline="0" smtClean="0"/>
                        <a:t> alerts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 b="1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CF stats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20000"/>
                        <a:lumOff val="80000"/>
                      </a:schemeClr>
                    </a:solidFill>
                  </a:tcPr>
                </a:tc>
              </a:tr>
              <a:tr h="36576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hz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…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psi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psi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/>
                        <a:t>…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hz_avg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…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psi_min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600" kern="1200" dirty="0" smtClean="0">
                          <a:effectLst/>
                        </a:rPr>
                        <a:t>COHUTTA_3/10/14_1:01</a:t>
                      </a:r>
                      <a:endParaRPr lang="en-US" sz="16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10.37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84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0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 algn="l"/>
                      <a:r>
                        <a:rPr lang="en-US" sz="1600" kern="1200" dirty="0" smtClean="0">
                          <a:effectLst/>
                        </a:rPr>
                        <a:t>COHUTTA_3/10/14</a:t>
                      </a:r>
                      <a:endParaRPr lang="en-US" sz="1600" b="1" dirty="0" smtClean="0">
                        <a:solidFill>
                          <a:srgbClr val="FFFFFF"/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0949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smtClean="0"/>
                        <a:t>10</a:t>
                      </a:r>
                      <a:endParaRPr lang="en-US" sz="1600" b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smtClean="0"/>
                        <a:t>0</a:t>
                      </a:r>
                      <a:endParaRPr lang="en-US" sz="16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65760"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Rectangle 8"/>
          <p:cNvSpPr/>
          <p:nvPr/>
        </p:nvSpPr>
        <p:spPr bwMode="auto">
          <a:xfrm>
            <a:off x="3979148" y="2798064"/>
            <a:ext cx="3587261" cy="813916"/>
          </a:xfrm>
          <a:prstGeom prst="rect">
            <a:avLst/>
          </a:prstGeom>
          <a:noFill/>
          <a:ln w="38100" algn="ctr">
            <a:solidFill>
              <a:schemeClr val="accent1"/>
            </a:solidFill>
            <a:miter lim="800000"/>
            <a:headEnd/>
            <a:tailEnd/>
          </a:ln>
        </p:spPr>
        <p:txBody>
          <a:bodyPr rtlCol="0" anchor="t" anchorCtr="0"/>
          <a:lstStyle/>
          <a:p>
            <a:pPr marL="0" algn="ctr" eaLnBrk="0" hangingPunct="0"/>
            <a:endParaRPr lang="en-US" sz="2000" dirty="0" err="1">
              <a:solidFill>
                <a:srgbClr val="4D4F53"/>
              </a:solidFill>
              <a:latin typeface="Courier New"/>
              <a:cs typeface="Courier Ne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0116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1_MapR Template 2016_jt3">
  <a:themeElements>
    <a:clrScheme name="Custom 1">
      <a:dk1>
        <a:sysClr val="windowText" lastClr="000000"/>
      </a:dk1>
      <a:lt1>
        <a:sysClr val="window" lastClr="FFFFFF"/>
      </a:lt1>
      <a:dk2>
        <a:srgbClr val="4D4F53"/>
      </a:dk2>
      <a:lt2>
        <a:srgbClr val="00274C"/>
      </a:lt2>
      <a:accent1>
        <a:srgbClr val="C8102E"/>
      </a:accent1>
      <a:accent2>
        <a:srgbClr val="3B6E8E"/>
      </a:accent2>
      <a:accent3>
        <a:srgbClr val="627D77"/>
      </a:accent3>
      <a:accent4>
        <a:srgbClr val="747678"/>
      </a:accent4>
      <a:accent5>
        <a:srgbClr val="592226"/>
      </a:accent5>
      <a:accent6>
        <a:srgbClr val="FDC82F"/>
      </a:accent6>
      <a:hlink>
        <a:srgbClr val="0098DB"/>
      </a:hlink>
      <a:folHlink>
        <a:srgbClr val="592226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/>
        </a:solidFill>
        <a:ln w="9525" algn="ctr">
          <a:noFill/>
          <a:round/>
          <a:headEnd/>
          <a:tailEnd/>
        </a:ln>
      </a:spPr>
      <a:bodyPr rtlCol="0" anchor="ctr"/>
      <a:lstStyle>
        <a:defPPr algn="ctr" eaLnBrk="0" hangingPunct="0">
          <a:defRPr dirty="0" smtClean="0">
            <a:solidFill>
              <a:srgbClr val="FFFFFF"/>
            </a:solidFill>
          </a:defRPr>
        </a:defPPr>
      </a:lstStyle>
    </a:spDef>
    <a:lnDef>
      <a:spPr bwMode="auto">
        <a:noFill/>
        <a:ln w="25400" algn="ctr">
          <a:solidFill>
            <a:schemeClr val="bg2"/>
          </a:solidFill>
          <a:round/>
          <a:headEnd/>
          <a:tailEnd/>
        </a:ln>
      </a:spPr>
      <a:bodyPr/>
      <a:lstStyle/>
    </a:lnDef>
    <a:txDef>
      <a:spPr>
        <a:noFill/>
      </a:spPr>
      <a:bodyPr wrap="none" rtlCol="0">
        <a:spAutoFit/>
      </a:bodyPr>
      <a:lstStyle>
        <a:defPPr>
          <a:defRPr dirty="0" smtClean="0">
            <a:solidFill>
              <a:schemeClr val="tx2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MapR Template 2016_jt3.thmx</Template>
  <TotalTime>9645</TotalTime>
  <Words>3283</Words>
  <Application>Microsoft Macintosh PowerPoint</Application>
  <PresentationFormat>Custom</PresentationFormat>
  <Paragraphs>628</Paragraphs>
  <Slides>43</Slides>
  <Notes>42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1_MapR Template 2016_jt3</vt:lpstr>
      <vt:lpstr>PowerPoint Presentation</vt:lpstr>
      <vt:lpstr>What is Streaming Data? Got Some Examples?   </vt:lpstr>
      <vt:lpstr>Why Stream Processing? </vt:lpstr>
      <vt:lpstr>Why Stream Processing?</vt:lpstr>
      <vt:lpstr>Key to Real Time:  Event-based Data Flows</vt:lpstr>
      <vt:lpstr>What if BP had detected problems before the oil hit the water ?</vt:lpstr>
      <vt:lpstr>Use Case: Time Series Data</vt:lpstr>
      <vt:lpstr>Schema</vt:lpstr>
      <vt:lpstr>Schema</vt:lpstr>
      <vt:lpstr>Schema</vt:lpstr>
      <vt:lpstr>What Do We Need to Do ?</vt:lpstr>
      <vt:lpstr>How do we do this with High Performance at Scale? </vt:lpstr>
      <vt:lpstr>Collect the Data</vt:lpstr>
      <vt:lpstr>MapR Streams Publish Subscribe Messaging </vt:lpstr>
      <vt:lpstr>Scalable Messaging with MapR Streams</vt:lpstr>
      <vt:lpstr>How do we do this with High Performance at Scale? </vt:lpstr>
      <vt:lpstr>Process the Data with Spark Streaming</vt:lpstr>
      <vt:lpstr>Processing Spark DStreams</vt:lpstr>
      <vt:lpstr>Spark Resilient Distributed Datasets</vt:lpstr>
      <vt:lpstr>Spark Resilient Distributed Datasets</vt:lpstr>
      <vt:lpstr>How do we do this with High Performance at Scale? </vt:lpstr>
      <vt:lpstr>Processing Spark DStreams</vt:lpstr>
      <vt:lpstr>Processing Spark DStreams</vt:lpstr>
      <vt:lpstr>What Do We Need to Do ?</vt:lpstr>
      <vt:lpstr>MapR-DB (HBase API) is Designed to Scale</vt:lpstr>
      <vt:lpstr>Store Lots of Data with NoSQL MapR-DB</vt:lpstr>
      <vt:lpstr>Key to Real Time:  Event-based Data Flows</vt:lpstr>
      <vt:lpstr>What Do We Need to Do ?</vt:lpstr>
      <vt:lpstr>Use Case Example Code</vt:lpstr>
      <vt:lpstr>Use Case Example Code</vt:lpstr>
      <vt:lpstr>KafkaProducer</vt:lpstr>
      <vt:lpstr>Use Case Example Code</vt:lpstr>
      <vt:lpstr>Create a DStream</vt:lpstr>
      <vt:lpstr>Process DStream</vt:lpstr>
      <vt:lpstr>Message Data to Sensor Object</vt:lpstr>
      <vt:lpstr>DataFrame and SQL Operations</vt:lpstr>
      <vt:lpstr>Streaming Application Output</vt:lpstr>
      <vt:lpstr>Save to HBase</vt:lpstr>
      <vt:lpstr>Start Receiving Data</vt:lpstr>
      <vt:lpstr>Building a Complete Data Architecture</vt:lpstr>
      <vt:lpstr>To Learn More:</vt:lpstr>
      <vt:lpstr>To Learn More:</vt:lpstr>
      <vt:lpstr>PowerPoint Presentation</vt:lpstr>
    </vt:vector>
  </TitlesOfParts>
  <Company>MapR Technologies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Nelson Estrada</dc:creator>
  <cp:lastModifiedBy>Carol McDonald</cp:lastModifiedBy>
  <cp:revision>174</cp:revision>
  <cp:lastPrinted>2016-01-16T00:31:57Z</cp:lastPrinted>
  <dcterms:created xsi:type="dcterms:W3CDTF">2014-01-21T01:37:43Z</dcterms:created>
  <dcterms:modified xsi:type="dcterms:W3CDTF">2016-04-29T15:32:44Z</dcterms:modified>
</cp:coreProperties>
</file>